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8" r:id="rId5"/>
    <p:sldId id="269" r:id="rId6"/>
    <p:sldId id="270" r:id="rId7"/>
    <p:sldId id="271" r:id="rId8"/>
    <p:sldId id="272" r:id="rId9"/>
    <p:sldId id="274" r:id="rId10"/>
    <p:sldId id="276" r:id="rId11"/>
    <p:sldId id="277" r:id="rId12"/>
    <p:sldId id="280" r:id="rId13"/>
    <p:sldId id="281" r:id="rId14"/>
    <p:sldId id="282" r:id="rId15"/>
    <p:sldId id="284" r:id="rId16"/>
    <p:sldId id="285" r:id="rId17"/>
    <p:sldId id="286" r:id="rId18"/>
    <p:sldId id="287" r:id="rId19"/>
    <p:sldId id="289" r:id="rId20"/>
    <p:sldId id="290" r:id="rId21"/>
    <p:sldId id="383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3" r:id="rId32"/>
    <p:sldId id="304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1" r:id="rId79"/>
    <p:sldId id="352" r:id="rId80"/>
    <p:sldId id="353" r:id="rId81"/>
    <p:sldId id="354" r:id="rId82"/>
    <p:sldId id="355" r:id="rId83"/>
    <p:sldId id="356" r:id="rId84"/>
    <p:sldId id="357" r:id="rId85"/>
    <p:sldId id="358" r:id="rId86"/>
    <p:sldId id="359" r:id="rId87"/>
    <p:sldId id="360" r:id="rId88"/>
    <p:sldId id="361" r:id="rId89"/>
    <p:sldId id="362" r:id="rId90"/>
    <p:sldId id="363" r:id="rId91"/>
    <p:sldId id="364" r:id="rId92"/>
    <p:sldId id="365" r:id="rId93"/>
    <p:sldId id="366" r:id="rId94"/>
    <p:sldId id="367" r:id="rId95"/>
    <p:sldId id="368" r:id="rId96"/>
    <p:sldId id="369" r:id="rId97"/>
    <p:sldId id="370" r:id="rId98"/>
    <p:sldId id="376" r:id="rId99"/>
    <p:sldId id="378" r:id="rId100"/>
    <p:sldId id="379" r:id="rId101"/>
    <p:sldId id="381" r:id="rId102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132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481" y="2344483"/>
            <a:ext cx="9094787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962" y="4235196"/>
            <a:ext cx="7489824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5240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‹#›</a:t>
            </a:fld>
            <a:endParaRPr spc="8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5240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‹#›</a:t>
            </a:fld>
            <a:endParaRPr spc="8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42212" y="2387854"/>
            <a:ext cx="4523105" cy="3915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469382" y="1830070"/>
            <a:ext cx="4732020" cy="4857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5240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‹#›</a:t>
            </a:fld>
            <a:endParaRPr spc="8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5240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‹#›</a:t>
            </a:fld>
            <a:endParaRPr spc="8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5240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‹#›</a:t>
            </a:fld>
            <a:endParaRPr spc="8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6465" y="401193"/>
            <a:ext cx="9446818" cy="1231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236" y="2703322"/>
            <a:ext cx="9463277" cy="3142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7915" y="7033450"/>
            <a:ext cx="3423919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987" y="7033450"/>
            <a:ext cx="246094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15525" y="7233673"/>
            <a:ext cx="576579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1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5240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‹#›</a:t>
            </a:fld>
            <a:endParaRPr spc="8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.bradley@DMAdvisors.co.uk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mailto:Chris.bradley@DMAdvisors.co.uk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jpg"/><Relationship Id="rId13" Type="http://schemas.openxmlformats.org/officeDocument/2006/relationships/image" Target="../media/image94.jpg"/><Relationship Id="rId3" Type="http://schemas.openxmlformats.org/officeDocument/2006/relationships/image" Target="../media/image84.jpg"/><Relationship Id="rId7" Type="http://schemas.openxmlformats.org/officeDocument/2006/relationships/image" Target="../media/image88.jpg"/><Relationship Id="rId12" Type="http://schemas.openxmlformats.org/officeDocument/2006/relationships/image" Target="../media/image93.jp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jpg"/><Relationship Id="rId11" Type="http://schemas.openxmlformats.org/officeDocument/2006/relationships/image" Target="../media/image92.jpg"/><Relationship Id="rId5" Type="http://schemas.openxmlformats.org/officeDocument/2006/relationships/image" Target="../media/image86.jpg"/><Relationship Id="rId10" Type="http://schemas.openxmlformats.org/officeDocument/2006/relationships/image" Target="../media/image91.jpg"/><Relationship Id="rId4" Type="http://schemas.openxmlformats.org/officeDocument/2006/relationships/image" Target="../media/image85.jpg"/><Relationship Id="rId9" Type="http://schemas.openxmlformats.org/officeDocument/2006/relationships/image" Target="../media/image90.jpg"/><Relationship Id="rId14" Type="http://schemas.openxmlformats.org/officeDocument/2006/relationships/image" Target="../media/image95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g"/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jpg"/><Relationship Id="rId4" Type="http://schemas.openxmlformats.org/officeDocument/2006/relationships/image" Target="../media/image104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g"/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5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7.png"/><Relationship Id="rId7" Type="http://schemas.openxmlformats.org/officeDocument/2006/relationships/image" Target="../media/image131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Relationship Id="rId9" Type="http://schemas.openxmlformats.org/officeDocument/2006/relationships/image" Target="../media/image15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5.png"/><Relationship Id="rId4" Type="http://schemas.openxmlformats.org/officeDocument/2006/relationships/image" Target="../media/image16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jpg"/><Relationship Id="rId4" Type="http://schemas.openxmlformats.org/officeDocument/2006/relationships/image" Target="../media/image16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mailto:madeinwales@gov.au" TargetMode="External"/><Relationship Id="rId3" Type="http://schemas.openxmlformats.org/officeDocument/2006/relationships/hyperlink" Target="mailto:gobama@vote2012.com" TargetMode="External"/><Relationship Id="rId7" Type="http://schemas.openxmlformats.org/officeDocument/2006/relationships/hyperlink" Target="mailto:FrauAng@gov.de" TargetMode="External"/><Relationship Id="rId2" Type="http://schemas.openxmlformats.org/officeDocument/2006/relationships/hyperlink" Target="mailto:barack@whitehouse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C@uk.gov.com" TargetMode="External"/><Relationship Id="rId5" Type="http://schemas.openxmlformats.org/officeDocument/2006/relationships/hyperlink" Target="mailto:Callmedave@tory.co.uk" TargetMode="External"/><Relationship Id="rId4" Type="http://schemas.openxmlformats.org/officeDocument/2006/relationships/hyperlink" Target="mailto:judgementday@dontnuke.com" TargetMode="External"/><Relationship Id="rId9" Type="http://schemas.openxmlformats.org/officeDocument/2006/relationships/hyperlink" Target="mailto:julia@outofwork.com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mailto:FrauAng@gov.de" TargetMode="External"/><Relationship Id="rId3" Type="http://schemas.openxmlformats.org/officeDocument/2006/relationships/hyperlink" Target="mailto:barack@whitehouse.org" TargetMode="External"/><Relationship Id="rId7" Type="http://schemas.openxmlformats.org/officeDocument/2006/relationships/hyperlink" Target="mailto:DC@uk.gov.com" TargetMode="External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allmedave@tory.co.uk" TargetMode="External"/><Relationship Id="rId5" Type="http://schemas.openxmlformats.org/officeDocument/2006/relationships/hyperlink" Target="mailto:judgementday@dontnuke.com" TargetMode="External"/><Relationship Id="rId10" Type="http://schemas.openxmlformats.org/officeDocument/2006/relationships/hyperlink" Target="mailto:julia@outofwork.com" TargetMode="External"/><Relationship Id="rId4" Type="http://schemas.openxmlformats.org/officeDocument/2006/relationships/hyperlink" Target="mailto:gobama@vote2012.com" TargetMode="External"/><Relationship Id="rId9" Type="http://schemas.openxmlformats.org/officeDocument/2006/relationships/hyperlink" Target="mailto:madeinwales@gov.au" TargetMode="Externa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mailto:FrauAng@gov.de" TargetMode="External"/><Relationship Id="rId3" Type="http://schemas.openxmlformats.org/officeDocument/2006/relationships/hyperlink" Target="mailto:barack@whitehouse.org" TargetMode="External"/><Relationship Id="rId7" Type="http://schemas.openxmlformats.org/officeDocument/2006/relationships/hyperlink" Target="mailto:DC@uk.gov.com" TargetMode="External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allmedave@tory.co.uk" TargetMode="External"/><Relationship Id="rId5" Type="http://schemas.openxmlformats.org/officeDocument/2006/relationships/hyperlink" Target="mailto:judgementday@dontnuke.com" TargetMode="External"/><Relationship Id="rId10" Type="http://schemas.openxmlformats.org/officeDocument/2006/relationships/hyperlink" Target="mailto:julia@outofwork.com" TargetMode="External"/><Relationship Id="rId4" Type="http://schemas.openxmlformats.org/officeDocument/2006/relationships/hyperlink" Target="mailto:gobama@vote2012.com" TargetMode="External"/><Relationship Id="rId9" Type="http://schemas.openxmlformats.org/officeDocument/2006/relationships/hyperlink" Target="mailto:madeinwales@gov.au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mailto:DC@uk.gov.com" TargetMode="External"/><Relationship Id="rId3" Type="http://schemas.openxmlformats.org/officeDocument/2006/relationships/hyperlink" Target="mailto:julia@outofwork.com" TargetMode="External"/><Relationship Id="rId7" Type="http://schemas.openxmlformats.org/officeDocument/2006/relationships/hyperlink" Target="mailto:Callmedave@tory.co.uk" TargetMode="External"/><Relationship Id="rId2" Type="http://schemas.openxmlformats.org/officeDocument/2006/relationships/hyperlink" Target="mailto:madeinwales@gov.a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udgementday@dontnuke.com" TargetMode="External"/><Relationship Id="rId5" Type="http://schemas.openxmlformats.org/officeDocument/2006/relationships/hyperlink" Target="mailto:gobama@vote2012.com" TargetMode="External"/><Relationship Id="rId4" Type="http://schemas.openxmlformats.org/officeDocument/2006/relationships/hyperlink" Target="mailto:barack@whitehouse.org" TargetMode="External"/><Relationship Id="rId9" Type="http://schemas.openxmlformats.org/officeDocument/2006/relationships/hyperlink" Target="mailto:FrauAng@gov.de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mailto:hans@audi.de" TargetMode="External"/><Relationship Id="rId2" Type="http://schemas.openxmlformats.org/officeDocument/2006/relationships/hyperlink" Target="mailto:hitori@lexus.j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wane@ford.com" TargetMode="External"/><Relationship Id="rId4" Type="http://schemas.openxmlformats.org/officeDocument/2006/relationships/hyperlink" Target="mailto:woflgang@bmw.de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jpg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10694035" cy="756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50">
              <a:latin typeface="Times New Roman"/>
              <a:cs typeface="Times New Roman"/>
            </a:endParaRPr>
          </a:p>
          <a:p>
            <a:pPr marR="220345" algn="r">
              <a:lnSpc>
                <a:spcPct val="100000"/>
              </a:lnSpc>
            </a:pPr>
            <a:r>
              <a:rPr sz="800" b="1" i="1" spc="65" dirty="0">
                <a:latin typeface="Cambria"/>
                <a:cs typeface="Cambria"/>
              </a:rPr>
              <a:t>p</a:t>
            </a:r>
            <a:r>
              <a:rPr sz="800" b="1" i="1" spc="90" dirty="0">
                <a:latin typeface="Cambria"/>
                <a:cs typeface="Cambria"/>
              </a:rPr>
              <a:t>a</a:t>
            </a:r>
            <a:r>
              <a:rPr sz="800" b="1" i="1" spc="45" dirty="0">
                <a:latin typeface="Cambria"/>
                <a:cs typeface="Cambria"/>
              </a:rPr>
              <a:t>g</a:t>
            </a:r>
            <a:r>
              <a:rPr sz="800" b="1" i="1" spc="50" dirty="0">
                <a:latin typeface="Cambria"/>
                <a:cs typeface="Cambria"/>
              </a:rPr>
              <a:t>e</a:t>
            </a:r>
            <a:r>
              <a:rPr sz="800" b="1" i="1" dirty="0">
                <a:latin typeface="Cambria"/>
                <a:cs typeface="Cambria"/>
              </a:rPr>
              <a:t>  </a:t>
            </a:r>
            <a:r>
              <a:rPr sz="800" b="1" i="1" spc="15" dirty="0">
                <a:latin typeface="Cambria"/>
                <a:cs typeface="Cambria"/>
              </a:rPr>
              <a:t> </a:t>
            </a:r>
            <a:r>
              <a:rPr sz="800" b="1" i="1" spc="85" dirty="0">
                <a:latin typeface="Cambria"/>
                <a:cs typeface="Cambria"/>
              </a:rPr>
              <a:t>9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93907" cy="7560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7691" y="5717794"/>
            <a:ext cx="4356609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87170" algn="l"/>
                <a:tab pos="4274185" algn="l"/>
              </a:tabLst>
            </a:pPr>
            <a:r>
              <a:rPr sz="4000" b="1" i="1" spc="370" dirty="0">
                <a:solidFill>
                  <a:srgbClr val="FFFFFF"/>
                </a:solidFill>
                <a:latin typeface="Cambria"/>
                <a:cs typeface="Cambria"/>
              </a:rPr>
              <a:t>Data	</a:t>
            </a:r>
            <a:r>
              <a:rPr sz="4000" b="1" i="1" spc="285" dirty="0">
                <a:solidFill>
                  <a:srgbClr val="FFFFFF"/>
                </a:solidFill>
                <a:latin typeface="Cambria"/>
                <a:cs typeface="Cambria"/>
              </a:rPr>
              <a:t>Mod</a:t>
            </a:r>
            <a:r>
              <a:rPr sz="4000" b="1" i="1" spc="204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4000" b="1" i="1" spc="320" dirty="0">
                <a:solidFill>
                  <a:srgbClr val="FFFFFF"/>
                </a:solidFill>
                <a:latin typeface="Cambria"/>
                <a:cs typeface="Cambria"/>
              </a:rPr>
              <a:t>ll</a:t>
            </a:r>
            <a:r>
              <a:rPr sz="4000" b="1" i="1" spc="33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4000" b="1" i="1" spc="29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4000" b="1" i="1" spc="290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4000" b="1" i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endParaRPr sz="40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4035" cy="7560945"/>
          </a:xfrm>
          <a:custGeom>
            <a:avLst/>
            <a:gdLst/>
            <a:ahLst/>
            <a:cxnLst/>
            <a:rect l="l" t="t" r="r" b="b"/>
            <a:pathLst>
              <a:path w="10694035" h="7560945">
                <a:moveTo>
                  <a:pt x="0" y="7560564"/>
                </a:moveTo>
                <a:lnTo>
                  <a:pt x="10693908" y="7560564"/>
                </a:lnTo>
                <a:lnTo>
                  <a:pt x="10693908" y="0"/>
                </a:lnTo>
                <a:lnTo>
                  <a:pt x="0" y="0"/>
                </a:lnTo>
                <a:lnTo>
                  <a:pt x="0" y="7560564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63729" y="3379372"/>
            <a:ext cx="647700" cy="677545"/>
          </a:xfrm>
          <a:custGeom>
            <a:avLst/>
            <a:gdLst/>
            <a:ahLst/>
            <a:cxnLst/>
            <a:rect l="l" t="t" r="r" b="b"/>
            <a:pathLst>
              <a:path w="647700" h="677545">
                <a:moveTo>
                  <a:pt x="130322" y="0"/>
                </a:moveTo>
                <a:lnTo>
                  <a:pt x="73660" y="9374"/>
                </a:lnTo>
                <a:lnTo>
                  <a:pt x="32586" y="48152"/>
                </a:lnTo>
                <a:lnTo>
                  <a:pt x="0" y="165764"/>
                </a:lnTo>
                <a:lnTo>
                  <a:pt x="12749" y="300740"/>
                </a:lnTo>
                <a:lnTo>
                  <a:pt x="46748" y="430283"/>
                </a:lnTo>
                <a:lnTo>
                  <a:pt x="83573" y="530530"/>
                </a:lnTo>
                <a:lnTo>
                  <a:pt x="154397" y="634825"/>
                </a:lnTo>
                <a:lnTo>
                  <a:pt x="215308" y="677544"/>
                </a:lnTo>
                <a:lnTo>
                  <a:pt x="298881" y="677544"/>
                </a:lnTo>
                <a:lnTo>
                  <a:pt x="383867" y="648141"/>
                </a:lnTo>
                <a:lnTo>
                  <a:pt x="426366" y="573356"/>
                </a:lnTo>
                <a:lnTo>
                  <a:pt x="449029" y="478436"/>
                </a:lnTo>
                <a:lnTo>
                  <a:pt x="440529" y="360824"/>
                </a:lnTo>
                <a:lnTo>
                  <a:pt x="639996" y="360824"/>
                </a:lnTo>
                <a:lnTo>
                  <a:pt x="647360" y="322046"/>
                </a:lnTo>
                <a:lnTo>
                  <a:pt x="422116" y="300740"/>
                </a:lnTo>
                <a:lnTo>
                  <a:pt x="365455" y="179080"/>
                </a:lnTo>
                <a:lnTo>
                  <a:pt x="337130" y="156389"/>
                </a:lnTo>
                <a:lnTo>
                  <a:pt x="280469" y="86823"/>
                </a:lnTo>
                <a:lnTo>
                  <a:pt x="201145" y="34729"/>
                </a:lnTo>
                <a:lnTo>
                  <a:pt x="130322" y="0"/>
                </a:lnTo>
                <a:close/>
              </a:path>
              <a:path w="647700" h="677545">
                <a:moveTo>
                  <a:pt x="639996" y="360824"/>
                </a:moveTo>
                <a:lnTo>
                  <a:pt x="440529" y="360824"/>
                </a:lnTo>
                <a:lnTo>
                  <a:pt x="637448" y="374247"/>
                </a:lnTo>
                <a:lnTo>
                  <a:pt x="639996" y="360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6804" y="3205618"/>
            <a:ext cx="745490" cy="1087120"/>
          </a:xfrm>
          <a:custGeom>
            <a:avLst/>
            <a:gdLst/>
            <a:ahLst/>
            <a:cxnLst/>
            <a:rect l="l" t="t" r="r" b="b"/>
            <a:pathLst>
              <a:path w="745489" h="1087120">
                <a:moveTo>
                  <a:pt x="528348" y="0"/>
                </a:moveTo>
                <a:lnTo>
                  <a:pt x="434862" y="25461"/>
                </a:lnTo>
                <a:lnTo>
                  <a:pt x="473100" y="25461"/>
                </a:lnTo>
                <a:lnTo>
                  <a:pt x="379614" y="64132"/>
                </a:lnTo>
                <a:lnTo>
                  <a:pt x="304540" y="143072"/>
                </a:lnTo>
                <a:lnTo>
                  <a:pt x="205391" y="278049"/>
                </a:lnTo>
                <a:lnTo>
                  <a:pt x="126068" y="407592"/>
                </a:lnTo>
                <a:lnTo>
                  <a:pt x="41077" y="563981"/>
                </a:lnTo>
                <a:lnTo>
                  <a:pt x="0" y="668276"/>
                </a:lnTo>
                <a:lnTo>
                  <a:pt x="8499" y="747110"/>
                </a:lnTo>
                <a:lnTo>
                  <a:pt x="83571" y="812521"/>
                </a:lnTo>
                <a:lnTo>
                  <a:pt x="196892" y="886028"/>
                </a:lnTo>
                <a:lnTo>
                  <a:pt x="359789" y="951545"/>
                </a:lnTo>
                <a:lnTo>
                  <a:pt x="556673" y="1046465"/>
                </a:lnTo>
                <a:lnTo>
                  <a:pt x="641659" y="1086522"/>
                </a:lnTo>
                <a:lnTo>
                  <a:pt x="698321" y="1073205"/>
                </a:lnTo>
                <a:lnTo>
                  <a:pt x="745069" y="1029101"/>
                </a:lnTo>
                <a:lnTo>
                  <a:pt x="739395" y="968910"/>
                </a:lnTo>
                <a:lnTo>
                  <a:pt x="645909" y="938229"/>
                </a:lnTo>
                <a:lnTo>
                  <a:pt x="519849" y="890076"/>
                </a:lnTo>
                <a:lnTo>
                  <a:pt x="434862" y="876760"/>
                </a:lnTo>
                <a:lnTo>
                  <a:pt x="351289" y="851298"/>
                </a:lnTo>
                <a:lnTo>
                  <a:pt x="196892" y="795156"/>
                </a:lnTo>
                <a:lnTo>
                  <a:pt x="121818" y="729745"/>
                </a:lnTo>
                <a:lnTo>
                  <a:pt x="107652" y="677544"/>
                </a:lnTo>
                <a:lnTo>
                  <a:pt x="126068" y="577404"/>
                </a:lnTo>
                <a:lnTo>
                  <a:pt x="168555" y="473109"/>
                </a:lnTo>
                <a:lnTo>
                  <a:pt x="233716" y="355497"/>
                </a:lnTo>
                <a:lnTo>
                  <a:pt x="280465" y="264626"/>
                </a:lnTo>
                <a:lnTo>
                  <a:pt x="359789" y="181743"/>
                </a:lnTo>
                <a:lnTo>
                  <a:pt x="525523" y="181743"/>
                </a:lnTo>
                <a:lnTo>
                  <a:pt x="528348" y="168427"/>
                </a:lnTo>
                <a:lnTo>
                  <a:pt x="519849" y="121659"/>
                </a:lnTo>
                <a:lnTo>
                  <a:pt x="491512" y="69565"/>
                </a:lnTo>
                <a:lnTo>
                  <a:pt x="562336" y="52094"/>
                </a:lnTo>
                <a:lnTo>
                  <a:pt x="665849" y="52094"/>
                </a:lnTo>
                <a:lnTo>
                  <a:pt x="660083" y="42825"/>
                </a:lnTo>
                <a:lnTo>
                  <a:pt x="603422" y="4048"/>
                </a:lnTo>
                <a:lnTo>
                  <a:pt x="528348" y="0"/>
                </a:lnTo>
                <a:close/>
              </a:path>
              <a:path w="745489" h="1087120">
                <a:moveTo>
                  <a:pt x="525523" y="181743"/>
                </a:moveTo>
                <a:lnTo>
                  <a:pt x="359789" y="181743"/>
                </a:lnTo>
                <a:lnTo>
                  <a:pt x="373951" y="212531"/>
                </a:lnTo>
                <a:lnTo>
                  <a:pt x="449025" y="225848"/>
                </a:lnTo>
                <a:lnTo>
                  <a:pt x="519849" y="208483"/>
                </a:lnTo>
                <a:lnTo>
                  <a:pt x="525523" y="181743"/>
                </a:lnTo>
                <a:close/>
              </a:path>
              <a:path w="745489" h="1087120">
                <a:moveTo>
                  <a:pt x="665849" y="52094"/>
                </a:moveTo>
                <a:lnTo>
                  <a:pt x="562336" y="52094"/>
                </a:lnTo>
                <a:lnTo>
                  <a:pt x="603422" y="69565"/>
                </a:lnTo>
                <a:lnTo>
                  <a:pt x="645909" y="116333"/>
                </a:lnTo>
                <a:lnTo>
                  <a:pt x="631747" y="168427"/>
                </a:lnTo>
                <a:lnTo>
                  <a:pt x="684158" y="168427"/>
                </a:lnTo>
                <a:lnTo>
                  <a:pt x="698321" y="104295"/>
                </a:lnTo>
                <a:lnTo>
                  <a:pt x="665849" y="52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9376" y="4106347"/>
            <a:ext cx="389890" cy="1019810"/>
          </a:xfrm>
          <a:custGeom>
            <a:avLst/>
            <a:gdLst/>
            <a:ahLst/>
            <a:cxnLst/>
            <a:rect l="l" t="t" r="r" b="b"/>
            <a:pathLst>
              <a:path w="389889" h="1019810">
                <a:moveTo>
                  <a:pt x="154397" y="0"/>
                </a:moveTo>
                <a:lnTo>
                  <a:pt x="99160" y="0"/>
                </a:lnTo>
                <a:lnTo>
                  <a:pt x="38248" y="26739"/>
                </a:lnTo>
                <a:lnTo>
                  <a:pt x="24086" y="78833"/>
                </a:lnTo>
                <a:lnTo>
                  <a:pt x="24086" y="117611"/>
                </a:lnTo>
                <a:lnTo>
                  <a:pt x="0" y="212531"/>
                </a:lnTo>
                <a:lnTo>
                  <a:pt x="0" y="430390"/>
                </a:lnTo>
                <a:lnTo>
                  <a:pt x="9912" y="616075"/>
                </a:lnTo>
                <a:lnTo>
                  <a:pt x="28336" y="781839"/>
                </a:lnTo>
                <a:lnTo>
                  <a:pt x="52411" y="872711"/>
                </a:lnTo>
                <a:lnTo>
                  <a:pt x="79323" y="963583"/>
                </a:lnTo>
                <a:lnTo>
                  <a:pt x="127485" y="1015678"/>
                </a:lnTo>
                <a:lnTo>
                  <a:pt x="220971" y="1019726"/>
                </a:lnTo>
                <a:lnTo>
                  <a:pt x="310207" y="1006303"/>
                </a:lnTo>
                <a:lnTo>
                  <a:pt x="361205" y="963583"/>
                </a:lnTo>
                <a:lnTo>
                  <a:pt x="389530" y="845972"/>
                </a:lnTo>
                <a:lnTo>
                  <a:pt x="389530" y="654853"/>
                </a:lnTo>
                <a:lnTo>
                  <a:pt x="381030" y="507839"/>
                </a:lnTo>
                <a:lnTo>
                  <a:pt x="361205" y="355497"/>
                </a:lnTo>
                <a:lnTo>
                  <a:pt x="338543" y="225848"/>
                </a:lnTo>
                <a:lnTo>
                  <a:pt x="291794" y="131034"/>
                </a:lnTo>
                <a:lnTo>
                  <a:pt x="225220" y="38777"/>
                </a:lnTo>
                <a:lnTo>
                  <a:pt x="154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19272" y="4134472"/>
            <a:ext cx="594995" cy="783590"/>
          </a:xfrm>
          <a:custGeom>
            <a:avLst/>
            <a:gdLst/>
            <a:ahLst/>
            <a:cxnLst/>
            <a:rect l="l" t="t" r="r" b="b"/>
            <a:pathLst>
              <a:path w="594994" h="783589">
                <a:moveTo>
                  <a:pt x="32574" y="0"/>
                </a:moveTo>
                <a:lnTo>
                  <a:pt x="0" y="52094"/>
                </a:lnTo>
                <a:lnTo>
                  <a:pt x="32574" y="100246"/>
                </a:lnTo>
                <a:lnTo>
                  <a:pt x="111898" y="100246"/>
                </a:lnTo>
                <a:lnTo>
                  <a:pt x="201134" y="104188"/>
                </a:lnTo>
                <a:lnTo>
                  <a:pt x="337164" y="130928"/>
                </a:lnTo>
                <a:lnTo>
                  <a:pt x="449051" y="204435"/>
                </a:lnTo>
                <a:lnTo>
                  <a:pt x="495766" y="256529"/>
                </a:lnTo>
                <a:lnTo>
                  <a:pt x="509894" y="300633"/>
                </a:lnTo>
                <a:lnTo>
                  <a:pt x="449051" y="391505"/>
                </a:lnTo>
                <a:lnTo>
                  <a:pt x="365421" y="478436"/>
                </a:lnTo>
                <a:lnTo>
                  <a:pt x="215296" y="534578"/>
                </a:lnTo>
                <a:lnTo>
                  <a:pt x="168559" y="557269"/>
                </a:lnTo>
                <a:lnTo>
                  <a:pt x="154397" y="613412"/>
                </a:lnTo>
                <a:lnTo>
                  <a:pt x="154397" y="665506"/>
                </a:lnTo>
                <a:lnTo>
                  <a:pt x="229470" y="690861"/>
                </a:lnTo>
                <a:lnTo>
                  <a:pt x="322922" y="725697"/>
                </a:lnTo>
                <a:lnTo>
                  <a:pt x="383879" y="783118"/>
                </a:lnTo>
                <a:lnTo>
                  <a:pt x="426378" y="769801"/>
                </a:lnTo>
                <a:lnTo>
                  <a:pt x="467395" y="731024"/>
                </a:lnTo>
                <a:lnTo>
                  <a:pt x="365421" y="678823"/>
                </a:lnTo>
                <a:lnTo>
                  <a:pt x="257750" y="652190"/>
                </a:lnTo>
                <a:lnTo>
                  <a:pt x="182722" y="621402"/>
                </a:lnTo>
                <a:lnTo>
                  <a:pt x="186971" y="586672"/>
                </a:lnTo>
                <a:lnTo>
                  <a:pt x="284753" y="569308"/>
                </a:lnTo>
                <a:lnTo>
                  <a:pt x="341380" y="534578"/>
                </a:lnTo>
                <a:lnTo>
                  <a:pt x="449051" y="478436"/>
                </a:lnTo>
                <a:lnTo>
                  <a:pt x="538265" y="400880"/>
                </a:lnTo>
                <a:lnTo>
                  <a:pt x="594892" y="273894"/>
                </a:lnTo>
                <a:lnTo>
                  <a:pt x="566635" y="231174"/>
                </a:lnTo>
                <a:lnTo>
                  <a:pt x="505678" y="156389"/>
                </a:lnTo>
                <a:lnTo>
                  <a:pt x="412135" y="104188"/>
                </a:lnTo>
                <a:lnTo>
                  <a:pt x="280423" y="34729"/>
                </a:lnTo>
                <a:lnTo>
                  <a:pt x="154397" y="13316"/>
                </a:lnTo>
                <a:lnTo>
                  <a:pt x="32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66009" y="5021779"/>
            <a:ext cx="723900" cy="1266190"/>
          </a:xfrm>
          <a:custGeom>
            <a:avLst/>
            <a:gdLst/>
            <a:ahLst/>
            <a:cxnLst/>
            <a:rect l="l" t="t" r="r" b="b"/>
            <a:pathLst>
              <a:path w="723900" h="1266189">
                <a:moveTo>
                  <a:pt x="702989" y="1222868"/>
                </a:moveTo>
                <a:lnTo>
                  <a:pt x="393769" y="1222868"/>
                </a:lnTo>
                <a:lnTo>
                  <a:pt x="413594" y="1226877"/>
                </a:lnTo>
                <a:lnTo>
                  <a:pt x="549636" y="1234895"/>
                </a:lnTo>
                <a:lnTo>
                  <a:pt x="652977" y="1265633"/>
                </a:lnTo>
                <a:lnTo>
                  <a:pt x="689779" y="1248260"/>
                </a:lnTo>
                <a:lnTo>
                  <a:pt x="702989" y="1222868"/>
                </a:lnTo>
                <a:close/>
              </a:path>
              <a:path w="723900" h="1266189">
                <a:moveTo>
                  <a:pt x="83573" y="0"/>
                </a:moveTo>
                <a:lnTo>
                  <a:pt x="18412" y="0"/>
                </a:lnTo>
                <a:lnTo>
                  <a:pt x="0" y="90871"/>
                </a:lnTo>
                <a:lnTo>
                  <a:pt x="46748" y="144351"/>
                </a:lnTo>
                <a:lnTo>
                  <a:pt x="196895" y="270005"/>
                </a:lnTo>
                <a:lnTo>
                  <a:pt x="328596" y="430379"/>
                </a:lnTo>
                <a:lnTo>
                  <a:pt x="413594" y="596090"/>
                </a:lnTo>
                <a:lnTo>
                  <a:pt x="426355" y="704337"/>
                </a:lnTo>
                <a:lnTo>
                  <a:pt x="422139" y="783192"/>
                </a:lnTo>
                <a:lnTo>
                  <a:pt x="385337" y="960931"/>
                </a:lnTo>
                <a:lnTo>
                  <a:pt x="337142" y="1105261"/>
                </a:lnTo>
                <a:lnTo>
                  <a:pt x="296010" y="1188120"/>
                </a:lnTo>
                <a:lnTo>
                  <a:pt x="286097" y="1240241"/>
                </a:lnTo>
                <a:lnTo>
                  <a:pt x="328596" y="1240241"/>
                </a:lnTo>
                <a:lnTo>
                  <a:pt x="393769" y="1222868"/>
                </a:lnTo>
                <a:lnTo>
                  <a:pt x="702989" y="1222868"/>
                </a:lnTo>
                <a:lnTo>
                  <a:pt x="723847" y="1182774"/>
                </a:lnTo>
                <a:lnTo>
                  <a:pt x="371095" y="1182774"/>
                </a:lnTo>
                <a:lnTo>
                  <a:pt x="379640" y="1122636"/>
                </a:lnTo>
                <a:lnTo>
                  <a:pt x="436267" y="1030422"/>
                </a:lnTo>
                <a:lnTo>
                  <a:pt x="482982" y="887423"/>
                </a:lnTo>
                <a:lnTo>
                  <a:pt x="521265" y="765817"/>
                </a:lnTo>
                <a:lnTo>
                  <a:pt x="492895" y="626824"/>
                </a:lnTo>
                <a:lnTo>
                  <a:pt x="450396" y="478489"/>
                </a:lnTo>
                <a:lnTo>
                  <a:pt x="365398" y="308762"/>
                </a:lnTo>
                <a:lnTo>
                  <a:pt x="243599" y="152447"/>
                </a:lnTo>
                <a:lnTo>
                  <a:pt x="140234" y="38777"/>
                </a:lnTo>
                <a:lnTo>
                  <a:pt x="83573" y="0"/>
                </a:lnTo>
                <a:close/>
              </a:path>
              <a:path w="723900" h="1266189">
                <a:moveTo>
                  <a:pt x="535393" y="1144017"/>
                </a:moveTo>
                <a:lnTo>
                  <a:pt x="426355" y="1157387"/>
                </a:lnTo>
                <a:lnTo>
                  <a:pt x="371095" y="1182774"/>
                </a:lnTo>
                <a:lnTo>
                  <a:pt x="723847" y="1182774"/>
                </a:lnTo>
                <a:lnTo>
                  <a:pt x="689779" y="1148033"/>
                </a:lnTo>
                <a:lnTo>
                  <a:pt x="535393" y="1144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1329" y="5019116"/>
            <a:ext cx="487680" cy="1289685"/>
          </a:xfrm>
          <a:custGeom>
            <a:avLst/>
            <a:gdLst/>
            <a:ahLst/>
            <a:cxnLst/>
            <a:rect l="l" t="t" r="r" b="b"/>
            <a:pathLst>
              <a:path w="487680" h="1289685">
                <a:moveTo>
                  <a:pt x="375356" y="0"/>
                </a:moveTo>
                <a:lnTo>
                  <a:pt x="337119" y="0"/>
                </a:lnTo>
                <a:lnTo>
                  <a:pt x="276208" y="121659"/>
                </a:lnTo>
                <a:lnTo>
                  <a:pt x="233709" y="299398"/>
                </a:lnTo>
                <a:lnTo>
                  <a:pt x="182722" y="495854"/>
                </a:lnTo>
                <a:lnTo>
                  <a:pt x="135973" y="694973"/>
                </a:lnTo>
                <a:lnTo>
                  <a:pt x="135973" y="768480"/>
                </a:lnTo>
                <a:lnTo>
                  <a:pt x="182722" y="899451"/>
                </a:lnTo>
                <a:lnTo>
                  <a:pt x="247883" y="968942"/>
                </a:lnTo>
                <a:lnTo>
                  <a:pt x="308782" y="1055808"/>
                </a:lnTo>
                <a:lnTo>
                  <a:pt x="351281" y="1119951"/>
                </a:lnTo>
                <a:lnTo>
                  <a:pt x="332869" y="1150697"/>
                </a:lnTo>
                <a:lnTo>
                  <a:pt x="225209" y="1164056"/>
                </a:lnTo>
                <a:lnTo>
                  <a:pt x="50987" y="1189448"/>
                </a:lnTo>
                <a:lnTo>
                  <a:pt x="0" y="1229540"/>
                </a:lnTo>
                <a:lnTo>
                  <a:pt x="42487" y="1264287"/>
                </a:lnTo>
                <a:lnTo>
                  <a:pt x="140223" y="1289679"/>
                </a:lnTo>
                <a:lnTo>
                  <a:pt x="253545" y="1237559"/>
                </a:lnTo>
                <a:lnTo>
                  <a:pt x="337119" y="1202812"/>
                </a:lnTo>
                <a:lnTo>
                  <a:pt x="444767" y="1189448"/>
                </a:lnTo>
                <a:lnTo>
                  <a:pt x="487266" y="1177415"/>
                </a:lnTo>
                <a:lnTo>
                  <a:pt x="473092" y="1133321"/>
                </a:lnTo>
                <a:lnTo>
                  <a:pt x="351281" y="1021057"/>
                </a:lnTo>
                <a:lnTo>
                  <a:pt x="280457" y="903457"/>
                </a:lnTo>
                <a:lnTo>
                  <a:pt x="219546" y="824601"/>
                </a:lnTo>
                <a:lnTo>
                  <a:pt x="211047" y="747099"/>
                </a:lnTo>
                <a:lnTo>
                  <a:pt x="239383" y="617460"/>
                </a:lnTo>
                <a:lnTo>
                  <a:pt x="304533" y="482484"/>
                </a:lnTo>
                <a:lnTo>
                  <a:pt x="375356" y="252619"/>
                </a:lnTo>
                <a:lnTo>
                  <a:pt x="436267" y="117611"/>
                </a:lnTo>
                <a:lnTo>
                  <a:pt x="430605" y="38777"/>
                </a:lnTo>
                <a:lnTo>
                  <a:pt x="3753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90669" y="2947703"/>
            <a:ext cx="241300" cy="264795"/>
          </a:xfrm>
          <a:custGeom>
            <a:avLst/>
            <a:gdLst/>
            <a:ahLst/>
            <a:cxnLst/>
            <a:rect l="l" t="t" r="r" b="b"/>
            <a:pathLst>
              <a:path w="241300" h="264794">
                <a:moveTo>
                  <a:pt x="217983" y="38777"/>
                </a:moveTo>
                <a:lnTo>
                  <a:pt x="155855" y="38777"/>
                </a:lnTo>
                <a:lnTo>
                  <a:pt x="192657" y="81497"/>
                </a:lnTo>
                <a:lnTo>
                  <a:pt x="184112" y="129649"/>
                </a:lnTo>
                <a:lnTo>
                  <a:pt x="150158" y="160330"/>
                </a:lnTo>
                <a:lnTo>
                  <a:pt x="65149" y="168427"/>
                </a:lnTo>
                <a:lnTo>
                  <a:pt x="14162" y="199108"/>
                </a:lnTo>
                <a:lnTo>
                  <a:pt x="0" y="251202"/>
                </a:lnTo>
                <a:lnTo>
                  <a:pt x="36824" y="264626"/>
                </a:lnTo>
                <a:lnTo>
                  <a:pt x="50987" y="224569"/>
                </a:lnTo>
                <a:lnTo>
                  <a:pt x="93531" y="199108"/>
                </a:lnTo>
                <a:lnTo>
                  <a:pt x="164286" y="199108"/>
                </a:lnTo>
                <a:lnTo>
                  <a:pt x="212482" y="168427"/>
                </a:lnTo>
                <a:lnTo>
                  <a:pt x="240739" y="116226"/>
                </a:lnTo>
                <a:lnTo>
                  <a:pt x="240739" y="77555"/>
                </a:lnTo>
                <a:lnTo>
                  <a:pt x="217983" y="38777"/>
                </a:lnTo>
                <a:close/>
              </a:path>
              <a:path w="241300" h="264794">
                <a:moveTo>
                  <a:pt x="93531" y="0"/>
                </a:moveTo>
                <a:lnTo>
                  <a:pt x="28324" y="12038"/>
                </a:lnTo>
                <a:lnTo>
                  <a:pt x="14162" y="38777"/>
                </a:lnTo>
                <a:lnTo>
                  <a:pt x="36824" y="52094"/>
                </a:lnTo>
                <a:lnTo>
                  <a:pt x="99114" y="38777"/>
                </a:lnTo>
                <a:lnTo>
                  <a:pt x="217983" y="38777"/>
                </a:lnTo>
                <a:lnTo>
                  <a:pt x="212482" y="29402"/>
                </a:lnTo>
                <a:lnTo>
                  <a:pt x="155855" y="4048"/>
                </a:lnTo>
                <a:lnTo>
                  <a:pt x="93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32583" y="3256433"/>
            <a:ext cx="75565" cy="72390"/>
          </a:xfrm>
          <a:custGeom>
            <a:avLst/>
            <a:gdLst/>
            <a:ahLst/>
            <a:cxnLst/>
            <a:rect l="l" t="t" r="r" b="b"/>
            <a:pathLst>
              <a:path w="75564" h="72389">
                <a:moveTo>
                  <a:pt x="36836" y="0"/>
                </a:moveTo>
                <a:lnTo>
                  <a:pt x="11336" y="26739"/>
                </a:lnTo>
                <a:lnTo>
                  <a:pt x="0" y="68180"/>
                </a:lnTo>
                <a:lnTo>
                  <a:pt x="36836" y="72122"/>
                </a:lnTo>
                <a:lnTo>
                  <a:pt x="67998" y="53479"/>
                </a:lnTo>
                <a:lnTo>
                  <a:pt x="75073" y="4048"/>
                </a:lnTo>
                <a:lnTo>
                  <a:pt x="36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26465" y="941197"/>
            <a:ext cx="7543165" cy="164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5400" b="0" spc="-190" dirty="0">
                <a:solidFill>
                  <a:srgbClr val="FFFFFF"/>
                </a:solidFill>
                <a:latin typeface="Verdana"/>
                <a:cs typeface="Verdana"/>
              </a:rPr>
              <a:t>Whe</a:t>
            </a:r>
            <a:r>
              <a:rPr sz="5400" b="0" spc="-1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400" b="0" spc="2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400" b="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400" b="0" spc="-135" dirty="0">
                <a:solidFill>
                  <a:srgbClr val="FFFFFF"/>
                </a:solidFill>
                <a:latin typeface="Verdana"/>
                <a:cs typeface="Verdana"/>
              </a:rPr>
              <a:t>else</a:t>
            </a:r>
            <a:r>
              <a:rPr sz="5400" b="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400" b="0" spc="2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5400" b="0" spc="2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400" b="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400" b="0" spc="-65" dirty="0">
                <a:latin typeface="Verdana"/>
                <a:cs typeface="Verdana"/>
              </a:rPr>
              <a:t>you</a:t>
            </a:r>
            <a:r>
              <a:rPr sz="5400" b="0" spc="-380" dirty="0">
                <a:latin typeface="Verdana"/>
                <a:cs typeface="Verdana"/>
              </a:rPr>
              <a:t> </a:t>
            </a:r>
            <a:r>
              <a:rPr sz="5400" b="0" spc="-190" dirty="0">
                <a:latin typeface="Verdana"/>
                <a:cs typeface="Verdana"/>
              </a:rPr>
              <a:t>use</a:t>
            </a:r>
            <a:r>
              <a:rPr sz="5400" b="0" spc="-114" dirty="0">
                <a:latin typeface="Verdana"/>
                <a:cs typeface="Verdana"/>
              </a:rPr>
              <a:t> </a:t>
            </a:r>
            <a:r>
              <a:rPr sz="5400" b="0" spc="60" dirty="0">
                <a:solidFill>
                  <a:srgbClr val="FFFFFF"/>
                </a:solidFill>
                <a:latin typeface="Verdana"/>
                <a:cs typeface="Verdana"/>
              </a:rPr>
              <a:t>met</a:t>
            </a:r>
            <a:r>
              <a:rPr sz="5400" b="0" spc="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400" b="0" spc="215" dirty="0">
                <a:solidFill>
                  <a:srgbClr val="FFFFFF"/>
                </a:solidFill>
                <a:latin typeface="Verdana"/>
                <a:cs typeface="Verdana"/>
              </a:rPr>
              <a:t>dat</a:t>
            </a:r>
            <a:r>
              <a:rPr sz="5400" b="0" spc="2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400" b="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400" b="0" spc="-85" dirty="0">
                <a:solidFill>
                  <a:srgbClr val="FFFFFF"/>
                </a:solidFill>
                <a:latin typeface="Verdana"/>
                <a:cs typeface="Verdana"/>
              </a:rPr>
              <a:t>ever</a:t>
            </a:r>
            <a:r>
              <a:rPr sz="5400" b="0" spc="-30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5400" b="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400" b="0" spc="175" dirty="0">
                <a:solidFill>
                  <a:srgbClr val="FFFFFF"/>
                </a:solidFill>
                <a:latin typeface="Verdana"/>
                <a:cs typeface="Verdana"/>
              </a:rPr>
              <a:t>day?</a:t>
            </a:r>
            <a:endParaRPr sz="5400" dirty="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96055" y="3599688"/>
            <a:ext cx="5923788" cy="2636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10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310" dirty="0"/>
              <a:t>Summary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29578" y="2693670"/>
            <a:ext cx="1714500" cy="897890"/>
          </a:xfrm>
          <a:prstGeom prst="rect">
            <a:avLst/>
          </a:prstGeom>
          <a:ln w="25908">
            <a:solidFill>
              <a:srgbClr val="D11F2E"/>
            </a:solidFill>
          </a:ln>
        </p:spPr>
        <p:txBody>
          <a:bodyPr vert="horz" wrap="square" lIns="0" tIns="54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"/>
              </a:spcBef>
            </a:pPr>
            <a:endParaRPr sz="1050">
              <a:latin typeface="Times New Roman"/>
              <a:cs typeface="Times New Roman"/>
            </a:endParaRPr>
          </a:p>
          <a:p>
            <a:pPr marL="130175" marR="121285" algn="ctr">
              <a:lnSpc>
                <a:spcPct val="100000"/>
              </a:lnSpc>
            </a:pPr>
            <a:r>
              <a:rPr sz="1200" spc="-40" dirty="0">
                <a:latin typeface="Verdana"/>
                <a:cs typeface="Verdana"/>
              </a:rPr>
              <a:t>D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95" dirty="0">
                <a:latin typeface="Verdana"/>
                <a:cs typeface="Verdana"/>
              </a:rPr>
              <a:t>a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i</a:t>
            </a:r>
            <a:r>
              <a:rPr sz="1200" spc="-165" dirty="0">
                <a:latin typeface="Verdana"/>
                <a:cs typeface="Verdana"/>
              </a:rPr>
              <a:t>s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70" dirty="0">
                <a:latin typeface="Verdana"/>
                <a:cs typeface="Verdana"/>
              </a:rPr>
              <a:t>t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15" dirty="0">
                <a:latin typeface="Verdana"/>
                <a:cs typeface="Verdana"/>
              </a:rPr>
              <a:t>he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he</a:t>
            </a:r>
            <a:r>
              <a:rPr sz="1200" spc="35" dirty="0">
                <a:latin typeface="Verdana"/>
                <a:cs typeface="Verdana"/>
              </a:rPr>
              <a:t>a</a:t>
            </a:r>
            <a:r>
              <a:rPr sz="1200" spc="-110" dirty="0">
                <a:latin typeface="Verdana"/>
                <a:cs typeface="Verdana"/>
              </a:rPr>
              <a:t>rt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50" dirty="0">
                <a:latin typeface="Verdana"/>
                <a:cs typeface="Verdana"/>
              </a:rPr>
              <a:t>f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ALL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archi</a:t>
            </a:r>
            <a:r>
              <a:rPr sz="1200" spc="-35" dirty="0">
                <a:latin typeface="Verdana"/>
                <a:cs typeface="Verdana"/>
              </a:rPr>
              <a:t>t</a:t>
            </a:r>
            <a:r>
              <a:rPr sz="1200" spc="105" dirty="0">
                <a:latin typeface="Verdana"/>
                <a:cs typeface="Verdana"/>
              </a:rPr>
              <a:t>ec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40" dirty="0">
                <a:latin typeface="Verdana"/>
                <a:cs typeface="Verdana"/>
              </a:rPr>
              <a:t>ure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-35" dirty="0">
                <a:latin typeface="Verdana"/>
                <a:cs typeface="Verdana"/>
              </a:rPr>
              <a:t>is</a:t>
            </a:r>
            <a:r>
              <a:rPr sz="1200" spc="-40" dirty="0">
                <a:latin typeface="Verdana"/>
                <a:cs typeface="Verdana"/>
              </a:rPr>
              <a:t>c</a:t>
            </a:r>
            <a:r>
              <a:rPr sz="1200" spc="-50" dirty="0">
                <a:latin typeface="Verdana"/>
                <a:cs typeface="Verdana"/>
              </a:rPr>
              <a:t>ip</a:t>
            </a:r>
            <a:r>
              <a:rPr sz="1200" spc="-20" dirty="0">
                <a:latin typeface="Verdana"/>
                <a:cs typeface="Verdana"/>
              </a:rPr>
              <a:t>l</a:t>
            </a:r>
            <a:r>
              <a:rPr sz="1200" spc="-60" dirty="0">
                <a:latin typeface="Verdana"/>
                <a:cs typeface="Verdana"/>
              </a:rPr>
              <a:t>ines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4766" y="2693670"/>
            <a:ext cx="1714500" cy="897890"/>
          </a:xfrm>
          <a:prstGeom prst="rect">
            <a:avLst/>
          </a:prstGeom>
          <a:ln w="25908">
            <a:solidFill>
              <a:srgbClr val="D11F2E"/>
            </a:solidFill>
          </a:ln>
        </p:spPr>
        <p:txBody>
          <a:bodyPr vert="horz" wrap="square" lIns="0" tIns="54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"/>
              </a:spcBef>
            </a:pPr>
            <a:endParaRPr sz="1050">
              <a:latin typeface="Times New Roman"/>
              <a:cs typeface="Times New Roman"/>
            </a:endParaRPr>
          </a:p>
          <a:p>
            <a:pPr marL="197485" marR="191770" algn="ctr">
              <a:lnSpc>
                <a:spcPct val="100000"/>
              </a:lnSpc>
            </a:pPr>
            <a:r>
              <a:rPr sz="1200" spc="-40" dirty="0">
                <a:latin typeface="Verdana"/>
                <a:cs typeface="Verdana"/>
              </a:rPr>
              <a:t>D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95" dirty="0">
                <a:latin typeface="Verdana"/>
                <a:cs typeface="Verdana"/>
              </a:rPr>
              <a:t>a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35" dirty="0">
                <a:latin typeface="Verdana"/>
                <a:cs typeface="Verdana"/>
              </a:rPr>
              <a:t>h</a:t>
            </a:r>
            <a:r>
              <a:rPr sz="1200" spc="25" dirty="0">
                <a:latin typeface="Verdana"/>
                <a:cs typeface="Verdana"/>
              </a:rPr>
              <a:t>a</a:t>
            </a:r>
            <a:r>
              <a:rPr sz="1200" spc="-160" dirty="0">
                <a:latin typeface="Verdana"/>
                <a:cs typeface="Verdana"/>
              </a:rPr>
              <a:t>s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55" dirty="0">
                <a:latin typeface="Verdana"/>
                <a:cs typeface="Verdana"/>
              </a:rPr>
              <a:t>o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60" dirty="0">
                <a:latin typeface="Verdana"/>
                <a:cs typeface="Verdana"/>
              </a:rPr>
              <a:t>be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un</a:t>
            </a:r>
            <a:r>
              <a:rPr sz="1200" spc="10" dirty="0">
                <a:latin typeface="Verdana"/>
                <a:cs typeface="Verdana"/>
              </a:rPr>
              <a:t>d</a:t>
            </a:r>
            <a:r>
              <a:rPr sz="1200" spc="-85" dirty="0">
                <a:latin typeface="Verdana"/>
                <a:cs typeface="Verdana"/>
              </a:rPr>
              <a:t>ers</a:t>
            </a:r>
            <a:r>
              <a:rPr sz="1200" spc="-90" dirty="0">
                <a:latin typeface="Verdana"/>
                <a:cs typeface="Verdana"/>
              </a:rPr>
              <a:t>t</a:t>
            </a:r>
            <a:r>
              <a:rPr sz="1200" spc="45" dirty="0">
                <a:latin typeface="Verdana"/>
                <a:cs typeface="Verdana"/>
              </a:rPr>
              <a:t>oo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55" dirty="0">
                <a:latin typeface="Verdana"/>
                <a:cs typeface="Verdana"/>
              </a:rPr>
              <a:t>o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60" dirty="0">
                <a:latin typeface="Verdana"/>
                <a:cs typeface="Verdana"/>
              </a:rPr>
              <a:t>be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m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35" dirty="0">
                <a:latin typeface="Verdana"/>
                <a:cs typeface="Verdana"/>
              </a:rPr>
              <a:t>n</a:t>
            </a:r>
            <a:r>
              <a:rPr sz="1200" spc="25" dirty="0">
                <a:latin typeface="Verdana"/>
                <a:cs typeface="Verdana"/>
              </a:rPr>
              <a:t>a</a:t>
            </a:r>
            <a:r>
              <a:rPr sz="1200" spc="65" dirty="0">
                <a:latin typeface="Verdana"/>
                <a:cs typeface="Verdana"/>
              </a:rPr>
              <a:t>ged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9578" y="3740658"/>
            <a:ext cx="1714500" cy="897890"/>
          </a:xfrm>
          <a:prstGeom prst="rect">
            <a:avLst/>
          </a:prstGeom>
          <a:ln w="25908">
            <a:solidFill>
              <a:srgbClr val="D11F2E"/>
            </a:solidFill>
          </a:ln>
        </p:spPr>
        <p:txBody>
          <a:bodyPr vert="horz" wrap="square" lIns="0" tIns="5791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128270" marR="120014" indent="-2540" algn="ctr">
              <a:lnSpc>
                <a:spcPct val="100000"/>
              </a:lnSpc>
            </a:pPr>
            <a:r>
              <a:rPr sz="1200" spc="-40" dirty="0">
                <a:latin typeface="Verdana"/>
                <a:cs typeface="Verdana"/>
              </a:rPr>
              <a:t>D</a:t>
            </a:r>
            <a:r>
              <a:rPr sz="1200" spc="-75" dirty="0">
                <a:latin typeface="Verdana"/>
                <a:cs typeface="Verdana"/>
              </a:rPr>
              <a:t>if</a:t>
            </a:r>
            <a:r>
              <a:rPr sz="1200" spc="-55" dirty="0">
                <a:latin typeface="Verdana"/>
                <a:cs typeface="Verdana"/>
              </a:rPr>
              <a:t>f</a:t>
            </a:r>
            <a:r>
              <a:rPr sz="1200" spc="-25" dirty="0">
                <a:latin typeface="Verdana"/>
                <a:cs typeface="Verdana"/>
              </a:rPr>
              <a:t>erent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l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dirty="0">
                <a:latin typeface="Verdana"/>
                <a:cs typeface="Verdana"/>
              </a:rPr>
              <a:t>v</a:t>
            </a:r>
            <a:r>
              <a:rPr sz="1200" spc="45" dirty="0">
                <a:latin typeface="Verdana"/>
                <a:cs typeface="Verdana"/>
              </a:rPr>
              <a:t>e</a:t>
            </a:r>
            <a:r>
              <a:rPr sz="1200" spc="-80" dirty="0">
                <a:latin typeface="Verdana"/>
                <a:cs typeface="Verdana"/>
              </a:rPr>
              <a:t>l</a:t>
            </a:r>
            <a:r>
              <a:rPr sz="1200" spc="-160" dirty="0">
                <a:latin typeface="Verdana"/>
                <a:cs typeface="Verdana"/>
              </a:rPr>
              <a:t>s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50" dirty="0">
                <a:latin typeface="Verdana"/>
                <a:cs typeface="Verdana"/>
              </a:rPr>
              <a:t>f </a:t>
            </a:r>
            <a:r>
              <a:rPr sz="1200" spc="-35" dirty="0">
                <a:latin typeface="Verdana"/>
                <a:cs typeface="Verdana"/>
              </a:rPr>
              <a:t>m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-20" dirty="0">
                <a:latin typeface="Verdana"/>
                <a:cs typeface="Verdana"/>
              </a:rPr>
              <a:t>e</a:t>
            </a:r>
            <a:r>
              <a:rPr sz="1200" dirty="0">
                <a:latin typeface="Verdana"/>
                <a:cs typeface="Verdana"/>
              </a:rPr>
              <a:t>l</a:t>
            </a:r>
            <a:r>
              <a:rPr sz="1200" spc="-160" dirty="0">
                <a:latin typeface="Verdana"/>
                <a:cs typeface="Verdana"/>
              </a:rPr>
              <a:t>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f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155" dirty="0">
                <a:latin typeface="Verdana"/>
                <a:cs typeface="Verdana"/>
              </a:rPr>
              <a:t>r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-75" dirty="0">
                <a:latin typeface="Verdana"/>
                <a:cs typeface="Verdana"/>
              </a:rPr>
              <a:t>if</a:t>
            </a:r>
            <a:r>
              <a:rPr sz="1200" spc="-55" dirty="0">
                <a:latin typeface="Verdana"/>
                <a:cs typeface="Verdana"/>
              </a:rPr>
              <a:t>f</a:t>
            </a:r>
            <a:r>
              <a:rPr sz="1200" spc="-25" dirty="0">
                <a:latin typeface="Verdana"/>
                <a:cs typeface="Verdana"/>
              </a:rPr>
              <a:t>erent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purp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90" dirty="0">
                <a:latin typeface="Verdana"/>
                <a:cs typeface="Verdana"/>
              </a:rPr>
              <a:t>ses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4766" y="3740658"/>
            <a:ext cx="1714500" cy="897890"/>
          </a:xfrm>
          <a:prstGeom prst="rect">
            <a:avLst/>
          </a:prstGeom>
          <a:ln w="25908">
            <a:solidFill>
              <a:srgbClr val="D11F2E"/>
            </a:solidFill>
          </a:ln>
        </p:spPr>
        <p:txBody>
          <a:bodyPr vert="horz" wrap="square" lIns="0" tIns="230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"/>
              </a:spcBef>
            </a:pPr>
            <a:endParaRPr sz="1700">
              <a:latin typeface="Times New Roman"/>
              <a:cs typeface="Times New Roman"/>
            </a:endParaRPr>
          </a:p>
          <a:p>
            <a:pPr marL="311785">
              <a:lnSpc>
                <a:spcPct val="100000"/>
              </a:lnSpc>
            </a:pPr>
            <a:r>
              <a:rPr sz="1200" spc="-210" dirty="0">
                <a:latin typeface="Verdana"/>
                <a:cs typeface="Verdana"/>
              </a:rPr>
              <a:t>I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30" dirty="0">
                <a:latin typeface="Verdana"/>
                <a:cs typeface="Verdana"/>
              </a:rPr>
              <a:t>’s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NOT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j</a:t>
            </a:r>
            <a:r>
              <a:rPr sz="1200" spc="-85" dirty="0">
                <a:latin typeface="Verdana"/>
                <a:cs typeface="Verdana"/>
              </a:rPr>
              <a:t>ust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f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155" dirty="0"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  <a:p>
            <a:pPr marL="369570">
              <a:lnSpc>
                <a:spcPct val="100000"/>
              </a:lnSpc>
            </a:pPr>
            <a:r>
              <a:rPr sz="1200" spc="-40" dirty="0">
                <a:latin typeface="Verdana"/>
                <a:cs typeface="Verdana"/>
              </a:rPr>
              <a:t>D</a:t>
            </a:r>
            <a:r>
              <a:rPr sz="1200" spc="-140" dirty="0">
                <a:latin typeface="Verdana"/>
                <a:cs typeface="Verdana"/>
              </a:rPr>
              <a:t>B</a:t>
            </a:r>
            <a:r>
              <a:rPr sz="1200" spc="100" dirty="0">
                <a:latin typeface="Verdana"/>
                <a:cs typeface="Verdana"/>
              </a:rPr>
              <a:t>M</a:t>
            </a:r>
            <a:r>
              <a:rPr sz="1200" spc="-225" dirty="0">
                <a:latin typeface="Verdana"/>
                <a:cs typeface="Verdana"/>
              </a:rPr>
              <a:t>S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-35" dirty="0">
                <a:latin typeface="Verdana"/>
                <a:cs typeface="Verdana"/>
              </a:rPr>
              <a:t>esign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9578" y="4789170"/>
            <a:ext cx="1714500" cy="897890"/>
          </a:xfrm>
          <a:prstGeom prst="rect">
            <a:avLst/>
          </a:prstGeom>
          <a:ln w="25908">
            <a:solidFill>
              <a:srgbClr val="D11F2E"/>
            </a:solidFill>
          </a:ln>
        </p:spPr>
        <p:txBody>
          <a:bodyPr vert="horz" wrap="square" lIns="0" tIns="141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"/>
              </a:spcBef>
            </a:pPr>
            <a:endParaRPr sz="1700">
              <a:latin typeface="Times New Roman"/>
              <a:cs typeface="Times New Roman"/>
            </a:endParaRPr>
          </a:p>
          <a:p>
            <a:pPr marL="550545" marR="69850" indent="-471170">
              <a:lnSpc>
                <a:spcPct val="100000"/>
              </a:lnSpc>
            </a:pPr>
            <a:r>
              <a:rPr sz="1200" spc="-40" dirty="0">
                <a:latin typeface="Verdana"/>
                <a:cs typeface="Verdana"/>
              </a:rPr>
              <a:t>D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95" dirty="0">
                <a:latin typeface="Verdana"/>
                <a:cs typeface="Verdana"/>
              </a:rPr>
              <a:t>a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m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-20" dirty="0">
                <a:latin typeface="Verdana"/>
                <a:cs typeface="Verdana"/>
              </a:rPr>
              <a:t>e</a:t>
            </a:r>
            <a:r>
              <a:rPr sz="1200" dirty="0">
                <a:latin typeface="Verdana"/>
                <a:cs typeface="Verdana"/>
              </a:rPr>
              <a:t>l</a:t>
            </a:r>
            <a:r>
              <a:rPr sz="1200" spc="-160" dirty="0">
                <a:latin typeface="Verdana"/>
                <a:cs typeface="Verdana"/>
              </a:rPr>
              <a:t>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45" dirty="0">
                <a:latin typeface="Verdana"/>
                <a:cs typeface="Verdana"/>
              </a:rPr>
              <a:t>re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n</a:t>
            </a:r>
            <a:r>
              <a:rPr sz="1200" dirty="0">
                <a:latin typeface="Verdana"/>
                <a:cs typeface="Verdana"/>
              </a:rPr>
              <a:t>o</a:t>
            </a:r>
            <a:r>
              <a:rPr sz="1200" spc="-70" dirty="0">
                <a:latin typeface="Verdana"/>
                <a:cs typeface="Verdana"/>
              </a:rPr>
              <a:t>t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(</a:t>
            </a:r>
            <a:r>
              <a:rPr sz="1200" spc="-120" dirty="0">
                <a:latin typeface="Verdana"/>
                <a:cs typeface="Verdana"/>
              </a:rPr>
              <a:t>jus</a:t>
            </a:r>
            <a:r>
              <a:rPr sz="1200" spc="-114" dirty="0">
                <a:latin typeface="Verdana"/>
                <a:cs typeface="Verdana"/>
              </a:rPr>
              <a:t>t</a:t>
            </a:r>
            <a:r>
              <a:rPr sz="1200" spc="-105" dirty="0">
                <a:latin typeface="Verdana"/>
                <a:cs typeface="Verdana"/>
              </a:rPr>
              <a:t>)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110" dirty="0">
                <a:latin typeface="Verdana"/>
                <a:cs typeface="Verdana"/>
              </a:rPr>
              <a:t>rt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4766" y="4789170"/>
            <a:ext cx="1714500" cy="897890"/>
          </a:xfrm>
          <a:prstGeom prst="rect">
            <a:avLst/>
          </a:prstGeom>
          <a:ln w="25908">
            <a:solidFill>
              <a:srgbClr val="D11F2E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319405" marR="311785" indent="-4445" algn="ctr">
              <a:lnSpc>
                <a:spcPct val="100000"/>
              </a:lnSpc>
              <a:spcBef>
                <a:spcPts val="525"/>
              </a:spcBef>
            </a:pPr>
            <a:r>
              <a:rPr sz="1200" spc="-35" dirty="0">
                <a:latin typeface="Verdana"/>
                <a:cs typeface="Verdana"/>
              </a:rPr>
              <a:t>Pr</a:t>
            </a:r>
            <a:r>
              <a:rPr sz="1200" spc="-50" dirty="0">
                <a:latin typeface="Verdana"/>
                <a:cs typeface="Verdana"/>
              </a:rPr>
              <a:t>o</a:t>
            </a:r>
            <a:r>
              <a:rPr sz="1200" spc="-55" dirty="0">
                <a:latin typeface="Verdana"/>
                <a:cs typeface="Verdana"/>
              </a:rPr>
              <a:t>f</a:t>
            </a:r>
            <a:r>
              <a:rPr sz="1200" spc="-85" dirty="0">
                <a:latin typeface="Verdana"/>
                <a:cs typeface="Verdana"/>
              </a:rPr>
              <a:t>ess</a:t>
            </a:r>
            <a:r>
              <a:rPr sz="1200" spc="-15" dirty="0">
                <a:latin typeface="Verdana"/>
                <a:cs typeface="Verdana"/>
              </a:rPr>
              <a:t>i</a:t>
            </a:r>
            <a:r>
              <a:rPr sz="1200" spc="-35" dirty="0">
                <a:latin typeface="Verdana"/>
                <a:cs typeface="Verdana"/>
              </a:rPr>
              <a:t>o</a:t>
            </a:r>
            <a:r>
              <a:rPr sz="1200" spc="35" dirty="0">
                <a:latin typeface="Verdana"/>
                <a:cs typeface="Verdana"/>
              </a:rPr>
              <a:t>n</a:t>
            </a:r>
            <a:r>
              <a:rPr sz="1200" spc="25" dirty="0">
                <a:latin typeface="Verdana"/>
                <a:cs typeface="Verdana"/>
              </a:rPr>
              <a:t>a</a:t>
            </a:r>
            <a:r>
              <a:rPr sz="1200" spc="-90" dirty="0">
                <a:latin typeface="Verdana"/>
                <a:cs typeface="Verdana"/>
              </a:rPr>
              <a:t>l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dirty="0">
                <a:latin typeface="Verdana"/>
                <a:cs typeface="Verdana"/>
              </a:rPr>
              <a:t>v</a:t>
            </a:r>
            <a:r>
              <a:rPr sz="1200" spc="-20" dirty="0">
                <a:latin typeface="Verdana"/>
                <a:cs typeface="Verdana"/>
              </a:rPr>
              <a:t>e</a:t>
            </a:r>
            <a:r>
              <a:rPr sz="1200" spc="5" dirty="0">
                <a:latin typeface="Verdana"/>
                <a:cs typeface="Verdana"/>
              </a:rPr>
              <a:t>l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5" dirty="0">
                <a:latin typeface="Verdana"/>
                <a:cs typeface="Verdana"/>
              </a:rPr>
              <a:t>pmen</a:t>
            </a:r>
            <a:r>
              <a:rPr sz="1200" spc="-25" dirty="0">
                <a:latin typeface="Verdana"/>
                <a:cs typeface="Verdana"/>
              </a:rPr>
              <a:t>t</a:t>
            </a:r>
            <a:r>
              <a:rPr sz="1200" spc="-215" dirty="0">
                <a:latin typeface="Verdana"/>
                <a:cs typeface="Verdana"/>
              </a:rPr>
              <a:t>: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150" dirty="0">
                <a:latin typeface="Verdana"/>
                <a:cs typeface="Verdana"/>
              </a:rPr>
              <a:t>c</a:t>
            </a:r>
            <a:r>
              <a:rPr sz="1200" spc="-60" dirty="0">
                <a:latin typeface="Verdana"/>
                <a:cs typeface="Verdana"/>
              </a:rPr>
              <a:t>er</a:t>
            </a:r>
            <a:r>
              <a:rPr sz="1200" spc="-70" dirty="0">
                <a:latin typeface="Verdana"/>
                <a:cs typeface="Verdana"/>
              </a:rPr>
              <a:t>t</a:t>
            </a:r>
            <a:r>
              <a:rPr sz="1200" spc="-75" dirty="0">
                <a:latin typeface="Verdana"/>
                <a:cs typeface="Verdana"/>
              </a:rPr>
              <a:t>if</a:t>
            </a:r>
            <a:r>
              <a:rPr sz="1200" spc="15" dirty="0">
                <a:latin typeface="Verdana"/>
                <a:cs typeface="Verdana"/>
              </a:rPr>
              <a:t>i</a:t>
            </a:r>
            <a:r>
              <a:rPr sz="1200" spc="40" dirty="0">
                <a:latin typeface="Verdana"/>
                <a:cs typeface="Verdana"/>
              </a:rPr>
              <a:t>c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15" dirty="0">
                <a:latin typeface="Verdana"/>
                <a:cs typeface="Verdana"/>
              </a:rPr>
              <a:t>i</a:t>
            </a:r>
            <a:r>
              <a:rPr sz="1200" spc="-35" dirty="0">
                <a:latin typeface="Verdana"/>
                <a:cs typeface="Verdana"/>
              </a:rPr>
              <a:t>o</a:t>
            </a:r>
            <a:r>
              <a:rPr sz="1200" spc="-30" dirty="0">
                <a:latin typeface="Verdana"/>
                <a:cs typeface="Verdana"/>
              </a:rPr>
              <a:t>n </a:t>
            </a:r>
            <a:r>
              <a:rPr sz="1200" spc="35" dirty="0">
                <a:latin typeface="Verdana"/>
                <a:cs typeface="Verdana"/>
              </a:rPr>
              <a:t>&amp;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25" dirty="0">
                <a:latin typeface="Verdana"/>
                <a:cs typeface="Verdana"/>
              </a:rPr>
              <a:t>r</a:t>
            </a:r>
            <a:r>
              <a:rPr sz="1200" spc="-40" dirty="0">
                <a:latin typeface="Verdana"/>
                <a:cs typeface="Verdana"/>
              </a:rPr>
              <a:t>aining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580" y="2692908"/>
            <a:ext cx="5853684" cy="2779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5008" y="5545835"/>
            <a:ext cx="5862828" cy="484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36522" y="5591302"/>
            <a:ext cx="3478529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1525" marR="5080" indent="-759460">
              <a:lnSpc>
                <a:spcPct val="100000"/>
              </a:lnSpc>
            </a:pPr>
            <a:r>
              <a:rPr sz="1000" b="1" i="1" spc="114" dirty="0">
                <a:solidFill>
                  <a:srgbClr val="D11F2E"/>
                </a:solidFill>
                <a:latin typeface="Cambria"/>
                <a:cs typeface="Cambria"/>
              </a:rPr>
              <a:t>A</a:t>
            </a:r>
            <a:r>
              <a:rPr sz="1000" b="1" i="1" spc="65" dirty="0">
                <a:solidFill>
                  <a:srgbClr val="D11F2E"/>
                </a:solidFill>
                <a:latin typeface="Cambria"/>
                <a:cs typeface="Cambria"/>
              </a:rPr>
              <a:t>l</a:t>
            </a:r>
            <a:r>
              <a:rPr sz="1000" b="1" i="1" spc="80" dirty="0">
                <a:solidFill>
                  <a:srgbClr val="D11F2E"/>
                </a:solidFill>
                <a:latin typeface="Cambria"/>
                <a:cs typeface="Cambria"/>
              </a:rPr>
              <a:t>l</a:t>
            </a:r>
            <a:r>
              <a:rPr sz="1000" b="1" i="1" spc="105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000" b="1" i="1" spc="75" dirty="0">
                <a:solidFill>
                  <a:srgbClr val="D11F2E"/>
                </a:solidFill>
                <a:latin typeface="Cambria"/>
                <a:cs typeface="Cambria"/>
              </a:rPr>
              <a:t>of</a:t>
            </a:r>
            <a:r>
              <a:rPr sz="1000" b="1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000" b="1" i="1" spc="-95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000" b="1" i="1" spc="75" dirty="0">
                <a:solidFill>
                  <a:srgbClr val="D11F2E"/>
                </a:solidFill>
                <a:latin typeface="Cambria"/>
                <a:cs typeface="Cambria"/>
              </a:rPr>
              <a:t>t</a:t>
            </a:r>
            <a:r>
              <a:rPr sz="1000" b="1" i="1" spc="85" dirty="0">
                <a:solidFill>
                  <a:srgbClr val="D11F2E"/>
                </a:solidFill>
                <a:latin typeface="Cambria"/>
                <a:cs typeface="Cambria"/>
              </a:rPr>
              <a:t>h</a:t>
            </a:r>
            <a:r>
              <a:rPr sz="1000" b="1" i="1" spc="80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000" b="1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000" b="1" i="1" spc="-11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000" b="1" i="1" spc="75" dirty="0">
                <a:solidFill>
                  <a:srgbClr val="D11F2E"/>
                </a:solidFill>
                <a:latin typeface="Cambria"/>
                <a:cs typeface="Cambria"/>
              </a:rPr>
              <a:t>A</a:t>
            </a:r>
            <a:r>
              <a:rPr sz="1000" b="1" i="1" spc="65" dirty="0">
                <a:solidFill>
                  <a:srgbClr val="D11F2E"/>
                </a:solidFill>
                <a:latin typeface="Cambria"/>
                <a:cs typeface="Cambria"/>
              </a:rPr>
              <a:t>r</a:t>
            </a:r>
            <a:r>
              <a:rPr sz="1000" b="1" i="1" spc="95" dirty="0">
                <a:solidFill>
                  <a:srgbClr val="D11F2E"/>
                </a:solidFill>
                <a:latin typeface="Cambria"/>
                <a:cs typeface="Cambria"/>
              </a:rPr>
              <a:t>c</a:t>
            </a:r>
            <a:r>
              <a:rPr sz="1000" b="1" i="1" spc="120" dirty="0">
                <a:solidFill>
                  <a:srgbClr val="D11F2E"/>
                </a:solidFill>
                <a:latin typeface="Cambria"/>
                <a:cs typeface="Cambria"/>
              </a:rPr>
              <a:t>h</a:t>
            </a:r>
            <a:r>
              <a:rPr sz="1000" b="1" i="1" spc="65" dirty="0">
                <a:solidFill>
                  <a:srgbClr val="D11F2E"/>
                </a:solidFill>
                <a:latin typeface="Cambria"/>
                <a:cs typeface="Cambria"/>
              </a:rPr>
              <a:t>i</a:t>
            </a:r>
            <a:r>
              <a:rPr sz="1000" b="1" i="1" spc="75" dirty="0">
                <a:solidFill>
                  <a:srgbClr val="D11F2E"/>
                </a:solidFill>
                <a:latin typeface="Cambria"/>
                <a:cs typeface="Cambria"/>
              </a:rPr>
              <a:t>t</a:t>
            </a:r>
            <a:r>
              <a:rPr sz="1000" b="1" i="1" spc="45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000" b="1" i="1" spc="95" dirty="0">
                <a:solidFill>
                  <a:srgbClr val="D11F2E"/>
                </a:solidFill>
                <a:latin typeface="Cambria"/>
                <a:cs typeface="Cambria"/>
              </a:rPr>
              <a:t>c</a:t>
            </a:r>
            <a:r>
              <a:rPr sz="1000" b="1" i="1" spc="75" dirty="0">
                <a:solidFill>
                  <a:srgbClr val="D11F2E"/>
                </a:solidFill>
                <a:latin typeface="Cambria"/>
                <a:cs typeface="Cambria"/>
              </a:rPr>
              <a:t>t</a:t>
            </a:r>
            <a:r>
              <a:rPr sz="1000" b="1" i="1" spc="80" dirty="0">
                <a:solidFill>
                  <a:srgbClr val="D11F2E"/>
                </a:solidFill>
                <a:latin typeface="Cambria"/>
                <a:cs typeface="Cambria"/>
              </a:rPr>
              <a:t>u</a:t>
            </a:r>
            <a:r>
              <a:rPr sz="1000" b="1" i="1" spc="45" dirty="0">
                <a:solidFill>
                  <a:srgbClr val="D11F2E"/>
                </a:solidFill>
                <a:latin typeface="Cambria"/>
                <a:cs typeface="Cambria"/>
              </a:rPr>
              <a:t>r</a:t>
            </a:r>
            <a:r>
              <a:rPr sz="1000" b="1" i="1" spc="55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000" b="1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000" b="1" i="1" spc="-9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000" b="1" i="1" spc="95" dirty="0">
                <a:solidFill>
                  <a:srgbClr val="D11F2E"/>
                </a:solidFill>
                <a:latin typeface="Cambria"/>
                <a:cs typeface="Cambria"/>
              </a:rPr>
              <a:t>d</a:t>
            </a:r>
            <a:r>
              <a:rPr sz="1000" b="1" i="1" spc="80" dirty="0">
                <a:solidFill>
                  <a:srgbClr val="D11F2E"/>
                </a:solidFill>
                <a:latin typeface="Cambria"/>
                <a:cs typeface="Cambria"/>
              </a:rPr>
              <a:t>i</a:t>
            </a:r>
            <a:r>
              <a:rPr sz="1000" b="1" i="1" spc="95" dirty="0">
                <a:solidFill>
                  <a:srgbClr val="D11F2E"/>
                </a:solidFill>
                <a:latin typeface="Cambria"/>
                <a:cs typeface="Cambria"/>
              </a:rPr>
              <a:t>sc</a:t>
            </a:r>
            <a:r>
              <a:rPr sz="1000" b="1" i="1" spc="80" dirty="0">
                <a:solidFill>
                  <a:srgbClr val="D11F2E"/>
                </a:solidFill>
                <a:latin typeface="Cambria"/>
                <a:cs typeface="Cambria"/>
              </a:rPr>
              <a:t>i</a:t>
            </a:r>
            <a:r>
              <a:rPr sz="1000" b="1" i="1" spc="105" dirty="0">
                <a:solidFill>
                  <a:srgbClr val="D11F2E"/>
                </a:solidFill>
                <a:latin typeface="Cambria"/>
                <a:cs typeface="Cambria"/>
              </a:rPr>
              <a:t>p</a:t>
            </a:r>
            <a:r>
              <a:rPr sz="1000" b="1" i="1" spc="60" dirty="0">
                <a:solidFill>
                  <a:srgbClr val="D11F2E"/>
                </a:solidFill>
                <a:latin typeface="Cambria"/>
                <a:cs typeface="Cambria"/>
              </a:rPr>
              <a:t>l</a:t>
            </a:r>
            <a:r>
              <a:rPr sz="1000" b="1" i="1" spc="80" dirty="0">
                <a:solidFill>
                  <a:srgbClr val="D11F2E"/>
                </a:solidFill>
                <a:latin typeface="Cambria"/>
                <a:cs typeface="Cambria"/>
              </a:rPr>
              <a:t>in</a:t>
            </a:r>
            <a:r>
              <a:rPr sz="1000" b="1" i="1" spc="45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000" b="1" i="1" spc="95" dirty="0">
                <a:solidFill>
                  <a:srgbClr val="D11F2E"/>
                </a:solidFill>
                <a:latin typeface="Cambria"/>
                <a:cs typeface="Cambria"/>
              </a:rPr>
              <a:t>s</a:t>
            </a:r>
            <a:r>
              <a:rPr sz="1000" b="1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000" b="1" i="1" spc="-105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000" b="1" i="1" spc="80" dirty="0">
                <a:solidFill>
                  <a:srgbClr val="D11F2E"/>
                </a:solidFill>
                <a:latin typeface="Cambria"/>
                <a:cs typeface="Cambria"/>
              </a:rPr>
              <a:t>u</a:t>
            </a:r>
            <a:r>
              <a:rPr sz="1000" b="1" i="1" spc="75" dirty="0">
                <a:solidFill>
                  <a:srgbClr val="D11F2E"/>
                </a:solidFill>
                <a:latin typeface="Cambria"/>
                <a:cs typeface="Cambria"/>
              </a:rPr>
              <a:t>se</a:t>
            </a:r>
            <a:r>
              <a:rPr sz="1000" b="1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000" b="1" i="1" spc="-10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000" b="1" i="1" spc="75" dirty="0">
                <a:solidFill>
                  <a:srgbClr val="D11F2E"/>
                </a:solidFill>
                <a:latin typeface="Cambria"/>
                <a:cs typeface="Cambria"/>
              </a:rPr>
              <a:t>t</a:t>
            </a:r>
            <a:r>
              <a:rPr sz="1000" b="1" i="1" spc="85" dirty="0">
                <a:solidFill>
                  <a:srgbClr val="D11F2E"/>
                </a:solidFill>
                <a:latin typeface="Cambria"/>
                <a:cs typeface="Cambria"/>
              </a:rPr>
              <a:t>h</a:t>
            </a:r>
            <a:r>
              <a:rPr sz="1000" b="1" i="1" spc="80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000" b="1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000" b="1" i="1" spc="-105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000" b="1" i="1" spc="85" dirty="0">
                <a:solidFill>
                  <a:srgbClr val="D11F2E"/>
                </a:solidFill>
                <a:latin typeface="Cambria"/>
                <a:cs typeface="Cambria"/>
              </a:rPr>
              <a:t>l</a:t>
            </a:r>
            <a:r>
              <a:rPr sz="1000" b="1" i="1" spc="95" dirty="0">
                <a:solidFill>
                  <a:srgbClr val="D11F2E"/>
                </a:solidFill>
                <a:latin typeface="Cambria"/>
                <a:cs typeface="Cambria"/>
              </a:rPr>
              <a:t>a</a:t>
            </a:r>
            <a:r>
              <a:rPr sz="1000" b="1" i="1" spc="80" dirty="0">
                <a:solidFill>
                  <a:srgbClr val="D11F2E"/>
                </a:solidFill>
                <a:latin typeface="Cambria"/>
                <a:cs typeface="Cambria"/>
              </a:rPr>
              <a:t>n</a:t>
            </a:r>
            <a:r>
              <a:rPr sz="1000" b="1" i="1" spc="40" dirty="0">
                <a:solidFill>
                  <a:srgbClr val="D11F2E"/>
                </a:solidFill>
                <a:latin typeface="Cambria"/>
                <a:cs typeface="Cambria"/>
              </a:rPr>
              <a:t>g</a:t>
            </a:r>
            <a:r>
              <a:rPr sz="1000" b="1" i="1" spc="80" dirty="0">
                <a:solidFill>
                  <a:srgbClr val="D11F2E"/>
                </a:solidFill>
                <a:latin typeface="Cambria"/>
                <a:cs typeface="Cambria"/>
              </a:rPr>
              <a:t>u</a:t>
            </a:r>
            <a:r>
              <a:rPr sz="1000" b="1" i="1" spc="95" dirty="0">
                <a:solidFill>
                  <a:srgbClr val="D11F2E"/>
                </a:solidFill>
                <a:latin typeface="Cambria"/>
                <a:cs typeface="Cambria"/>
              </a:rPr>
              <a:t>a</a:t>
            </a:r>
            <a:r>
              <a:rPr sz="1000" b="1" i="1" spc="40" dirty="0">
                <a:solidFill>
                  <a:srgbClr val="D11F2E"/>
                </a:solidFill>
                <a:latin typeface="Cambria"/>
                <a:cs typeface="Cambria"/>
              </a:rPr>
              <a:t>g</a:t>
            </a:r>
            <a:r>
              <a:rPr sz="1000" b="1" i="1" spc="55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000" b="1" i="1" spc="25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000" b="1" i="1" spc="-150" dirty="0">
                <a:solidFill>
                  <a:srgbClr val="D11F2E"/>
                </a:solidFill>
                <a:latin typeface="Cambria"/>
                <a:cs typeface="Cambria"/>
              </a:rPr>
              <a:t>(</a:t>
            </a:r>
            <a:r>
              <a:rPr sz="1000" b="1" i="1" spc="95" dirty="0">
                <a:solidFill>
                  <a:srgbClr val="D11F2E"/>
                </a:solidFill>
                <a:latin typeface="Cambria"/>
                <a:cs typeface="Cambria"/>
              </a:rPr>
              <a:t>a</a:t>
            </a:r>
            <a:r>
              <a:rPr sz="1000" b="1" i="1" spc="80" dirty="0">
                <a:solidFill>
                  <a:srgbClr val="D11F2E"/>
                </a:solidFill>
                <a:latin typeface="Cambria"/>
                <a:cs typeface="Cambria"/>
              </a:rPr>
              <a:t>n</a:t>
            </a:r>
            <a:r>
              <a:rPr sz="1000" b="1" i="1" spc="105" dirty="0">
                <a:solidFill>
                  <a:srgbClr val="D11F2E"/>
                </a:solidFill>
                <a:latin typeface="Cambria"/>
                <a:cs typeface="Cambria"/>
              </a:rPr>
              <a:t>d</a:t>
            </a:r>
            <a:r>
              <a:rPr sz="1000" b="1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000" b="1" i="1" spc="-9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000" b="1" i="1" spc="45" dirty="0">
                <a:solidFill>
                  <a:srgbClr val="D11F2E"/>
                </a:solidFill>
                <a:latin typeface="Cambria"/>
                <a:cs typeface="Cambria"/>
              </a:rPr>
              <a:t>r</a:t>
            </a:r>
            <a:r>
              <a:rPr sz="1000" b="1" i="1" spc="80" dirty="0">
                <a:solidFill>
                  <a:srgbClr val="D11F2E"/>
                </a:solidFill>
                <a:latin typeface="Cambria"/>
                <a:cs typeface="Cambria"/>
              </a:rPr>
              <a:t>u</a:t>
            </a:r>
            <a:r>
              <a:rPr sz="1000" b="1" i="1" spc="85" dirty="0">
                <a:solidFill>
                  <a:srgbClr val="D11F2E"/>
                </a:solidFill>
                <a:latin typeface="Cambria"/>
                <a:cs typeface="Cambria"/>
              </a:rPr>
              <a:t>l</a:t>
            </a:r>
            <a:r>
              <a:rPr sz="1000" b="1" i="1" spc="45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000" b="1" i="1" spc="-25" dirty="0">
                <a:solidFill>
                  <a:srgbClr val="D11F2E"/>
                </a:solidFill>
                <a:latin typeface="Cambria"/>
                <a:cs typeface="Cambria"/>
              </a:rPr>
              <a:t>s)</a:t>
            </a:r>
            <a:r>
              <a:rPr sz="1000" b="1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000" b="1" i="1" spc="-10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000" b="1" i="1" spc="75" dirty="0">
                <a:solidFill>
                  <a:srgbClr val="D11F2E"/>
                </a:solidFill>
                <a:latin typeface="Cambria"/>
                <a:cs typeface="Cambria"/>
              </a:rPr>
              <a:t>of</a:t>
            </a:r>
            <a:r>
              <a:rPr sz="1000" b="1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000" b="1" i="1" spc="-10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000" b="1" i="1" spc="70" dirty="0">
                <a:solidFill>
                  <a:srgbClr val="D11F2E"/>
                </a:solidFill>
                <a:latin typeface="Cambria"/>
                <a:cs typeface="Cambria"/>
              </a:rPr>
              <a:t>t</a:t>
            </a:r>
            <a:r>
              <a:rPr sz="1000" b="1" i="1" spc="85" dirty="0">
                <a:solidFill>
                  <a:srgbClr val="D11F2E"/>
                </a:solidFill>
                <a:latin typeface="Cambria"/>
                <a:cs typeface="Cambria"/>
              </a:rPr>
              <a:t>h</a:t>
            </a:r>
            <a:r>
              <a:rPr sz="1000" b="1" i="1" spc="80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000" b="1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000" b="1" i="1" spc="-105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000" b="1" i="1" spc="95" dirty="0">
                <a:solidFill>
                  <a:srgbClr val="D11F2E"/>
                </a:solidFill>
                <a:latin typeface="Cambria"/>
                <a:cs typeface="Cambria"/>
              </a:rPr>
              <a:t>da</a:t>
            </a:r>
            <a:r>
              <a:rPr sz="1000" b="1" i="1" spc="75" dirty="0">
                <a:solidFill>
                  <a:srgbClr val="D11F2E"/>
                </a:solidFill>
                <a:latin typeface="Cambria"/>
                <a:cs typeface="Cambria"/>
              </a:rPr>
              <a:t>t</a:t>
            </a:r>
            <a:r>
              <a:rPr sz="1000" b="1" i="1" spc="105" dirty="0">
                <a:solidFill>
                  <a:srgbClr val="D11F2E"/>
                </a:solidFill>
                <a:latin typeface="Cambria"/>
                <a:cs typeface="Cambria"/>
              </a:rPr>
              <a:t>a</a:t>
            </a:r>
            <a:r>
              <a:rPr sz="1000" b="1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000" b="1" i="1" spc="-11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000" b="1" i="1" spc="70" dirty="0">
                <a:solidFill>
                  <a:srgbClr val="D11F2E"/>
                </a:solidFill>
                <a:latin typeface="Cambria"/>
                <a:cs typeface="Cambria"/>
              </a:rPr>
              <a:t>mo</a:t>
            </a:r>
            <a:r>
              <a:rPr sz="1000" b="1" i="1" spc="95" dirty="0">
                <a:solidFill>
                  <a:srgbClr val="D11F2E"/>
                </a:solidFill>
                <a:latin typeface="Cambria"/>
                <a:cs typeface="Cambria"/>
              </a:rPr>
              <a:t>d</a:t>
            </a:r>
            <a:r>
              <a:rPr sz="1000" b="1" i="1" spc="45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000" b="1" i="1" spc="80" dirty="0">
                <a:solidFill>
                  <a:srgbClr val="D11F2E"/>
                </a:solidFill>
                <a:latin typeface="Cambria"/>
                <a:cs typeface="Cambria"/>
              </a:rPr>
              <a:t>l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100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046"/>
            <a:ext cx="10694035" cy="7557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650">
              <a:latin typeface="Times New Roman"/>
              <a:cs typeface="Times New Roman"/>
            </a:endParaRPr>
          </a:p>
          <a:p>
            <a:pPr marR="219710" algn="r">
              <a:lnSpc>
                <a:spcPct val="100000"/>
              </a:lnSpc>
            </a:pPr>
            <a:r>
              <a:rPr sz="800" b="1" i="1" spc="65" dirty="0">
                <a:latin typeface="Cambria"/>
                <a:cs typeface="Cambria"/>
              </a:rPr>
              <a:t>p</a:t>
            </a:r>
            <a:r>
              <a:rPr sz="800" b="1" i="1" spc="90" dirty="0">
                <a:latin typeface="Cambria"/>
                <a:cs typeface="Cambria"/>
              </a:rPr>
              <a:t>a</a:t>
            </a:r>
            <a:r>
              <a:rPr sz="800" b="1" i="1" spc="45" dirty="0">
                <a:latin typeface="Cambria"/>
                <a:cs typeface="Cambria"/>
              </a:rPr>
              <a:t>g</a:t>
            </a:r>
            <a:r>
              <a:rPr sz="800" b="1" i="1" spc="50" dirty="0">
                <a:latin typeface="Cambria"/>
                <a:cs typeface="Cambria"/>
              </a:rPr>
              <a:t>e</a:t>
            </a:r>
            <a:r>
              <a:rPr sz="800" b="1" i="1" dirty="0">
                <a:latin typeface="Cambria"/>
                <a:cs typeface="Cambria"/>
              </a:rPr>
              <a:t>  </a:t>
            </a:r>
            <a:r>
              <a:rPr sz="800" b="1" i="1" spc="15" dirty="0">
                <a:latin typeface="Cambria"/>
                <a:cs typeface="Cambria"/>
              </a:rPr>
              <a:t> </a:t>
            </a:r>
            <a:r>
              <a:rPr sz="800" b="1" i="1" spc="90" dirty="0">
                <a:latin typeface="Cambria"/>
                <a:cs typeface="Cambria"/>
              </a:rPr>
              <a:t>126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046"/>
            <a:ext cx="10693907" cy="7557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86557" y="2684779"/>
            <a:ext cx="532003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87170" algn="l"/>
                <a:tab pos="4272280" algn="l"/>
              </a:tabLst>
            </a:pPr>
            <a:r>
              <a:rPr sz="4000" i="1" spc="375" dirty="0">
                <a:solidFill>
                  <a:srgbClr val="FFFFFF"/>
                </a:solidFill>
                <a:latin typeface="Cambria"/>
                <a:cs typeface="Cambria"/>
              </a:rPr>
              <a:t>Data	</a:t>
            </a:r>
            <a:r>
              <a:rPr sz="4000" i="1" spc="285" dirty="0" smtClean="0">
                <a:solidFill>
                  <a:srgbClr val="FFFFFF"/>
                </a:solidFill>
                <a:latin typeface="Cambria"/>
                <a:cs typeface="Cambria"/>
              </a:rPr>
              <a:t>Mod</a:t>
            </a:r>
            <a:r>
              <a:rPr sz="4000" i="1" spc="200" dirty="0" smtClean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4000" i="1" spc="320" dirty="0" smtClean="0">
                <a:solidFill>
                  <a:srgbClr val="FFFFFF"/>
                </a:solidFill>
                <a:latin typeface="Cambria"/>
                <a:cs typeface="Cambria"/>
              </a:rPr>
              <a:t>ll</a:t>
            </a:r>
            <a:r>
              <a:rPr sz="4000" i="1" spc="330" dirty="0" smtClean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4000" i="1" spc="295" dirty="0" smtClean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4000" i="1" spc="290" dirty="0" smtClean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4282" y="3526790"/>
            <a:ext cx="5155565" cy="1091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95"/>
              </a:lnSpc>
            </a:pPr>
            <a:r>
              <a:rPr sz="7200" b="1" spc="-186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7200" b="1" spc="-110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7200" b="1" spc="-229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7200" b="1" spc="-7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7200" b="1" spc="-108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7200" b="1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200" b="1" spc="-819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7200" b="1" spc="-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7200" b="1" spc="-12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endParaRPr sz="72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41647" y="2596896"/>
            <a:ext cx="5916167" cy="3744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19" y="3285744"/>
            <a:ext cx="3087624" cy="2334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265" dirty="0"/>
              <a:t>MetaData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1951735" y="2129663"/>
            <a:ext cx="619760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15" dirty="0">
                <a:solidFill>
                  <a:srgbClr val="D11F2E"/>
                </a:solidFill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7089" y="2129663"/>
            <a:ext cx="1209675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20" dirty="0">
                <a:solidFill>
                  <a:srgbClr val="D11F2E"/>
                </a:solidFill>
                <a:latin typeface="Verdana"/>
                <a:cs typeface="Verdana"/>
              </a:rPr>
              <a:t>METADATA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6269" y="2465070"/>
            <a:ext cx="3192145" cy="0"/>
          </a:xfrm>
          <a:custGeom>
            <a:avLst/>
            <a:gdLst/>
            <a:ahLst/>
            <a:cxnLst/>
            <a:rect l="l" t="t" r="r" b="b"/>
            <a:pathLst>
              <a:path w="3192145">
                <a:moveTo>
                  <a:pt x="0" y="0"/>
                </a:moveTo>
                <a:lnTo>
                  <a:pt x="3191637" y="0"/>
                </a:lnTo>
              </a:path>
            </a:pathLst>
          </a:custGeom>
          <a:ln w="28956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7650" y="2469642"/>
            <a:ext cx="5888990" cy="0"/>
          </a:xfrm>
          <a:custGeom>
            <a:avLst/>
            <a:gdLst/>
            <a:ahLst/>
            <a:cxnLst/>
            <a:rect l="l" t="t" r="r" b="b"/>
            <a:pathLst>
              <a:path w="5888990">
                <a:moveTo>
                  <a:pt x="0" y="0"/>
                </a:moveTo>
                <a:lnTo>
                  <a:pt x="5888482" y="0"/>
                </a:lnTo>
              </a:path>
            </a:pathLst>
          </a:custGeom>
          <a:ln w="28956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11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465" y="716153"/>
            <a:ext cx="149923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0"/>
              </a:lnSpc>
            </a:pPr>
            <a:r>
              <a:rPr sz="2000" b="1" i="1" spc="235" dirty="0">
                <a:latin typeface="Cambria"/>
                <a:cs typeface="Cambria"/>
              </a:rPr>
              <a:t>Exe</a:t>
            </a:r>
            <a:r>
              <a:rPr sz="2000" b="1" i="1" spc="150" dirty="0">
                <a:latin typeface="Cambria"/>
                <a:cs typeface="Cambria"/>
              </a:rPr>
              <a:t>r</a:t>
            </a:r>
            <a:r>
              <a:rPr sz="2000" b="1" i="1" spc="160" dirty="0">
                <a:latin typeface="Cambria"/>
                <a:cs typeface="Cambria"/>
              </a:rPr>
              <a:t>c</a:t>
            </a:r>
            <a:r>
              <a:rPr sz="2000" b="1" i="1" spc="140" dirty="0">
                <a:latin typeface="Cambria"/>
                <a:cs typeface="Cambria"/>
              </a:rPr>
              <a:t>i</a:t>
            </a:r>
            <a:r>
              <a:rPr sz="2000" b="1" i="1" spc="200" dirty="0">
                <a:latin typeface="Cambria"/>
                <a:cs typeface="Cambria"/>
              </a:rPr>
              <a:t>s</a:t>
            </a:r>
            <a:r>
              <a:rPr sz="2000" b="1" i="1" spc="120" dirty="0">
                <a:latin typeface="Cambria"/>
                <a:cs typeface="Cambria"/>
              </a:rPr>
              <a:t>e</a:t>
            </a:r>
            <a:r>
              <a:rPr sz="2000" b="1" i="1" spc="210" dirty="0">
                <a:latin typeface="Cambria"/>
                <a:cs typeface="Cambria"/>
              </a:rPr>
              <a:t> </a:t>
            </a:r>
            <a:r>
              <a:rPr sz="2000" b="1" i="1" spc="170" dirty="0">
                <a:latin typeface="Cambria"/>
                <a:cs typeface="Cambria"/>
              </a:rPr>
              <a:t>1: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5187" y="1016063"/>
            <a:ext cx="4598035" cy="83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ts val="4760"/>
              </a:lnSpc>
              <a:tabLst>
                <a:tab pos="1417955" algn="l"/>
                <a:tab pos="2138045" algn="l"/>
              </a:tabLst>
            </a:pPr>
            <a:r>
              <a:rPr sz="4000" spc="254" dirty="0"/>
              <a:t>Data	</a:t>
            </a:r>
            <a:r>
              <a:rPr sz="4000" spc="100" dirty="0"/>
              <a:t>o</a:t>
            </a:r>
            <a:r>
              <a:rPr sz="4000" spc="85" dirty="0"/>
              <a:t>r</a:t>
            </a:r>
            <a:r>
              <a:rPr sz="4000" dirty="0"/>
              <a:t>	</a:t>
            </a:r>
            <a:r>
              <a:rPr sz="4000" spc="250" dirty="0"/>
              <a:t>Metadata</a:t>
            </a:r>
            <a:endParaRPr sz="4000"/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spc="-15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spc="-50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spc="-28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spc="-5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spc="-16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spc="-80" dirty="0">
                <a:solidFill>
                  <a:srgbClr val="D11F2E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3979" y="2074809"/>
            <a:ext cx="3362325" cy="2173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39469">
              <a:lnSpc>
                <a:spcPct val="148400"/>
              </a:lnSpc>
            </a:pPr>
            <a:r>
              <a:rPr sz="2400" spc="-75" dirty="0">
                <a:latin typeface="Verdana"/>
                <a:cs typeface="Verdana"/>
              </a:rPr>
              <a:t>Chr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-320" dirty="0">
                <a:latin typeface="Verdana"/>
                <a:cs typeface="Verdana"/>
              </a:rPr>
              <a:t>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Bradley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85" dirty="0">
                <a:latin typeface="Verdana"/>
                <a:cs typeface="Verdana"/>
              </a:rPr>
              <a:t>Co</a:t>
            </a:r>
            <a:r>
              <a:rPr sz="2400" spc="135" dirty="0">
                <a:latin typeface="Verdana"/>
                <a:cs typeface="Verdana"/>
              </a:rPr>
              <a:t>m</a:t>
            </a:r>
            <a:r>
              <a:rPr sz="2400" spc="30" dirty="0">
                <a:latin typeface="Verdana"/>
                <a:cs typeface="Verdana"/>
              </a:rPr>
              <a:t>pan</a:t>
            </a:r>
            <a:r>
              <a:rPr sz="2400" spc="35" dirty="0">
                <a:latin typeface="Verdana"/>
                <a:cs typeface="Verdana"/>
              </a:rPr>
              <a:t>y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Na</a:t>
            </a:r>
            <a:r>
              <a:rPr sz="2400" spc="40" dirty="0">
                <a:latin typeface="Verdana"/>
                <a:cs typeface="Verdana"/>
              </a:rPr>
              <a:t>m</a:t>
            </a:r>
            <a:r>
              <a:rPr sz="2400" spc="125" dirty="0">
                <a:latin typeface="Verdana"/>
                <a:cs typeface="Verdana"/>
              </a:rPr>
              <a:t>e</a:t>
            </a:r>
            <a:r>
              <a:rPr sz="2400" spc="7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750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me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65" dirty="0">
                <a:latin typeface="Verdana"/>
                <a:cs typeface="Verdana"/>
              </a:rPr>
              <a:t>res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400" spc="-195" dirty="0">
                <a:latin typeface="Verdana"/>
                <a:cs typeface="Verdana"/>
              </a:rPr>
              <a:t>1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2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oyal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Cresce</a:t>
            </a:r>
            <a:r>
              <a:rPr sz="2400" spc="15" dirty="0">
                <a:latin typeface="Verdana"/>
                <a:cs typeface="Verdana"/>
              </a:rPr>
              <a:t>n</a:t>
            </a:r>
            <a:r>
              <a:rPr sz="2400" spc="-170" dirty="0">
                <a:latin typeface="Verdana"/>
                <a:cs typeface="Verdana"/>
              </a:rPr>
              <a:t>t,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Bath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03264" y="3316223"/>
            <a:ext cx="356615" cy="448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63979" y="5159471"/>
            <a:ext cx="1323975" cy="162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7300"/>
              </a:lnSpc>
            </a:pPr>
            <a:r>
              <a:rPr sz="2400" spc="-145" dirty="0">
                <a:latin typeface="Verdana"/>
                <a:cs typeface="Verdana"/>
              </a:rPr>
              <a:t>Shell </a:t>
            </a:r>
            <a:r>
              <a:rPr sz="2400" spc="65" dirty="0">
                <a:latin typeface="Verdana"/>
                <a:cs typeface="Verdana"/>
              </a:rPr>
              <a:t>Lo</a:t>
            </a:r>
            <a:r>
              <a:rPr sz="2400" spc="45" dirty="0">
                <a:latin typeface="Verdana"/>
                <a:cs typeface="Verdana"/>
              </a:rPr>
              <a:t>c</a:t>
            </a:r>
            <a:r>
              <a:rPr sz="2400" spc="-50" dirty="0">
                <a:latin typeface="Verdana"/>
                <a:cs typeface="Verdana"/>
              </a:rPr>
              <a:t>at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25" dirty="0">
                <a:latin typeface="Verdana"/>
                <a:cs typeface="Verdana"/>
              </a:rPr>
              <a:t>on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D</a:t>
            </a:r>
            <a:r>
              <a:rPr sz="2400" spc="-55" dirty="0">
                <a:latin typeface="Verdana"/>
                <a:cs typeface="Verdana"/>
              </a:rPr>
              <a:t>u</a:t>
            </a:r>
            <a:r>
              <a:rPr sz="2400" spc="45" dirty="0">
                <a:latin typeface="Verdana"/>
                <a:cs typeface="Verdana"/>
              </a:rPr>
              <a:t>bai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1453" y="2070419"/>
            <a:ext cx="4022090" cy="471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16455" algn="just">
              <a:lnSpc>
                <a:spcPct val="149600"/>
              </a:lnSpc>
            </a:pPr>
            <a:r>
              <a:rPr sz="2400" spc="65" dirty="0">
                <a:latin typeface="Verdana"/>
                <a:cs typeface="Verdana"/>
              </a:rPr>
              <a:t>D</a:t>
            </a:r>
            <a:r>
              <a:rPr sz="2400" spc="55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te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O</a:t>
            </a:r>
            <a:r>
              <a:rPr sz="2400" spc="30" dirty="0">
                <a:latin typeface="Verdana"/>
                <a:cs typeface="Verdana"/>
              </a:rPr>
              <a:t>f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325" dirty="0">
                <a:latin typeface="Verdana"/>
                <a:cs typeface="Verdana"/>
              </a:rPr>
              <a:t>B</a:t>
            </a:r>
            <a:r>
              <a:rPr sz="2400" spc="-110" dirty="0">
                <a:latin typeface="Verdana"/>
                <a:cs typeface="Verdana"/>
              </a:rPr>
              <a:t>i</a:t>
            </a:r>
            <a:r>
              <a:rPr sz="2400" spc="-165" dirty="0">
                <a:latin typeface="Verdana"/>
                <a:cs typeface="Verdana"/>
              </a:rPr>
              <a:t>rth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Orde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D</a:t>
            </a:r>
            <a:r>
              <a:rPr sz="2400" spc="55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te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2104390" algn="just">
              <a:lnSpc>
                <a:spcPct val="199100"/>
              </a:lnSpc>
            </a:pPr>
            <a:r>
              <a:rPr sz="2400" dirty="0">
                <a:latin typeface="Verdana"/>
                <a:cs typeface="Verdana"/>
              </a:rPr>
              <a:t>Nov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3</a:t>
            </a:r>
            <a:r>
              <a:rPr sz="2400" spc="-75" baseline="24305" dirty="0">
                <a:latin typeface="Verdana"/>
                <a:cs typeface="Verdana"/>
              </a:rPr>
              <a:t>r</a:t>
            </a:r>
            <a:r>
              <a:rPr sz="2400" spc="-97" baseline="24305" dirty="0">
                <a:latin typeface="Verdana"/>
                <a:cs typeface="Verdana"/>
              </a:rPr>
              <a:t>d</a:t>
            </a:r>
            <a:r>
              <a:rPr sz="2400" spc="157" baseline="24305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2014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455" dirty="0">
                <a:latin typeface="Verdana"/>
                <a:cs typeface="Verdana"/>
              </a:rPr>
              <a:t>S</a:t>
            </a:r>
            <a:r>
              <a:rPr sz="2400" spc="-155" dirty="0">
                <a:latin typeface="Verdana"/>
                <a:cs typeface="Verdana"/>
              </a:rPr>
              <a:t>i</a:t>
            </a:r>
            <a:r>
              <a:rPr sz="2400" spc="-30" dirty="0">
                <a:latin typeface="Verdana"/>
                <a:cs typeface="Verdana"/>
              </a:rPr>
              <a:t>nger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Na</a:t>
            </a:r>
            <a:r>
              <a:rPr sz="2400" spc="40" dirty="0">
                <a:latin typeface="Verdana"/>
                <a:cs typeface="Verdana"/>
              </a:rPr>
              <a:t>m</a:t>
            </a:r>
            <a:r>
              <a:rPr sz="2400" spc="125" dirty="0">
                <a:latin typeface="Verdana"/>
                <a:cs typeface="Verdana"/>
              </a:rPr>
              <a:t>e</a:t>
            </a:r>
            <a:r>
              <a:rPr sz="2400" spc="7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Orde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375" dirty="0">
                <a:latin typeface="Verdana"/>
                <a:cs typeface="Verdana"/>
              </a:rPr>
              <a:t>S</a:t>
            </a:r>
            <a:r>
              <a:rPr sz="2400" spc="-210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at</a:t>
            </a:r>
            <a:r>
              <a:rPr sz="2400" spc="10" dirty="0">
                <a:latin typeface="Verdana"/>
                <a:cs typeface="Verdana"/>
              </a:rPr>
              <a:t>u</a:t>
            </a:r>
            <a:r>
              <a:rPr sz="2400" spc="-32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1605"/>
              </a:spcBef>
            </a:pPr>
            <a:r>
              <a:rPr sz="2000" spc="-114" dirty="0">
                <a:latin typeface="Verdana"/>
                <a:cs typeface="Verdana"/>
                <a:hlinkClick r:id="rId3"/>
              </a:rPr>
              <a:t>Chris</a:t>
            </a:r>
            <a:r>
              <a:rPr sz="2000" spc="-105" dirty="0">
                <a:latin typeface="Verdana"/>
                <a:cs typeface="Verdana"/>
                <a:hlinkClick r:id="rId3"/>
              </a:rPr>
              <a:t>.</a:t>
            </a:r>
            <a:r>
              <a:rPr sz="2000" spc="30" dirty="0">
                <a:latin typeface="Verdana"/>
                <a:cs typeface="Verdana"/>
                <a:hlinkClick r:id="rId3"/>
              </a:rPr>
              <a:t>brad</a:t>
            </a:r>
            <a:r>
              <a:rPr sz="2000" spc="-145" dirty="0">
                <a:latin typeface="Verdana"/>
                <a:cs typeface="Verdana"/>
                <a:hlinkClick r:id="rId3"/>
              </a:rPr>
              <a:t>l</a:t>
            </a:r>
            <a:r>
              <a:rPr sz="2000" spc="-35" dirty="0">
                <a:latin typeface="Verdana"/>
                <a:cs typeface="Verdana"/>
                <a:hlinkClick r:id="rId3"/>
              </a:rPr>
              <a:t>ey@D</a:t>
            </a:r>
            <a:r>
              <a:rPr sz="2000" spc="-45" dirty="0">
                <a:latin typeface="Verdana"/>
                <a:cs typeface="Verdana"/>
                <a:hlinkClick r:id="rId3"/>
              </a:rPr>
              <a:t>M</a:t>
            </a:r>
            <a:r>
              <a:rPr sz="2000" spc="100" dirty="0">
                <a:latin typeface="Verdana"/>
                <a:cs typeface="Verdana"/>
                <a:hlinkClick r:id="rId3"/>
              </a:rPr>
              <a:t>A</a:t>
            </a:r>
            <a:r>
              <a:rPr sz="2000" spc="20" dirty="0">
                <a:latin typeface="Verdana"/>
                <a:cs typeface="Verdana"/>
                <a:hlinkClick r:id="rId3"/>
              </a:rPr>
              <a:t>d</a:t>
            </a:r>
            <a:r>
              <a:rPr sz="2000" spc="35" dirty="0">
                <a:latin typeface="Verdana"/>
                <a:cs typeface="Verdana"/>
                <a:hlinkClick r:id="rId3"/>
              </a:rPr>
              <a:t>v</a:t>
            </a:r>
            <a:r>
              <a:rPr sz="2000" spc="-95" dirty="0">
                <a:latin typeface="Verdana"/>
                <a:cs typeface="Verdana"/>
                <a:hlinkClick r:id="rId3"/>
              </a:rPr>
              <a:t>is</a:t>
            </a:r>
            <a:r>
              <a:rPr sz="2000" spc="-150" dirty="0">
                <a:latin typeface="Verdana"/>
                <a:cs typeface="Verdana"/>
                <a:hlinkClick r:id="rId3"/>
              </a:rPr>
              <a:t>o</a:t>
            </a:r>
            <a:r>
              <a:rPr sz="2000" spc="-250" dirty="0">
                <a:latin typeface="Verdana"/>
                <a:cs typeface="Verdana"/>
                <a:hlinkClick r:id="rId3"/>
              </a:rPr>
              <a:t>rs</a:t>
            </a:r>
            <a:r>
              <a:rPr sz="2000" spc="-215" dirty="0">
                <a:latin typeface="Verdana"/>
                <a:cs typeface="Verdana"/>
                <a:hlinkClick r:id="rId3"/>
              </a:rPr>
              <a:t>.</a:t>
            </a:r>
            <a:r>
              <a:rPr sz="2000" spc="65" dirty="0">
                <a:latin typeface="Verdana"/>
                <a:cs typeface="Verdana"/>
                <a:hlinkClick r:id="rId3"/>
              </a:rPr>
              <a:t>co</a:t>
            </a:r>
            <a:r>
              <a:rPr sz="2000" spc="20" dirty="0">
                <a:latin typeface="Verdana"/>
                <a:cs typeface="Verdana"/>
                <a:hlinkClick r:id="rId3"/>
              </a:rPr>
              <a:t>.</a:t>
            </a:r>
            <a:r>
              <a:rPr sz="2000" spc="-114" dirty="0">
                <a:latin typeface="Verdana"/>
                <a:cs typeface="Verdana"/>
                <a:hlinkClick r:id="rId3"/>
              </a:rPr>
              <a:t>uk</a:t>
            </a:r>
            <a:endParaRPr sz="20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1595"/>
              </a:spcBef>
            </a:pPr>
            <a:r>
              <a:rPr sz="2400" spc="-495" dirty="0">
                <a:latin typeface="Verdana"/>
                <a:cs typeface="Verdana"/>
              </a:rPr>
              <a:t>+</a:t>
            </a:r>
            <a:r>
              <a:rPr sz="2400" spc="-204" dirty="0">
                <a:latin typeface="Verdana"/>
                <a:cs typeface="Verdana"/>
              </a:rPr>
              <a:t>4</a:t>
            </a:r>
            <a:r>
              <a:rPr sz="2400" spc="-200" dirty="0">
                <a:latin typeface="Verdana"/>
                <a:cs typeface="Verdana"/>
              </a:rPr>
              <a:t>4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780</a:t>
            </a:r>
            <a:r>
              <a:rPr sz="2400" spc="-200" dirty="0">
                <a:latin typeface="Verdana"/>
                <a:cs typeface="Verdana"/>
              </a:rPr>
              <a:t>8</a:t>
            </a:r>
            <a:r>
              <a:rPr sz="2400" spc="-204" dirty="0">
                <a:latin typeface="Verdana"/>
                <a:cs typeface="Verdana"/>
              </a:rPr>
              <a:t> 03</a:t>
            </a:r>
            <a:r>
              <a:rPr sz="2400" spc="-200" dirty="0">
                <a:latin typeface="Verdana"/>
                <a:cs typeface="Verdana"/>
              </a:rPr>
              <a:t>8</a:t>
            </a:r>
            <a:r>
              <a:rPr sz="2400" spc="-204" dirty="0">
                <a:latin typeface="Verdana"/>
                <a:cs typeface="Verdana"/>
              </a:rPr>
              <a:t> 173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76044" y="4288535"/>
            <a:ext cx="1473708" cy="981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12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465" y="716153"/>
            <a:ext cx="149923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0"/>
              </a:lnSpc>
            </a:pPr>
            <a:r>
              <a:rPr sz="2000" b="1" i="1" spc="235" dirty="0">
                <a:latin typeface="Cambria"/>
                <a:cs typeface="Cambria"/>
              </a:rPr>
              <a:t>Exe</a:t>
            </a:r>
            <a:r>
              <a:rPr sz="2000" b="1" i="1" spc="150" dirty="0">
                <a:latin typeface="Cambria"/>
                <a:cs typeface="Cambria"/>
              </a:rPr>
              <a:t>r</a:t>
            </a:r>
            <a:r>
              <a:rPr sz="2000" b="1" i="1" spc="160" dirty="0">
                <a:latin typeface="Cambria"/>
                <a:cs typeface="Cambria"/>
              </a:rPr>
              <a:t>c</a:t>
            </a:r>
            <a:r>
              <a:rPr sz="2000" b="1" i="1" spc="140" dirty="0">
                <a:latin typeface="Cambria"/>
                <a:cs typeface="Cambria"/>
              </a:rPr>
              <a:t>i</a:t>
            </a:r>
            <a:r>
              <a:rPr sz="2000" b="1" i="1" spc="200" dirty="0">
                <a:latin typeface="Cambria"/>
                <a:cs typeface="Cambria"/>
              </a:rPr>
              <a:t>s</a:t>
            </a:r>
            <a:r>
              <a:rPr sz="2000" b="1" i="1" spc="120" dirty="0">
                <a:latin typeface="Cambria"/>
                <a:cs typeface="Cambria"/>
              </a:rPr>
              <a:t>e</a:t>
            </a:r>
            <a:r>
              <a:rPr sz="2000" b="1" i="1" spc="210" dirty="0">
                <a:latin typeface="Cambria"/>
                <a:cs typeface="Cambria"/>
              </a:rPr>
              <a:t> </a:t>
            </a:r>
            <a:r>
              <a:rPr sz="2000" b="1" i="1" spc="170" dirty="0">
                <a:latin typeface="Cambria"/>
                <a:cs typeface="Cambria"/>
              </a:rPr>
              <a:t>1: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5187" y="1016063"/>
            <a:ext cx="4598035" cy="83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ts val="4760"/>
              </a:lnSpc>
              <a:tabLst>
                <a:tab pos="1417955" algn="l"/>
                <a:tab pos="2138045" algn="l"/>
              </a:tabLst>
            </a:pPr>
            <a:r>
              <a:rPr sz="4000" spc="254" dirty="0"/>
              <a:t>Data	</a:t>
            </a:r>
            <a:r>
              <a:rPr sz="4000" spc="100" dirty="0"/>
              <a:t>o</a:t>
            </a:r>
            <a:r>
              <a:rPr sz="4000" spc="85" dirty="0"/>
              <a:t>r</a:t>
            </a:r>
            <a:r>
              <a:rPr sz="4000" dirty="0"/>
              <a:t>	</a:t>
            </a:r>
            <a:r>
              <a:rPr sz="4000" spc="250" dirty="0"/>
              <a:t>Metadata</a:t>
            </a:r>
            <a:endParaRPr sz="4000"/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spc="-15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spc="-50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spc="-28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spc="-5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spc="-16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spc="-80" dirty="0">
                <a:solidFill>
                  <a:srgbClr val="D11F2E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3979" y="2074809"/>
            <a:ext cx="2527300" cy="163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8400"/>
              </a:lnSpc>
            </a:pPr>
            <a:r>
              <a:rPr sz="2400" spc="-75" dirty="0">
                <a:latin typeface="Verdana"/>
                <a:cs typeface="Verdana"/>
              </a:rPr>
              <a:t>Chr</a:t>
            </a:r>
            <a:r>
              <a:rPr sz="2400" spc="-15" dirty="0">
                <a:latin typeface="Verdana"/>
                <a:cs typeface="Verdana"/>
              </a:rPr>
              <a:t>i</a:t>
            </a:r>
            <a:r>
              <a:rPr sz="2400" spc="-320" dirty="0">
                <a:latin typeface="Verdana"/>
                <a:cs typeface="Verdana"/>
              </a:rPr>
              <a:t>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Bradley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85" dirty="0">
                <a:latin typeface="Verdana"/>
                <a:cs typeface="Verdana"/>
              </a:rPr>
              <a:t>Co</a:t>
            </a:r>
            <a:r>
              <a:rPr sz="2400" spc="135" dirty="0">
                <a:latin typeface="Verdana"/>
                <a:cs typeface="Verdana"/>
              </a:rPr>
              <a:t>m</a:t>
            </a:r>
            <a:r>
              <a:rPr sz="2400" spc="30" dirty="0">
                <a:latin typeface="Verdana"/>
                <a:cs typeface="Verdana"/>
              </a:rPr>
              <a:t>pan</a:t>
            </a:r>
            <a:r>
              <a:rPr sz="2400" spc="35" dirty="0">
                <a:latin typeface="Verdana"/>
                <a:cs typeface="Verdana"/>
              </a:rPr>
              <a:t>y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Na</a:t>
            </a:r>
            <a:r>
              <a:rPr sz="2400" spc="40" dirty="0">
                <a:latin typeface="Verdana"/>
                <a:cs typeface="Verdana"/>
              </a:rPr>
              <a:t>m</a:t>
            </a:r>
            <a:r>
              <a:rPr sz="2400" spc="125" dirty="0">
                <a:latin typeface="Verdana"/>
                <a:cs typeface="Verdana"/>
              </a:rPr>
              <a:t>e</a:t>
            </a:r>
            <a:r>
              <a:rPr sz="2400" spc="7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750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me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165" dirty="0">
                <a:latin typeface="Verdana"/>
                <a:cs typeface="Verdana"/>
              </a:rPr>
              <a:t>res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3979" y="3875785"/>
            <a:ext cx="3362325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95" dirty="0">
                <a:latin typeface="Verdana"/>
                <a:cs typeface="Verdana"/>
              </a:rPr>
              <a:t>1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2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oyal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Cresce</a:t>
            </a:r>
            <a:r>
              <a:rPr sz="2400" spc="15" dirty="0">
                <a:latin typeface="Verdana"/>
                <a:cs typeface="Verdana"/>
              </a:rPr>
              <a:t>n</a:t>
            </a:r>
            <a:r>
              <a:rPr sz="2400" spc="-170" dirty="0">
                <a:latin typeface="Verdana"/>
                <a:cs typeface="Verdana"/>
              </a:rPr>
              <a:t>t,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Bath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1453" y="2070419"/>
            <a:ext cx="1910080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9600"/>
              </a:lnSpc>
            </a:pPr>
            <a:r>
              <a:rPr sz="2400" spc="65" dirty="0">
                <a:latin typeface="Verdana"/>
                <a:cs typeface="Verdana"/>
              </a:rPr>
              <a:t>D</a:t>
            </a:r>
            <a:r>
              <a:rPr sz="2400" spc="55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te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O</a:t>
            </a:r>
            <a:r>
              <a:rPr sz="2400" spc="30" dirty="0">
                <a:latin typeface="Verdana"/>
                <a:cs typeface="Verdana"/>
              </a:rPr>
              <a:t>f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325" dirty="0">
                <a:latin typeface="Verdana"/>
                <a:cs typeface="Verdana"/>
              </a:rPr>
              <a:t>B</a:t>
            </a:r>
            <a:r>
              <a:rPr sz="2400" spc="-110" dirty="0">
                <a:latin typeface="Verdana"/>
                <a:cs typeface="Verdana"/>
              </a:rPr>
              <a:t>i</a:t>
            </a:r>
            <a:r>
              <a:rPr sz="2400" spc="-165" dirty="0">
                <a:latin typeface="Verdana"/>
                <a:cs typeface="Verdana"/>
              </a:rPr>
              <a:t>rth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Orde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D</a:t>
            </a:r>
            <a:r>
              <a:rPr sz="2400" spc="55" dirty="0">
                <a:latin typeface="Verdana"/>
                <a:cs typeface="Verdana"/>
              </a:rPr>
              <a:t>a</a:t>
            </a:r>
            <a:r>
              <a:rPr sz="2400" spc="-5" dirty="0">
                <a:latin typeface="Verdana"/>
                <a:cs typeface="Verdana"/>
              </a:rPr>
              <a:t>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1453" y="3875785"/>
            <a:ext cx="1834514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Nov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3</a:t>
            </a:r>
            <a:r>
              <a:rPr sz="2400" spc="-75" baseline="24305" dirty="0">
                <a:latin typeface="Verdana"/>
                <a:cs typeface="Verdana"/>
              </a:rPr>
              <a:t>r</a:t>
            </a:r>
            <a:r>
              <a:rPr sz="2400" spc="-97" baseline="24305" dirty="0">
                <a:latin typeface="Verdana"/>
                <a:cs typeface="Verdana"/>
              </a:rPr>
              <a:t>d</a:t>
            </a:r>
            <a:r>
              <a:rPr sz="2400" spc="157" baseline="24305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2014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1453" y="5332476"/>
            <a:ext cx="4022090" cy="882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35" dirty="0">
                <a:latin typeface="Verdana"/>
                <a:cs typeface="Verdana"/>
              </a:rPr>
              <a:t>Orde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375" dirty="0">
                <a:latin typeface="Verdana"/>
                <a:cs typeface="Verdana"/>
              </a:rPr>
              <a:t>S</a:t>
            </a:r>
            <a:r>
              <a:rPr sz="2400" spc="-210" dirty="0">
                <a:latin typeface="Verdana"/>
                <a:cs typeface="Verdana"/>
              </a:rPr>
              <a:t>t</a:t>
            </a:r>
            <a:r>
              <a:rPr sz="2400" spc="-5" dirty="0">
                <a:latin typeface="Verdana"/>
                <a:cs typeface="Verdana"/>
              </a:rPr>
              <a:t>at</a:t>
            </a:r>
            <a:r>
              <a:rPr sz="2400" spc="10" dirty="0">
                <a:latin typeface="Verdana"/>
                <a:cs typeface="Verdana"/>
              </a:rPr>
              <a:t>u</a:t>
            </a:r>
            <a:r>
              <a:rPr sz="2400" spc="-320" dirty="0"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000" spc="-114" dirty="0">
                <a:latin typeface="Verdana"/>
                <a:cs typeface="Verdana"/>
                <a:hlinkClick r:id="rId2"/>
              </a:rPr>
              <a:t>Chris</a:t>
            </a:r>
            <a:r>
              <a:rPr sz="2000" spc="-105" dirty="0">
                <a:latin typeface="Verdana"/>
                <a:cs typeface="Verdana"/>
                <a:hlinkClick r:id="rId2"/>
              </a:rPr>
              <a:t>.</a:t>
            </a:r>
            <a:r>
              <a:rPr sz="2000" spc="30" dirty="0">
                <a:latin typeface="Verdana"/>
                <a:cs typeface="Verdana"/>
                <a:hlinkClick r:id="rId2"/>
              </a:rPr>
              <a:t>brad</a:t>
            </a:r>
            <a:r>
              <a:rPr sz="2000" spc="-145" dirty="0">
                <a:latin typeface="Verdana"/>
                <a:cs typeface="Verdana"/>
                <a:hlinkClick r:id="rId2"/>
              </a:rPr>
              <a:t>l</a:t>
            </a:r>
            <a:r>
              <a:rPr sz="2000" spc="-35" dirty="0">
                <a:latin typeface="Verdana"/>
                <a:cs typeface="Verdana"/>
                <a:hlinkClick r:id="rId2"/>
              </a:rPr>
              <a:t>ey@D</a:t>
            </a:r>
            <a:r>
              <a:rPr sz="2000" spc="-45" dirty="0">
                <a:latin typeface="Verdana"/>
                <a:cs typeface="Verdana"/>
                <a:hlinkClick r:id="rId2"/>
              </a:rPr>
              <a:t>M</a:t>
            </a:r>
            <a:r>
              <a:rPr sz="2000" spc="100" dirty="0">
                <a:latin typeface="Verdana"/>
                <a:cs typeface="Verdana"/>
                <a:hlinkClick r:id="rId2"/>
              </a:rPr>
              <a:t>A</a:t>
            </a:r>
            <a:r>
              <a:rPr sz="2000" spc="20" dirty="0">
                <a:latin typeface="Verdana"/>
                <a:cs typeface="Verdana"/>
                <a:hlinkClick r:id="rId2"/>
              </a:rPr>
              <a:t>d</a:t>
            </a:r>
            <a:r>
              <a:rPr sz="2000" spc="35" dirty="0">
                <a:latin typeface="Verdana"/>
                <a:cs typeface="Verdana"/>
                <a:hlinkClick r:id="rId2"/>
              </a:rPr>
              <a:t>v</a:t>
            </a:r>
            <a:r>
              <a:rPr sz="2000" spc="-95" dirty="0">
                <a:latin typeface="Verdana"/>
                <a:cs typeface="Verdana"/>
                <a:hlinkClick r:id="rId2"/>
              </a:rPr>
              <a:t>is</a:t>
            </a:r>
            <a:r>
              <a:rPr sz="2000" spc="-150" dirty="0">
                <a:latin typeface="Verdana"/>
                <a:cs typeface="Verdana"/>
                <a:hlinkClick r:id="rId2"/>
              </a:rPr>
              <a:t>o</a:t>
            </a:r>
            <a:r>
              <a:rPr sz="2000" spc="-250" dirty="0">
                <a:latin typeface="Verdana"/>
                <a:cs typeface="Verdana"/>
                <a:hlinkClick r:id="rId2"/>
              </a:rPr>
              <a:t>rs</a:t>
            </a:r>
            <a:r>
              <a:rPr sz="2000" spc="-215" dirty="0">
                <a:latin typeface="Verdana"/>
                <a:cs typeface="Verdana"/>
                <a:hlinkClick r:id="rId2"/>
              </a:rPr>
              <a:t>.</a:t>
            </a:r>
            <a:r>
              <a:rPr sz="2000" spc="65" dirty="0">
                <a:latin typeface="Verdana"/>
                <a:cs typeface="Verdana"/>
                <a:hlinkClick r:id="rId2"/>
              </a:rPr>
              <a:t>co</a:t>
            </a:r>
            <a:r>
              <a:rPr sz="2000" spc="20" dirty="0">
                <a:latin typeface="Verdana"/>
                <a:cs typeface="Verdana"/>
                <a:hlinkClick r:id="rId2"/>
              </a:rPr>
              <a:t>.</a:t>
            </a:r>
            <a:r>
              <a:rPr sz="2000" spc="-114" dirty="0">
                <a:latin typeface="Verdana"/>
                <a:cs typeface="Verdana"/>
                <a:hlinkClick r:id="rId2"/>
              </a:rPr>
              <a:t>uk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1453" y="6409639"/>
            <a:ext cx="2482850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95" dirty="0">
                <a:latin typeface="Verdana"/>
                <a:cs typeface="Verdana"/>
              </a:rPr>
              <a:t>+</a:t>
            </a:r>
            <a:r>
              <a:rPr sz="2400" spc="-204" dirty="0">
                <a:latin typeface="Verdana"/>
                <a:cs typeface="Verdana"/>
              </a:rPr>
              <a:t>4</a:t>
            </a:r>
            <a:r>
              <a:rPr sz="2400" spc="-200" dirty="0">
                <a:latin typeface="Verdana"/>
                <a:cs typeface="Verdana"/>
              </a:rPr>
              <a:t>4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780</a:t>
            </a:r>
            <a:r>
              <a:rPr sz="2400" spc="-200" dirty="0">
                <a:latin typeface="Verdana"/>
                <a:cs typeface="Verdana"/>
              </a:rPr>
              <a:t>8</a:t>
            </a:r>
            <a:r>
              <a:rPr sz="2400" spc="-204" dirty="0">
                <a:latin typeface="Verdana"/>
                <a:cs typeface="Verdana"/>
              </a:rPr>
              <a:t> 03</a:t>
            </a:r>
            <a:r>
              <a:rPr sz="2400" spc="-200" dirty="0">
                <a:latin typeface="Verdana"/>
                <a:cs typeface="Verdana"/>
              </a:rPr>
              <a:t>8</a:t>
            </a:r>
            <a:r>
              <a:rPr sz="2400" spc="-204" dirty="0">
                <a:latin typeface="Verdana"/>
                <a:cs typeface="Verdana"/>
              </a:rPr>
              <a:t> 173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03264" y="3316223"/>
            <a:ext cx="356615" cy="448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63979" y="5159471"/>
            <a:ext cx="1323975" cy="162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7300"/>
              </a:lnSpc>
            </a:pPr>
            <a:r>
              <a:rPr sz="2400" spc="-145" dirty="0">
                <a:latin typeface="Verdana"/>
                <a:cs typeface="Verdana"/>
              </a:rPr>
              <a:t>Shell </a:t>
            </a:r>
            <a:r>
              <a:rPr sz="2400" spc="65" dirty="0">
                <a:latin typeface="Verdana"/>
                <a:cs typeface="Verdana"/>
              </a:rPr>
              <a:t>Lo</a:t>
            </a:r>
            <a:r>
              <a:rPr sz="2400" spc="45" dirty="0">
                <a:latin typeface="Verdana"/>
                <a:cs typeface="Verdana"/>
              </a:rPr>
              <a:t>c</a:t>
            </a:r>
            <a:r>
              <a:rPr sz="2400" spc="-50" dirty="0">
                <a:latin typeface="Verdana"/>
                <a:cs typeface="Verdana"/>
              </a:rPr>
              <a:t>at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25" dirty="0">
                <a:latin typeface="Verdana"/>
                <a:cs typeface="Verdana"/>
              </a:rPr>
              <a:t>on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D</a:t>
            </a:r>
            <a:r>
              <a:rPr sz="2400" spc="-55" dirty="0">
                <a:latin typeface="Verdana"/>
                <a:cs typeface="Verdana"/>
              </a:rPr>
              <a:t>u</a:t>
            </a:r>
            <a:r>
              <a:rPr sz="2400" spc="45" dirty="0">
                <a:latin typeface="Verdana"/>
                <a:cs typeface="Verdana"/>
              </a:rPr>
              <a:t>bai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91453" y="4604258"/>
            <a:ext cx="1922145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55" dirty="0">
                <a:latin typeface="Verdana"/>
                <a:cs typeface="Verdana"/>
              </a:rPr>
              <a:t>S</a:t>
            </a:r>
            <a:r>
              <a:rPr sz="2400" spc="-155" dirty="0">
                <a:latin typeface="Verdana"/>
                <a:cs typeface="Verdana"/>
              </a:rPr>
              <a:t>i</a:t>
            </a:r>
            <a:r>
              <a:rPr sz="2400" spc="-30" dirty="0">
                <a:latin typeface="Verdana"/>
                <a:cs typeface="Verdana"/>
              </a:rPr>
              <a:t>nger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Na</a:t>
            </a:r>
            <a:r>
              <a:rPr sz="2400" spc="40" dirty="0">
                <a:latin typeface="Verdana"/>
                <a:cs typeface="Verdana"/>
              </a:rPr>
              <a:t>m</a:t>
            </a:r>
            <a:r>
              <a:rPr sz="2400" spc="125" dirty="0"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6421" y="2279777"/>
            <a:ext cx="67754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190" dirty="0">
                <a:solidFill>
                  <a:srgbClr val="D11F2E"/>
                </a:solidFill>
                <a:latin typeface="Cambria"/>
                <a:cs typeface="Cambria"/>
              </a:rPr>
              <a:t>Da</a:t>
            </a:r>
            <a:r>
              <a:rPr sz="2000" b="1" i="1" spc="185" dirty="0">
                <a:solidFill>
                  <a:srgbClr val="D11F2E"/>
                </a:solidFill>
                <a:latin typeface="Cambria"/>
                <a:cs typeface="Cambria"/>
              </a:rPr>
              <a:t>ta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6421" y="3903726"/>
            <a:ext cx="67818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190" dirty="0">
                <a:solidFill>
                  <a:srgbClr val="D11F2E"/>
                </a:solidFill>
                <a:latin typeface="Cambria"/>
                <a:cs typeface="Cambria"/>
              </a:rPr>
              <a:t>Data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6421" y="4605146"/>
            <a:ext cx="67754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190" dirty="0">
                <a:solidFill>
                  <a:srgbClr val="D11F2E"/>
                </a:solidFill>
                <a:latin typeface="Cambria"/>
                <a:cs typeface="Cambria"/>
              </a:rPr>
              <a:t>Da</a:t>
            </a:r>
            <a:r>
              <a:rPr sz="2000" b="1" i="1" spc="185" dirty="0">
                <a:solidFill>
                  <a:srgbClr val="D11F2E"/>
                </a:solidFill>
                <a:latin typeface="Cambria"/>
                <a:cs typeface="Cambria"/>
              </a:rPr>
              <a:t>ta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6421" y="5360416"/>
            <a:ext cx="67754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190" dirty="0">
                <a:solidFill>
                  <a:srgbClr val="D11F2E"/>
                </a:solidFill>
                <a:latin typeface="Cambria"/>
                <a:cs typeface="Cambria"/>
              </a:rPr>
              <a:t>Da</a:t>
            </a:r>
            <a:r>
              <a:rPr sz="2000" b="1" i="1" spc="185" dirty="0">
                <a:solidFill>
                  <a:srgbClr val="D11F2E"/>
                </a:solidFill>
                <a:latin typeface="Cambria"/>
                <a:cs typeface="Cambria"/>
              </a:rPr>
              <a:t>ta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6421" y="6437579"/>
            <a:ext cx="67754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190" dirty="0">
                <a:solidFill>
                  <a:srgbClr val="D11F2E"/>
                </a:solidFill>
                <a:latin typeface="Cambria"/>
                <a:cs typeface="Cambria"/>
              </a:rPr>
              <a:t>Da</a:t>
            </a:r>
            <a:r>
              <a:rPr sz="2000" b="1" i="1" spc="185" dirty="0">
                <a:solidFill>
                  <a:srgbClr val="D11F2E"/>
                </a:solidFill>
                <a:latin typeface="Cambria"/>
                <a:cs typeface="Cambria"/>
              </a:rPr>
              <a:t>ta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3666" y="3350895"/>
            <a:ext cx="67754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190" dirty="0">
                <a:solidFill>
                  <a:srgbClr val="D11F2E"/>
                </a:solidFill>
                <a:latin typeface="Cambria"/>
                <a:cs typeface="Cambria"/>
              </a:rPr>
              <a:t>Da</a:t>
            </a:r>
            <a:r>
              <a:rPr sz="2000" b="1" i="1" spc="185" dirty="0">
                <a:solidFill>
                  <a:srgbClr val="D11F2E"/>
                </a:solidFill>
                <a:latin typeface="Cambria"/>
                <a:cs typeface="Cambria"/>
              </a:rPr>
              <a:t>ta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63666" y="3903726"/>
            <a:ext cx="67754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190" dirty="0">
                <a:solidFill>
                  <a:srgbClr val="D11F2E"/>
                </a:solidFill>
                <a:latin typeface="Cambria"/>
                <a:cs typeface="Cambria"/>
              </a:rPr>
              <a:t>Da</a:t>
            </a:r>
            <a:r>
              <a:rPr sz="2000" b="1" i="1" spc="185" dirty="0">
                <a:solidFill>
                  <a:srgbClr val="D11F2E"/>
                </a:solidFill>
                <a:latin typeface="Cambria"/>
                <a:cs typeface="Cambria"/>
              </a:rPr>
              <a:t>ta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63666" y="5899022"/>
            <a:ext cx="67754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190" dirty="0">
                <a:solidFill>
                  <a:srgbClr val="D11F2E"/>
                </a:solidFill>
                <a:latin typeface="Cambria"/>
                <a:cs typeface="Cambria"/>
              </a:rPr>
              <a:t>Da</a:t>
            </a:r>
            <a:r>
              <a:rPr sz="2000" b="1" i="1" spc="185" dirty="0">
                <a:solidFill>
                  <a:srgbClr val="D11F2E"/>
                </a:solidFill>
                <a:latin typeface="Cambria"/>
                <a:cs typeface="Cambria"/>
              </a:rPr>
              <a:t>ta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63666" y="6437884"/>
            <a:ext cx="67754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190" dirty="0">
                <a:solidFill>
                  <a:srgbClr val="D11F2E"/>
                </a:solidFill>
                <a:latin typeface="Cambria"/>
                <a:cs typeface="Cambria"/>
              </a:rPr>
              <a:t>Da</a:t>
            </a:r>
            <a:r>
              <a:rPr sz="2000" b="1" i="1" spc="185" dirty="0">
                <a:solidFill>
                  <a:srgbClr val="D11F2E"/>
                </a:solidFill>
                <a:latin typeface="Cambria"/>
                <a:cs typeface="Cambria"/>
              </a:rPr>
              <a:t>ta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7923" y="2827528"/>
            <a:ext cx="1306195" cy="816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130" dirty="0">
                <a:solidFill>
                  <a:srgbClr val="9BC9EA"/>
                </a:solidFill>
                <a:latin typeface="Cambria"/>
                <a:cs typeface="Cambria"/>
              </a:rPr>
              <a:t>M</a:t>
            </a:r>
            <a:r>
              <a:rPr sz="2000" b="1" i="1" spc="85" dirty="0">
                <a:solidFill>
                  <a:srgbClr val="9BC9EA"/>
                </a:solidFill>
                <a:latin typeface="Cambria"/>
                <a:cs typeface="Cambria"/>
              </a:rPr>
              <a:t>e</a:t>
            </a:r>
            <a:r>
              <a:rPr sz="2000" b="1" i="1" spc="195" dirty="0">
                <a:solidFill>
                  <a:srgbClr val="9BC9EA"/>
                </a:solidFill>
                <a:latin typeface="Cambria"/>
                <a:cs typeface="Cambria"/>
              </a:rPr>
              <a:t>tad</a:t>
            </a:r>
            <a:r>
              <a:rPr sz="2000" b="1" i="1" spc="229" dirty="0">
                <a:solidFill>
                  <a:srgbClr val="9BC9EA"/>
                </a:solidFill>
                <a:latin typeface="Cambria"/>
                <a:cs typeface="Cambria"/>
              </a:rPr>
              <a:t>a</a:t>
            </a:r>
            <a:r>
              <a:rPr sz="2000" b="1" i="1" spc="185" dirty="0">
                <a:solidFill>
                  <a:srgbClr val="9BC9EA"/>
                </a:solidFill>
                <a:latin typeface="Cambria"/>
                <a:cs typeface="Cambria"/>
              </a:rPr>
              <a:t>ta</a:t>
            </a:r>
            <a:endParaRPr sz="2000">
              <a:latin typeface="Cambria"/>
              <a:cs typeface="Cambria"/>
            </a:endParaRPr>
          </a:p>
          <a:p>
            <a:pPr marL="640715">
              <a:lnSpc>
                <a:spcPct val="100000"/>
              </a:lnSpc>
              <a:spcBef>
                <a:spcPts val="1530"/>
              </a:spcBef>
            </a:pPr>
            <a:r>
              <a:rPr sz="2000" b="1" i="1" spc="190" dirty="0">
                <a:solidFill>
                  <a:srgbClr val="D11F2E"/>
                </a:solidFill>
                <a:latin typeface="Cambria"/>
                <a:cs typeface="Cambria"/>
              </a:rPr>
              <a:t>Da</a:t>
            </a:r>
            <a:r>
              <a:rPr sz="2000" b="1" i="1" spc="185" dirty="0">
                <a:solidFill>
                  <a:srgbClr val="D11F2E"/>
                </a:solidFill>
                <a:latin typeface="Cambria"/>
                <a:cs typeface="Cambria"/>
              </a:rPr>
              <a:t>ta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34509" y="2279777"/>
            <a:ext cx="130556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130" dirty="0">
                <a:solidFill>
                  <a:srgbClr val="9BC9EA"/>
                </a:solidFill>
                <a:latin typeface="Cambria"/>
                <a:cs typeface="Cambria"/>
              </a:rPr>
              <a:t>M</a:t>
            </a:r>
            <a:r>
              <a:rPr sz="2000" b="1" i="1" spc="85" dirty="0">
                <a:solidFill>
                  <a:srgbClr val="9BC9EA"/>
                </a:solidFill>
                <a:latin typeface="Cambria"/>
                <a:cs typeface="Cambria"/>
              </a:rPr>
              <a:t>e</a:t>
            </a:r>
            <a:r>
              <a:rPr sz="2000" b="1" i="1" spc="195" dirty="0">
                <a:solidFill>
                  <a:srgbClr val="9BC9EA"/>
                </a:solidFill>
                <a:latin typeface="Cambria"/>
                <a:cs typeface="Cambria"/>
              </a:rPr>
              <a:t>tad</a:t>
            </a:r>
            <a:r>
              <a:rPr sz="2000" b="1" i="1" spc="229" dirty="0">
                <a:solidFill>
                  <a:srgbClr val="9BC9EA"/>
                </a:solidFill>
                <a:latin typeface="Cambria"/>
                <a:cs typeface="Cambria"/>
              </a:rPr>
              <a:t>a</a:t>
            </a:r>
            <a:r>
              <a:rPr sz="2000" b="1" i="1" spc="185" dirty="0">
                <a:solidFill>
                  <a:srgbClr val="9BC9EA"/>
                </a:solidFill>
                <a:latin typeface="Cambria"/>
                <a:cs typeface="Cambria"/>
              </a:rPr>
              <a:t>ta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34509" y="2826892"/>
            <a:ext cx="130619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85" dirty="0">
                <a:solidFill>
                  <a:srgbClr val="9BC9EA"/>
                </a:solidFill>
                <a:latin typeface="Cambria"/>
                <a:cs typeface="Cambria"/>
              </a:rPr>
              <a:t>M</a:t>
            </a:r>
            <a:r>
              <a:rPr sz="2000" b="1" i="1" spc="125" dirty="0">
                <a:solidFill>
                  <a:srgbClr val="9BC9EA"/>
                </a:solidFill>
                <a:latin typeface="Cambria"/>
                <a:cs typeface="Cambria"/>
              </a:rPr>
              <a:t>e</a:t>
            </a:r>
            <a:r>
              <a:rPr sz="2000" b="1" i="1" spc="185" dirty="0">
                <a:solidFill>
                  <a:srgbClr val="9BC9EA"/>
                </a:solidFill>
                <a:latin typeface="Cambria"/>
                <a:cs typeface="Cambria"/>
              </a:rPr>
              <a:t>ta</a:t>
            </a:r>
            <a:r>
              <a:rPr sz="2000" b="1" i="1" spc="229" dirty="0">
                <a:solidFill>
                  <a:srgbClr val="9BC9EA"/>
                </a:solidFill>
                <a:latin typeface="Cambria"/>
                <a:cs typeface="Cambria"/>
              </a:rPr>
              <a:t>d</a:t>
            </a:r>
            <a:r>
              <a:rPr sz="2000" b="1" i="1" spc="225" dirty="0">
                <a:solidFill>
                  <a:srgbClr val="9BC9EA"/>
                </a:solidFill>
                <a:latin typeface="Cambria"/>
                <a:cs typeface="Cambria"/>
              </a:rPr>
              <a:t>a</a:t>
            </a:r>
            <a:r>
              <a:rPr sz="2000" b="1" i="1" spc="185" dirty="0">
                <a:solidFill>
                  <a:srgbClr val="9BC9EA"/>
                </a:solidFill>
                <a:latin typeface="Cambria"/>
                <a:cs typeface="Cambria"/>
              </a:rPr>
              <a:t>ta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34254" y="5360416"/>
            <a:ext cx="130619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85" dirty="0">
                <a:solidFill>
                  <a:srgbClr val="9BC9EA"/>
                </a:solidFill>
                <a:latin typeface="Cambria"/>
                <a:cs typeface="Cambria"/>
              </a:rPr>
              <a:t>M</a:t>
            </a:r>
            <a:r>
              <a:rPr sz="2000" b="1" i="1" spc="125" dirty="0">
                <a:solidFill>
                  <a:srgbClr val="9BC9EA"/>
                </a:solidFill>
                <a:latin typeface="Cambria"/>
                <a:cs typeface="Cambria"/>
              </a:rPr>
              <a:t>e</a:t>
            </a:r>
            <a:r>
              <a:rPr sz="2000" b="1" i="1" spc="185" dirty="0">
                <a:solidFill>
                  <a:srgbClr val="9BC9EA"/>
                </a:solidFill>
                <a:latin typeface="Cambria"/>
                <a:cs typeface="Cambria"/>
              </a:rPr>
              <a:t>ta</a:t>
            </a:r>
            <a:r>
              <a:rPr sz="2000" b="1" i="1" spc="229" dirty="0">
                <a:solidFill>
                  <a:srgbClr val="9BC9EA"/>
                </a:solidFill>
                <a:latin typeface="Cambria"/>
                <a:cs typeface="Cambria"/>
              </a:rPr>
              <a:t>d</a:t>
            </a:r>
            <a:r>
              <a:rPr sz="2000" b="1" i="1" spc="225" dirty="0">
                <a:solidFill>
                  <a:srgbClr val="9BC9EA"/>
                </a:solidFill>
                <a:latin typeface="Cambria"/>
                <a:cs typeface="Cambria"/>
              </a:rPr>
              <a:t>a</a:t>
            </a:r>
            <a:r>
              <a:rPr sz="2000" b="1" i="1" spc="185" dirty="0">
                <a:solidFill>
                  <a:srgbClr val="9BC9EA"/>
                </a:solidFill>
                <a:latin typeface="Cambria"/>
                <a:cs typeface="Cambria"/>
              </a:rPr>
              <a:t>ta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67732" y="4648454"/>
            <a:ext cx="117348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155" dirty="0">
                <a:solidFill>
                  <a:srgbClr val="9BC9EA"/>
                </a:solidFill>
                <a:latin typeface="Cambria"/>
                <a:cs typeface="Cambria"/>
              </a:rPr>
              <a:t>Metadata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9143" y="5899022"/>
            <a:ext cx="130556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130" dirty="0">
                <a:solidFill>
                  <a:srgbClr val="9BC9EA"/>
                </a:solidFill>
                <a:latin typeface="Cambria"/>
                <a:cs typeface="Cambria"/>
              </a:rPr>
              <a:t>M</a:t>
            </a:r>
            <a:r>
              <a:rPr sz="2000" b="1" i="1" spc="85" dirty="0">
                <a:solidFill>
                  <a:srgbClr val="9BC9EA"/>
                </a:solidFill>
                <a:latin typeface="Cambria"/>
                <a:cs typeface="Cambria"/>
              </a:rPr>
              <a:t>e</a:t>
            </a:r>
            <a:r>
              <a:rPr sz="2000" b="1" i="1" spc="195" dirty="0">
                <a:solidFill>
                  <a:srgbClr val="9BC9EA"/>
                </a:solidFill>
                <a:latin typeface="Cambria"/>
                <a:cs typeface="Cambria"/>
              </a:rPr>
              <a:t>tad</a:t>
            </a:r>
            <a:r>
              <a:rPr sz="2000" b="1" i="1" spc="229" dirty="0">
                <a:solidFill>
                  <a:srgbClr val="9BC9EA"/>
                </a:solidFill>
                <a:latin typeface="Cambria"/>
                <a:cs typeface="Cambria"/>
              </a:rPr>
              <a:t>a</a:t>
            </a:r>
            <a:r>
              <a:rPr sz="2000" b="1" i="1" spc="185" dirty="0">
                <a:solidFill>
                  <a:srgbClr val="9BC9EA"/>
                </a:solidFill>
                <a:latin typeface="Cambria"/>
                <a:cs typeface="Cambria"/>
              </a:rPr>
              <a:t>ta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76044" y="4288535"/>
            <a:ext cx="1473708" cy="981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13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4035" cy="7560945"/>
          </a:xfrm>
          <a:custGeom>
            <a:avLst/>
            <a:gdLst/>
            <a:ahLst/>
            <a:cxnLst/>
            <a:rect l="l" t="t" r="r" b="b"/>
            <a:pathLst>
              <a:path w="10694035" h="7560945">
                <a:moveTo>
                  <a:pt x="0" y="7560564"/>
                </a:moveTo>
                <a:lnTo>
                  <a:pt x="10693908" y="7560564"/>
                </a:lnTo>
                <a:lnTo>
                  <a:pt x="10693908" y="0"/>
                </a:lnTo>
                <a:lnTo>
                  <a:pt x="0" y="0"/>
                </a:lnTo>
                <a:lnTo>
                  <a:pt x="0" y="7560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37335" algn="l"/>
                <a:tab pos="2176780" algn="l"/>
                <a:tab pos="3569970" algn="l"/>
              </a:tabLst>
            </a:pPr>
            <a:r>
              <a:rPr sz="4000" spc="195" dirty="0">
                <a:solidFill>
                  <a:srgbClr val="FFFFFF"/>
                </a:solidFill>
              </a:rPr>
              <a:t>What	</a:t>
            </a:r>
            <a:r>
              <a:rPr sz="4000" spc="220" dirty="0">
                <a:solidFill>
                  <a:srgbClr val="FFFFFF"/>
                </a:solidFill>
              </a:rPr>
              <a:t>Is	</a:t>
            </a:r>
            <a:r>
              <a:rPr sz="4000" spc="254" dirty="0">
                <a:solidFill>
                  <a:srgbClr val="FFFFFF"/>
                </a:solidFill>
              </a:rPr>
              <a:t>Data	</a:t>
            </a:r>
            <a:r>
              <a:rPr sz="4000" spc="210" dirty="0">
                <a:solidFill>
                  <a:srgbClr val="FFFFFF"/>
                </a:solidFill>
              </a:rPr>
              <a:t>Model</a:t>
            </a:r>
            <a:r>
              <a:rPr sz="4000" spc="95" dirty="0">
                <a:solidFill>
                  <a:srgbClr val="FFFFFF"/>
                </a:solidFill>
              </a:rPr>
              <a:t>l</a:t>
            </a:r>
            <a:r>
              <a:rPr sz="4000" spc="385" dirty="0">
                <a:solidFill>
                  <a:srgbClr val="FFFFFF"/>
                </a:solidFill>
              </a:rPr>
              <a:t>ing?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7404099" y="1841666"/>
            <a:ext cx="1891918" cy="917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16908" y="3447041"/>
            <a:ext cx="2466299" cy="1217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9100" y="2943225"/>
            <a:ext cx="2459456" cy="1112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9888" y="4873183"/>
            <a:ext cx="6667296" cy="19443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5735" y="1417320"/>
            <a:ext cx="1988820" cy="3874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37335" algn="l"/>
                <a:tab pos="2176780" algn="l"/>
                <a:tab pos="2714625" algn="l"/>
                <a:tab pos="4109085" algn="l"/>
              </a:tabLst>
            </a:pPr>
            <a:r>
              <a:rPr sz="4000" spc="195" dirty="0"/>
              <a:t>What	</a:t>
            </a:r>
            <a:r>
              <a:rPr sz="4000" spc="220" dirty="0"/>
              <a:t>Is	</a:t>
            </a:r>
            <a:r>
              <a:rPr sz="4000" spc="270" dirty="0"/>
              <a:t>A	</a:t>
            </a:r>
            <a:r>
              <a:rPr sz="4000" spc="254" dirty="0"/>
              <a:t>Data	</a:t>
            </a:r>
            <a:r>
              <a:rPr sz="4000" spc="315" dirty="0"/>
              <a:t>Model?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477773" y="3559302"/>
            <a:ext cx="2019300" cy="2156460"/>
          </a:xfrm>
          <a:custGeom>
            <a:avLst/>
            <a:gdLst/>
            <a:ahLst/>
            <a:cxnLst/>
            <a:rect l="l" t="t" r="r" b="b"/>
            <a:pathLst>
              <a:path w="2019300" h="2156460">
                <a:moveTo>
                  <a:pt x="0" y="2156460"/>
                </a:moveTo>
                <a:lnTo>
                  <a:pt x="2019300" y="2156460"/>
                </a:lnTo>
                <a:lnTo>
                  <a:pt x="2019300" y="0"/>
                </a:lnTo>
                <a:lnTo>
                  <a:pt x="0" y="0"/>
                </a:lnTo>
                <a:lnTo>
                  <a:pt x="0" y="2156460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3877" y="3559302"/>
            <a:ext cx="2019300" cy="2156460"/>
          </a:xfrm>
          <a:custGeom>
            <a:avLst/>
            <a:gdLst/>
            <a:ahLst/>
            <a:cxnLst/>
            <a:rect l="l" t="t" r="r" b="b"/>
            <a:pathLst>
              <a:path w="2019300" h="2156460">
                <a:moveTo>
                  <a:pt x="0" y="2156460"/>
                </a:moveTo>
                <a:lnTo>
                  <a:pt x="2019300" y="2156460"/>
                </a:lnTo>
                <a:lnTo>
                  <a:pt x="2019300" y="0"/>
                </a:lnTo>
                <a:lnTo>
                  <a:pt x="0" y="0"/>
                </a:lnTo>
                <a:lnTo>
                  <a:pt x="0" y="2156460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9982" y="3559302"/>
            <a:ext cx="2019300" cy="2156460"/>
          </a:xfrm>
          <a:custGeom>
            <a:avLst/>
            <a:gdLst/>
            <a:ahLst/>
            <a:cxnLst/>
            <a:rect l="l" t="t" r="r" b="b"/>
            <a:pathLst>
              <a:path w="2019300" h="2156460">
                <a:moveTo>
                  <a:pt x="0" y="2156460"/>
                </a:moveTo>
                <a:lnTo>
                  <a:pt x="2019300" y="2156460"/>
                </a:lnTo>
                <a:lnTo>
                  <a:pt x="2019300" y="0"/>
                </a:lnTo>
                <a:lnTo>
                  <a:pt x="0" y="0"/>
                </a:lnTo>
                <a:lnTo>
                  <a:pt x="0" y="215646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6085" y="3559302"/>
            <a:ext cx="2019300" cy="2156460"/>
          </a:xfrm>
          <a:custGeom>
            <a:avLst/>
            <a:gdLst/>
            <a:ahLst/>
            <a:cxnLst/>
            <a:rect l="l" t="t" r="r" b="b"/>
            <a:pathLst>
              <a:path w="2019300" h="2156460">
                <a:moveTo>
                  <a:pt x="0" y="2156460"/>
                </a:moveTo>
                <a:lnTo>
                  <a:pt x="2019300" y="2156460"/>
                </a:lnTo>
                <a:lnTo>
                  <a:pt x="2019300" y="0"/>
                </a:lnTo>
                <a:lnTo>
                  <a:pt x="0" y="0"/>
                </a:lnTo>
                <a:lnTo>
                  <a:pt x="0" y="2156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46085" y="3559302"/>
            <a:ext cx="2019300" cy="2156460"/>
          </a:xfrm>
          <a:custGeom>
            <a:avLst/>
            <a:gdLst/>
            <a:ahLst/>
            <a:cxnLst/>
            <a:rect l="l" t="t" r="r" b="b"/>
            <a:pathLst>
              <a:path w="2019300" h="2156460">
                <a:moveTo>
                  <a:pt x="0" y="2156460"/>
                </a:moveTo>
                <a:lnTo>
                  <a:pt x="2019300" y="2156460"/>
                </a:lnTo>
                <a:lnTo>
                  <a:pt x="2019300" y="0"/>
                </a:lnTo>
                <a:lnTo>
                  <a:pt x="0" y="0"/>
                </a:lnTo>
                <a:lnTo>
                  <a:pt x="0" y="2156460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7420" y="3782567"/>
            <a:ext cx="777240" cy="1708785"/>
          </a:xfrm>
          <a:custGeom>
            <a:avLst/>
            <a:gdLst/>
            <a:ahLst/>
            <a:cxnLst/>
            <a:rect l="l" t="t" r="r" b="b"/>
            <a:pathLst>
              <a:path w="777239" h="1708785">
                <a:moveTo>
                  <a:pt x="388619" y="0"/>
                </a:moveTo>
                <a:lnTo>
                  <a:pt x="0" y="0"/>
                </a:lnTo>
                <a:lnTo>
                  <a:pt x="388619" y="854202"/>
                </a:lnTo>
                <a:lnTo>
                  <a:pt x="0" y="1708404"/>
                </a:lnTo>
                <a:lnTo>
                  <a:pt x="388619" y="1708404"/>
                </a:lnTo>
                <a:lnTo>
                  <a:pt x="777240" y="854202"/>
                </a:lnTo>
                <a:lnTo>
                  <a:pt x="388619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50964" y="3782567"/>
            <a:ext cx="777240" cy="1708785"/>
          </a:xfrm>
          <a:custGeom>
            <a:avLst/>
            <a:gdLst/>
            <a:ahLst/>
            <a:cxnLst/>
            <a:rect l="l" t="t" r="r" b="b"/>
            <a:pathLst>
              <a:path w="777240" h="1708785">
                <a:moveTo>
                  <a:pt x="388619" y="0"/>
                </a:moveTo>
                <a:lnTo>
                  <a:pt x="0" y="0"/>
                </a:lnTo>
                <a:lnTo>
                  <a:pt x="388619" y="854202"/>
                </a:lnTo>
                <a:lnTo>
                  <a:pt x="0" y="1708404"/>
                </a:lnTo>
                <a:lnTo>
                  <a:pt x="388619" y="1708404"/>
                </a:lnTo>
                <a:lnTo>
                  <a:pt x="777239" y="854202"/>
                </a:lnTo>
                <a:lnTo>
                  <a:pt x="388619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0687" y="3772408"/>
            <a:ext cx="1832610" cy="173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90000"/>
              </a:lnSpc>
            </a:pPr>
            <a:r>
              <a:rPr sz="1400" i="1" spc="80" dirty="0">
                <a:latin typeface="Verdana"/>
                <a:cs typeface="Verdana"/>
              </a:rPr>
              <a:t>A</a:t>
            </a:r>
            <a:r>
              <a:rPr sz="1400" i="1" spc="-105" dirty="0">
                <a:latin typeface="Verdana"/>
                <a:cs typeface="Verdana"/>
              </a:rPr>
              <a:t> </a:t>
            </a:r>
            <a:r>
              <a:rPr sz="1400" b="1" i="1" spc="-90" dirty="0">
                <a:solidFill>
                  <a:srgbClr val="FF0000"/>
                </a:solidFill>
                <a:latin typeface="Verdana"/>
                <a:cs typeface="Verdana"/>
              </a:rPr>
              <a:t>model</a:t>
            </a:r>
            <a:r>
              <a:rPr sz="1400" b="1" i="1" spc="-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i="1" spc="-100" dirty="0">
                <a:latin typeface="Verdana"/>
                <a:cs typeface="Verdana"/>
              </a:rPr>
              <a:t>i</a:t>
            </a:r>
            <a:r>
              <a:rPr sz="1400" i="1" spc="-185" dirty="0">
                <a:latin typeface="Verdana"/>
                <a:cs typeface="Verdana"/>
              </a:rPr>
              <a:t>s</a:t>
            </a:r>
            <a:r>
              <a:rPr sz="1400" i="1" spc="-130" dirty="0">
                <a:latin typeface="Verdana"/>
                <a:cs typeface="Verdana"/>
              </a:rPr>
              <a:t> </a:t>
            </a:r>
            <a:r>
              <a:rPr sz="1400" i="1" spc="114" dirty="0">
                <a:latin typeface="Verdana"/>
                <a:cs typeface="Verdana"/>
              </a:rPr>
              <a:t>a</a:t>
            </a:r>
            <a:r>
              <a:rPr sz="1400" i="1" spc="65" dirty="0">
                <a:latin typeface="Verdana"/>
                <a:cs typeface="Verdana"/>
              </a:rPr>
              <a:t> </a:t>
            </a:r>
            <a:r>
              <a:rPr sz="1400" i="1" spc="-50" dirty="0">
                <a:latin typeface="Verdana"/>
                <a:cs typeface="Verdana"/>
              </a:rPr>
              <a:t>repre</a:t>
            </a:r>
            <a:r>
              <a:rPr sz="1400" i="1" spc="-60" dirty="0">
                <a:latin typeface="Verdana"/>
                <a:cs typeface="Verdana"/>
              </a:rPr>
              <a:t>s</a:t>
            </a:r>
            <a:r>
              <a:rPr sz="1400" i="1" spc="20" dirty="0">
                <a:latin typeface="Verdana"/>
                <a:cs typeface="Verdana"/>
              </a:rPr>
              <a:t>e</a:t>
            </a:r>
            <a:r>
              <a:rPr sz="1400" i="1" spc="10" dirty="0">
                <a:latin typeface="Verdana"/>
                <a:cs typeface="Verdana"/>
              </a:rPr>
              <a:t>n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20" dirty="0">
                <a:latin typeface="Verdana"/>
                <a:cs typeface="Verdana"/>
              </a:rPr>
              <a:t>a</a:t>
            </a:r>
            <a:r>
              <a:rPr sz="1400" i="1" spc="25" dirty="0">
                <a:latin typeface="Verdana"/>
                <a:cs typeface="Verdana"/>
              </a:rPr>
              <a:t>t</a:t>
            </a:r>
            <a:r>
              <a:rPr sz="1400" i="1" spc="-110" dirty="0">
                <a:latin typeface="Verdana"/>
                <a:cs typeface="Verdana"/>
              </a:rPr>
              <a:t>i</a:t>
            </a:r>
            <a:r>
              <a:rPr sz="1400" i="1" spc="55" dirty="0">
                <a:latin typeface="Verdana"/>
                <a:cs typeface="Verdana"/>
              </a:rPr>
              <a:t>o</a:t>
            </a:r>
            <a:r>
              <a:rPr sz="1400" i="1" spc="-30" dirty="0">
                <a:latin typeface="Verdana"/>
                <a:cs typeface="Verdana"/>
              </a:rPr>
              <a:t>n</a:t>
            </a:r>
            <a:r>
              <a:rPr sz="1400" i="1" spc="-150" dirty="0">
                <a:latin typeface="Verdana"/>
                <a:cs typeface="Verdana"/>
              </a:rPr>
              <a:t> </a:t>
            </a:r>
            <a:r>
              <a:rPr sz="1400" i="1" spc="65" dirty="0">
                <a:latin typeface="Verdana"/>
                <a:cs typeface="Verdana"/>
              </a:rPr>
              <a:t>o</a:t>
            </a:r>
            <a:r>
              <a:rPr sz="1400" i="1" spc="-55" dirty="0">
                <a:latin typeface="Verdana"/>
                <a:cs typeface="Verdana"/>
              </a:rPr>
              <a:t>f </a:t>
            </a:r>
            <a:r>
              <a:rPr sz="1400" i="1" spc="-190" dirty="0">
                <a:latin typeface="Verdana"/>
                <a:cs typeface="Verdana"/>
              </a:rPr>
              <a:t>s</a:t>
            </a:r>
            <a:r>
              <a:rPr sz="1400" i="1" spc="65" dirty="0">
                <a:latin typeface="Verdana"/>
                <a:cs typeface="Verdana"/>
              </a:rPr>
              <a:t>o</a:t>
            </a:r>
            <a:r>
              <a:rPr sz="1400" i="1" spc="-20" dirty="0">
                <a:latin typeface="Verdana"/>
                <a:cs typeface="Verdana"/>
              </a:rPr>
              <a:t>me</a:t>
            </a:r>
            <a:r>
              <a:rPr sz="1400" i="1" spc="0" dirty="0">
                <a:latin typeface="Verdana"/>
                <a:cs typeface="Verdana"/>
              </a:rPr>
              <a:t>t</a:t>
            </a:r>
            <a:r>
              <a:rPr sz="1400" i="1" spc="-35" dirty="0">
                <a:latin typeface="Verdana"/>
                <a:cs typeface="Verdana"/>
              </a:rPr>
              <a:t>h</a:t>
            </a:r>
            <a:r>
              <a:rPr sz="1400" i="1" spc="-110" dirty="0">
                <a:latin typeface="Verdana"/>
                <a:cs typeface="Verdana"/>
              </a:rPr>
              <a:t>i</a:t>
            </a:r>
            <a:r>
              <a:rPr sz="1400" i="1" spc="-50" dirty="0">
                <a:latin typeface="Verdana"/>
                <a:cs typeface="Verdana"/>
              </a:rPr>
              <a:t>n</a:t>
            </a:r>
            <a:r>
              <a:rPr sz="1400" i="1" spc="70" dirty="0">
                <a:latin typeface="Verdana"/>
                <a:cs typeface="Verdana"/>
              </a:rPr>
              <a:t>g</a:t>
            </a:r>
            <a:r>
              <a:rPr sz="1400" i="1" spc="-145" dirty="0">
                <a:latin typeface="Verdana"/>
                <a:cs typeface="Verdana"/>
              </a:rPr>
              <a:t> </a:t>
            </a:r>
            <a:r>
              <a:rPr sz="1400" i="1" spc="-100" dirty="0">
                <a:latin typeface="Verdana"/>
                <a:cs typeface="Verdana"/>
              </a:rPr>
              <a:t>i</a:t>
            </a:r>
            <a:r>
              <a:rPr sz="1400" i="1" spc="-30" dirty="0">
                <a:latin typeface="Verdana"/>
                <a:cs typeface="Verdana"/>
              </a:rPr>
              <a:t>n</a:t>
            </a:r>
            <a:r>
              <a:rPr sz="1400" i="1" spc="-125" dirty="0">
                <a:latin typeface="Verdana"/>
                <a:cs typeface="Verdana"/>
              </a:rPr>
              <a:t> </a:t>
            </a:r>
            <a:r>
              <a:rPr sz="1400" i="1" spc="65" dirty="0">
                <a:latin typeface="Verdana"/>
                <a:cs typeface="Verdana"/>
              </a:rPr>
              <a:t>o</a:t>
            </a:r>
            <a:r>
              <a:rPr sz="1400" i="1" spc="-105" dirty="0">
                <a:latin typeface="Verdana"/>
                <a:cs typeface="Verdana"/>
              </a:rPr>
              <a:t>ur</a:t>
            </a:r>
            <a:r>
              <a:rPr sz="1400" i="1" spc="-70" dirty="0">
                <a:latin typeface="Verdana"/>
                <a:cs typeface="Verdana"/>
              </a:rPr>
              <a:t> </a:t>
            </a:r>
            <a:r>
              <a:rPr sz="1400" i="1" spc="20" dirty="0">
                <a:latin typeface="Verdana"/>
                <a:cs typeface="Verdana"/>
              </a:rPr>
              <a:t>e</a:t>
            </a:r>
            <a:r>
              <a:rPr sz="1400" i="1" spc="10" dirty="0">
                <a:latin typeface="Verdana"/>
                <a:cs typeface="Verdana"/>
              </a:rPr>
              <a:t>n</a:t>
            </a:r>
            <a:r>
              <a:rPr sz="1400" i="1" spc="-110" dirty="0">
                <a:latin typeface="Verdana"/>
                <a:cs typeface="Verdana"/>
              </a:rPr>
              <a:t>v</a:t>
            </a:r>
            <a:r>
              <a:rPr sz="1400" i="1" spc="-45" dirty="0">
                <a:latin typeface="Verdana"/>
                <a:cs typeface="Verdana"/>
              </a:rPr>
              <a:t>i</a:t>
            </a:r>
            <a:r>
              <a:rPr sz="1400" i="1" spc="-25" dirty="0">
                <a:latin typeface="Verdana"/>
                <a:cs typeface="Verdana"/>
              </a:rPr>
              <a:t>ronme</a:t>
            </a:r>
            <a:r>
              <a:rPr sz="1400" i="1" spc="-45" dirty="0">
                <a:latin typeface="Verdana"/>
                <a:cs typeface="Verdana"/>
              </a:rPr>
              <a:t>n</a:t>
            </a:r>
            <a:r>
              <a:rPr sz="1400" i="1" spc="-80" dirty="0">
                <a:latin typeface="Verdana"/>
                <a:cs typeface="Verdana"/>
              </a:rPr>
              <a:t>t</a:t>
            </a:r>
            <a:r>
              <a:rPr sz="1400" i="1" spc="-105" dirty="0">
                <a:latin typeface="Verdana"/>
                <a:cs typeface="Verdana"/>
              </a:rPr>
              <a:t> </a:t>
            </a:r>
            <a:r>
              <a:rPr sz="1400" i="1" spc="-20" dirty="0">
                <a:latin typeface="Verdana"/>
                <a:cs typeface="Verdana"/>
              </a:rPr>
              <a:t>ma</a:t>
            </a:r>
            <a:r>
              <a:rPr sz="1400" i="1" spc="-10" dirty="0">
                <a:latin typeface="Verdana"/>
                <a:cs typeface="Verdana"/>
              </a:rPr>
              <a:t>k</a:t>
            </a:r>
            <a:r>
              <a:rPr sz="1400" i="1" spc="-110" dirty="0">
                <a:latin typeface="Verdana"/>
                <a:cs typeface="Verdana"/>
              </a:rPr>
              <a:t>i</a:t>
            </a:r>
            <a:r>
              <a:rPr sz="1400" i="1" spc="-50" dirty="0">
                <a:latin typeface="Verdana"/>
                <a:cs typeface="Verdana"/>
              </a:rPr>
              <a:t>n</a:t>
            </a:r>
            <a:r>
              <a:rPr sz="1400" i="1" spc="70" dirty="0">
                <a:latin typeface="Verdana"/>
                <a:cs typeface="Verdana"/>
              </a:rPr>
              <a:t>g</a:t>
            </a:r>
            <a:r>
              <a:rPr sz="1400" i="1" spc="40" dirty="0">
                <a:latin typeface="Verdana"/>
                <a:cs typeface="Verdana"/>
              </a:rPr>
              <a:t> </a:t>
            </a:r>
            <a:r>
              <a:rPr sz="1400" i="1" spc="-120" dirty="0">
                <a:latin typeface="Verdana"/>
                <a:cs typeface="Verdana"/>
              </a:rPr>
              <a:t>u</a:t>
            </a:r>
            <a:r>
              <a:rPr sz="1400" i="1" spc="-110" dirty="0">
                <a:latin typeface="Verdana"/>
                <a:cs typeface="Verdana"/>
              </a:rPr>
              <a:t>s</a:t>
            </a:r>
            <a:r>
              <a:rPr sz="1400" i="1" spc="75" dirty="0">
                <a:latin typeface="Verdana"/>
                <a:cs typeface="Verdana"/>
              </a:rPr>
              <a:t>e</a:t>
            </a:r>
            <a:r>
              <a:rPr sz="1400" i="1" spc="-110" dirty="0">
                <a:latin typeface="Verdana"/>
                <a:cs typeface="Verdana"/>
              </a:rPr>
              <a:t> </a:t>
            </a:r>
            <a:r>
              <a:rPr sz="1400" i="1" spc="65" dirty="0">
                <a:latin typeface="Verdana"/>
                <a:cs typeface="Verdana"/>
              </a:rPr>
              <a:t>o</a:t>
            </a:r>
            <a:r>
              <a:rPr sz="1400" i="1" spc="-55" dirty="0">
                <a:latin typeface="Verdana"/>
                <a:cs typeface="Verdana"/>
              </a:rPr>
              <a:t>f</a:t>
            </a:r>
            <a:r>
              <a:rPr sz="1400" i="1" spc="-120" dirty="0">
                <a:latin typeface="Verdana"/>
                <a:cs typeface="Verdana"/>
              </a:rPr>
              <a:t> </a:t>
            </a:r>
            <a:r>
              <a:rPr sz="1400" i="1" spc="-190" dirty="0">
                <a:latin typeface="Verdana"/>
                <a:cs typeface="Verdana"/>
              </a:rPr>
              <a:t>s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50" dirty="0">
                <a:latin typeface="Verdana"/>
                <a:cs typeface="Verdana"/>
              </a:rPr>
              <a:t>an</a:t>
            </a:r>
            <a:r>
              <a:rPr sz="1400" i="1" spc="45" dirty="0">
                <a:latin typeface="Verdana"/>
                <a:cs typeface="Verdana"/>
              </a:rPr>
              <a:t>d</a:t>
            </a:r>
            <a:r>
              <a:rPr sz="1400" i="1" spc="5" dirty="0">
                <a:latin typeface="Verdana"/>
                <a:cs typeface="Verdana"/>
              </a:rPr>
              <a:t>ard</a:t>
            </a:r>
            <a:r>
              <a:rPr sz="1400" i="1" dirty="0">
                <a:latin typeface="Verdana"/>
                <a:cs typeface="Verdana"/>
              </a:rPr>
              <a:t> </a:t>
            </a:r>
            <a:r>
              <a:rPr sz="1400" i="1" spc="-190" dirty="0">
                <a:latin typeface="Verdana"/>
                <a:cs typeface="Verdana"/>
              </a:rPr>
              <a:t>s</a:t>
            </a:r>
            <a:r>
              <a:rPr sz="1400" i="1" spc="-55" dirty="0">
                <a:latin typeface="Verdana"/>
                <a:cs typeface="Verdana"/>
              </a:rPr>
              <a:t>y</a:t>
            </a:r>
            <a:r>
              <a:rPr sz="1400" i="1" spc="-70" dirty="0">
                <a:latin typeface="Verdana"/>
                <a:cs typeface="Verdana"/>
              </a:rPr>
              <a:t>m</a:t>
            </a:r>
            <a:r>
              <a:rPr sz="1400" i="1" spc="70" dirty="0">
                <a:latin typeface="Verdana"/>
                <a:cs typeface="Verdana"/>
              </a:rPr>
              <a:t>b</a:t>
            </a:r>
            <a:r>
              <a:rPr sz="1400" i="1" spc="80" dirty="0">
                <a:latin typeface="Verdana"/>
                <a:cs typeface="Verdana"/>
              </a:rPr>
              <a:t>o</a:t>
            </a:r>
            <a:r>
              <a:rPr sz="1400" i="1" spc="-110" dirty="0">
                <a:latin typeface="Verdana"/>
                <a:cs typeface="Verdana"/>
              </a:rPr>
              <a:t>l</a:t>
            </a:r>
            <a:r>
              <a:rPr sz="1400" i="1" spc="-185" dirty="0">
                <a:latin typeface="Verdana"/>
                <a:cs typeface="Verdana"/>
              </a:rPr>
              <a:t>s</a:t>
            </a:r>
            <a:r>
              <a:rPr sz="1400" i="1" spc="-150" dirty="0">
                <a:latin typeface="Verdana"/>
                <a:cs typeface="Verdana"/>
              </a:rPr>
              <a:t> 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65" dirty="0">
                <a:latin typeface="Verdana"/>
                <a:cs typeface="Verdana"/>
              </a:rPr>
              <a:t>o</a:t>
            </a:r>
            <a:r>
              <a:rPr sz="1400" i="1" spc="-135" dirty="0">
                <a:latin typeface="Verdana"/>
                <a:cs typeface="Verdana"/>
              </a:rPr>
              <a:t> </a:t>
            </a:r>
            <a:r>
              <a:rPr sz="1400" i="1" spc="20" dirty="0">
                <a:latin typeface="Verdana"/>
                <a:cs typeface="Verdana"/>
              </a:rPr>
              <a:t>e</a:t>
            </a:r>
            <a:r>
              <a:rPr sz="1400" i="1" spc="10" dirty="0">
                <a:latin typeface="Verdana"/>
                <a:cs typeface="Verdana"/>
              </a:rPr>
              <a:t>n</a:t>
            </a:r>
            <a:r>
              <a:rPr sz="1400" i="1" spc="35" dirty="0">
                <a:latin typeface="Verdana"/>
                <a:cs typeface="Verdana"/>
              </a:rPr>
              <a:t>ab</a:t>
            </a:r>
            <a:r>
              <a:rPr sz="1400" i="1" spc="20" dirty="0">
                <a:latin typeface="Verdana"/>
                <a:cs typeface="Verdana"/>
              </a:rPr>
              <a:t>l</a:t>
            </a:r>
            <a:r>
              <a:rPr sz="1400" i="1" spc="75" dirty="0">
                <a:latin typeface="Verdana"/>
                <a:cs typeface="Verdana"/>
              </a:rPr>
              <a:t>e</a:t>
            </a:r>
            <a:r>
              <a:rPr sz="1400" i="1" spc="45" dirty="0">
                <a:latin typeface="Verdana"/>
                <a:cs typeface="Verdana"/>
              </a:rPr>
              <a:t> </a:t>
            </a:r>
            <a:r>
              <a:rPr sz="1400" i="1" spc="-100" dirty="0">
                <a:latin typeface="Verdana"/>
                <a:cs typeface="Verdana"/>
              </a:rPr>
              <a:t>i</a:t>
            </a:r>
            <a:r>
              <a:rPr sz="1400" i="1" spc="20" dirty="0">
                <a:latin typeface="Verdana"/>
                <a:cs typeface="Verdana"/>
              </a:rPr>
              <a:t>mp</a:t>
            </a:r>
            <a:r>
              <a:rPr sz="1400" i="1" spc="-50" dirty="0">
                <a:latin typeface="Verdana"/>
                <a:cs typeface="Verdana"/>
              </a:rPr>
              <a:t>ro</a:t>
            </a:r>
            <a:r>
              <a:rPr sz="1400" i="1" spc="-70" dirty="0">
                <a:latin typeface="Verdana"/>
                <a:cs typeface="Verdana"/>
              </a:rPr>
              <a:t>v</a:t>
            </a:r>
            <a:r>
              <a:rPr sz="1400" i="1" spc="80" dirty="0">
                <a:latin typeface="Verdana"/>
                <a:cs typeface="Verdana"/>
              </a:rPr>
              <a:t>ed</a:t>
            </a:r>
            <a:r>
              <a:rPr sz="1400" i="1" spc="45" dirty="0">
                <a:latin typeface="Verdana"/>
                <a:cs typeface="Verdana"/>
              </a:rPr>
              <a:t> </a:t>
            </a:r>
            <a:r>
              <a:rPr sz="1400" i="1" spc="-35" dirty="0">
                <a:latin typeface="Verdana"/>
                <a:cs typeface="Verdana"/>
              </a:rPr>
              <a:t>u</a:t>
            </a:r>
            <a:r>
              <a:rPr sz="1400" i="1" spc="-45" dirty="0">
                <a:latin typeface="Verdana"/>
                <a:cs typeface="Verdana"/>
              </a:rPr>
              <a:t>n</a:t>
            </a:r>
            <a:r>
              <a:rPr sz="1400" i="1" spc="-5" dirty="0">
                <a:latin typeface="Verdana"/>
                <a:cs typeface="Verdana"/>
              </a:rPr>
              <a:t>de</a:t>
            </a:r>
            <a:r>
              <a:rPr sz="1400" i="1" spc="-10" dirty="0">
                <a:latin typeface="Verdana"/>
                <a:cs typeface="Verdana"/>
              </a:rPr>
              <a:t>r</a:t>
            </a:r>
            <a:r>
              <a:rPr sz="1400" i="1" spc="-190" dirty="0">
                <a:latin typeface="Verdana"/>
                <a:cs typeface="Verdana"/>
              </a:rPr>
              <a:t>s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50" dirty="0">
                <a:latin typeface="Verdana"/>
                <a:cs typeface="Verdana"/>
              </a:rPr>
              <a:t>an</a:t>
            </a:r>
            <a:r>
              <a:rPr sz="1400" i="1" spc="45" dirty="0">
                <a:latin typeface="Verdana"/>
                <a:cs typeface="Verdana"/>
              </a:rPr>
              <a:t>d</a:t>
            </a:r>
            <a:r>
              <a:rPr sz="1400" i="1" spc="-100" dirty="0">
                <a:latin typeface="Verdana"/>
                <a:cs typeface="Verdana"/>
              </a:rPr>
              <a:t>i</a:t>
            </a:r>
            <a:r>
              <a:rPr sz="1400" i="1" spc="-35" dirty="0">
                <a:latin typeface="Verdana"/>
                <a:cs typeface="Verdana"/>
              </a:rPr>
              <a:t>n</a:t>
            </a:r>
            <a:r>
              <a:rPr sz="1400" i="1" spc="70" dirty="0">
                <a:latin typeface="Verdana"/>
                <a:cs typeface="Verdana"/>
              </a:rPr>
              <a:t>g</a:t>
            </a:r>
            <a:r>
              <a:rPr sz="1400" i="1" spc="-145" dirty="0">
                <a:latin typeface="Verdana"/>
                <a:cs typeface="Verdana"/>
              </a:rPr>
              <a:t> </a:t>
            </a:r>
            <a:r>
              <a:rPr sz="1400" i="1" spc="65" dirty="0">
                <a:latin typeface="Verdana"/>
                <a:cs typeface="Verdana"/>
              </a:rPr>
              <a:t>o</a:t>
            </a:r>
            <a:r>
              <a:rPr sz="1400" i="1" spc="-55" dirty="0">
                <a:latin typeface="Verdana"/>
                <a:cs typeface="Verdana"/>
              </a:rPr>
              <a:t>f</a:t>
            </a:r>
            <a:r>
              <a:rPr sz="1400" i="1" spc="-120" dirty="0">
                <a:latin typeface="Verdana"/>
                <a:cs typeface="Verdana"/>
              </a:rPr>
              <a:t> 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-35" dirty="0">
                <a:latin typeface="Verdana"/>
                <a:cs typeface="Verdana"/>
              </a:rPr>
              <a:t>h</a:t>
            </a:r>
            <a:r>
              <a:rPr sz="1400" i="1" spc="75" dirty="0">
                <a:latin typeface="Verdana"/>
                <a:cs typeface="Verdana"/>
              </a:rPr>
              <a:t>e</a:t>
            </a:r>
            <a:r>
              <a:rPr sz="1400" i="1" spc="45" dirty="0">
                <a:latin typeface="Verdana"/>
                <a:cs typeface="Verdana"/>
              </a:rPr>
              <a:t> </a:t>
            </a:r>
            <a:r>
              <a:rPr sz="1400" i="1" spc="110" dirty="0">
                <a:latin typeface="Verdana"/>
                <a:cs typeface="Verdana"/>
              </a:rPr>
              <a:t>c</a:t>
            </a:r>
            <a:r>
              <a:rPr sz="1400" i="1" spc="135" dirty="0">
                <a:latin typeface="Verdana"/>
                <a:cs typeface="Verdana"/>
              </a:rPr>
              <a:t>o</a:t>
            </a:r>
            <a:r>
              <a:rPr sz="1400" i="1" spc="-35" dirty="0">
                <a:latin typeface="Verdana"/>
                <a:cs typeface="Verdana"/>
              </a:rPr>
              <a:t>n</a:t>
            </a:r>
            <a:r>
              <a:rPr sz="1400" i="1" spc="110" dirty="0">
                <a:latin typeface="Verdana"/>
                <a:cs typeface="Verdana"/>
              </a:rPr>
              <a:t>cep</a:t>
            </a:r>
            <a:r>
              <a:rPr sz="1400" i="1" spc="-80" dirty="0">
                <a:latin typeface="Verdana"/>
                <a:cs typeface="Verdana"/>
              </a:rPr>
              <a:t>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5572" y="4060444"/>
            <a:ext cx="1836420" cy="1162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905" algn="ctr">
              <a:lnSpc>
                <a:spcPct val="90000"/>
              </a:lnSpc>
            </a:pPr>
            <a:r>
              <a:rPr sz="1400" i="1" spc="80" dirty="0">
                <a:latin typeface="Verdana"/>
                <a:cs typeface="Verdana"/>
              </a:rPr>
              <a:t>A</a:t>
            </a:r>
            <a:r>
              <a:rPr sz="1400" i="1" spc="-105" dirty="0">
                <a:latin typeface="Verdana"/>
                <a:cs typeface="Verdana"/>
              </a:rPr>
              <a:t> </a:t>
            </a:r>
            <a:r>
              <a:rPr sz="1400" b="1" i="1" spc="-40" dirty="0">
                <a:solidFill>
                  <a:srgbClr val="FF0000"/>
                </a:solidFill>
                <a:latin typeface="Verdana"/>
                <a:cs typeface="Verdana"/>
              </a:rPr>
              <a:t>da</a:t>
            </a:r>
            <a:r>
              <a:rPr sz="1400" b="1" i="1" spc="-114" dirty="0">
                <a:solidFill>
                  <a:srgbClr val="FF0000"/>
                </a:solidFill>
                <a:latin typeface="Verdana"/>
                <a:cs typeface="Verdana"/>
              </a:rPr>
              <a:t>ta</a:t>
            </a:r>
            <a:r>
              <a:rPr sz="1400" b="1" i="1" spc="-90" dirty="0">
                <a:solidFill>
                  <a:srgbClr val="FF0000"/>
                </a:solidFill>
                <a:latin typeface="Verdana"/>
                <a:cs typeface="Verdana"/>
              </a:rPr>
              <a:t> model</a:t>
            </a:r>
            <a:r>
              <a:rPr sz="1400" b="1" i="1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i="1" spc="-10" dirty="0">
                <a:latin typeface="Verdana"/>
                <a:cs typeface="Verdana"/>
              </a:rPr>
              <a:t>de</a:t>
            </a:r>
            <a:r>
              <a:rPr sz="1400" i="1" spc="-15" dirty="0">
                <a:latin typeface="Verdana"/>
                <a:cs typeface="Verdana"/>
              </a:rPr>
              <a:t>s</a:t>
            </a:r>
            <a:r>
              <a:rPr sz="1400" i="1" spc="-40" dirty="0">
                <a:latin typeface="Verdana"/>
                <a:cs typeface="Verdana"/>
              </a:rPr>
              <a:t>cr</a:t>
            </a:r>
            <a:r>
              <a:rPr sz="1400" i="1" spc="-20" dirty="0">
                <a:latin typeface="Verdana"/>
                <a:cs typeface="Verdana"/>
              </a:rPr>
              <a:t>i</a:t>
            </a:r>
            <a:r>
              <a:rPr sz="1400" i="1" spc="-15" dirty="0">
                <a:latin typeface="Verdana"/>
                <a:cs typeface="Verdana"/>
              </a:rPr>
              <a:t>be</a:t>
            </a:r>
            <a:r>
              <a:rPr sz="1400" i="1" spc="-10" dirty="0">
                <a:latin typeface="Verdana"/>
                <a:cs typeface="Verdana"/>
              </a:rPr>
              <a:t>s</a:t>
            </a:r>
            <a:r>
              <a:rPr sz="1400" i="1" spc="-140" dirty="0">
                <a:latin typeface="Verdana"/>
                <a:cs typeface="Verdana"/>
              </a:rPr>
              <a:t> 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-35" dirty="0">
                <a:latin typeface="Verdana"/>
                <a:cs typeface="Verdana"/>
              </a:rPr>
              <a:t>h</a:t>
            </a:r>
            <a:r>
              <a:rPr sz="1400" i="1" spc="75" dirty="0">
                <a:latin typeface="Verdana"/>
                <a:cs typeface="Verdana"/>
              </a:rPr>
              <a:t>e</a:t>
            </a:r>
            <a:r>
              <a:rPr sz="1400" i="1" spc="45" dirty="0">
                <a:latin typeface="Verdana"/>
                <a:cs typeface="Verdana"/>
              </a:rPr>
              <a:t> </a:t>
            </a:r>
            <a:r>
              <a:rPr sz="1400" i="1" u="sng" spc="-190" dirty="0">
                <a:latin typeface="Verdana"/>
                <a:cs typeface="Verdana"/>
              </a:rPr>
              <a:t>s</a:t>
            </a:r>
            <a:r>
              <a:rPr sz="1400" i="1" u="sng" spc="114" dirty="0">
                <a:latin typeface="Verdana"/>
                <a:cs typeface="Verdana"/>
              </a:rPr>
              <a:t>pe</a:t>
            </a:r>
            <a:r>
              <a:rPr sz="1400" i="1" u="sng" spc="100" dirty="0">
                <a:latin typeface="Verdana"/>
                <a:cs typeface="Verdana"/>
              </a:rPr>
              <a:t>c</a:t>
            </a:r>
            <a:r>
              <a:rPr sz="1400" i="1" u="sng" spc="-100" dirty="0">
                <a:latin typeface="Verdana"/>
                <a:cs typeface="Verdana"/>
              </a:rPr>
              <a:t>i</a:t>
            </a:r>
            <a:r>
              <a:rPr sz="1400" i="1" u="sng" spc="-65" dirty="0">
                <a:latin typeface="Verdana"/>
                <a:cs typeface="Verdana"/>
              </a:rPr>
              <a:t>f</a:t>
            </a:r>
            <a:r>
              <a:rPr sz="1400" i="1" u="sng" spc="-110" dirty="0">
                <a:latin typeface="Verdana"/>
                <a:cs typeface="Verdana"/>
              </a:rPr>
              <a:t>i</a:t>
            </a:r>
            <a:r>
              <a:rPr sz="1400" i="1" u="sng" spc="165" dirty="0">
                <a:latin typeface="Verdana"/>
                <a:cs typeface="Verdana"/>
              </a:rPr>
              <a:t>c</a:t>
            </a:r>
            <a:r>
              <a:rPr sz="1400" i="1" u="sng" spc="20" dirty="0">
                <a:latin typeface="Verdana"/>
                <a:cs typeface="Verdana"/>
              </a:rPr>
              <a:t>a</a:t>
            </a:r>
            <a:r>
              <a:rPr sz="1400" i="1" u="sng" spc="15" dirty="0">
                <a:latin typeface="Verdana"/>
                <a:cs typeface="Verdana"/>
              </a:rPr>
              <a:t>t</a:t>
            </a:r>
            <a:r>
              <a:rPr sz="1400" i="1" u="sng" spc="-110" dirty="0">
                <a:latin typeface="Verdana"/>
                <a:cs typeface="Verdana"/>
              </a:rPr>
              <a:t>i</a:t>
            </a:r>
            <a:r>
              <a:rPr sz="1400" i="1" u="sng" spc="55" dirty="0">
                <a:latin typeface="Verdana"/>
                <a:cs typeface="Verdana"/>
              </a:rPr>
              <a:t>o</a:t>
            </a:r>
            <a:r>
              <a:rPr sz="1400" i="1" u="sng" spc="-50" dirty="0">
                <a:latin typeface="Verdana"/>
                <a:cs typeface="Verdana"/>
              </a:rPr>
              <a:t>n</a:t>
            </a:r>
            <a:r>
              <a:rPr sz="1400" i="1" spc="-125" dirty="0">
                <a:latin typeface="Verdana"/>
                <a:cs typeface="Verdana"/>
              </a:rPr>
              <a:t>,</a:t>
            </a:r>
            <a:r>
              <a:rPr sz="1400" i="1" spc="-120" dirty="0">
                <a:latin typeface="Verdana"/>
                <a:cs typeface="Verdana"/>
              </a:rPr>
              <a:t> </a:t>
            </a:r>
            <a:r>
              <a:rPr sz="1400" i="1" u="sng" dirty="0">
                <a:latin typeface="Verdana"/>
                <a:cs typeface="Verdana"/>
              </a:rPr>
              <a:t>def</a:t>
            </a:r>
            <a:r>
              <a:rPr sz="1400" i="1" u="sng" spc="5" dirty="0">
                <a:latin typeface="Verdana"/>
                <a:cs typeface="Verdana"/>
              </a:rPr>
              <a:t>i</a:t>
            </a:r>
            <a:r>
              <a:rPr sz="1400" i="1" u="sng" spc="-35" dirty="0">
                <a:latin typeface="Verdana"/>
                <a:cs typeface="Verdana"/>
              </a:rPr>
              <a:t>n</a:t>
            </a:r>
            <a:r>
              <a:rPr sz="1400" i="1" u="sng" spc="-100" dirty="0">
                <a:latin typeface="Verdana"/>
                <a:cs typeface="Verdana"/>
              </a:rPr>
              <a:t>i</a:t>
            </a:r>
            <a:r>
              <a:rPr sz="1400" i="1" u="sng" spc="-30" dirty="0">
                <a:latin typeface="Verdana"/>
                <a:cs typeface="Verdana"/>
              </a:rPr>
              <a:t>ti</a:t>
            </a:r>
            <a:r>
              <a:rPr sz="1400" i="1" u="sng" spc="-65" dirty="0">
                <a:latin typeface="Verdana"/>
                <a:cs typeface="Verdana"/>
              </a:rPr>
              <a:t>o</a:t>
            </a:r>
            <a:r>
              <a:rPr sz="1400" i="1" u="sng" spc="-30" dirty="0">
                <a:latin typeface="Verdana"/>
                <a:cs typeface="Verdana"/>
              </a:rPr>
              <a:t>n</a:t>
            </a:r>
            <a:r>
              <a:rPr sz="1400" i="1" spc="-150" dirty="0">
                <a:latin typeface="Verdana"/>
                <a:cs typeface="Verdana"/>
              </a:rPr>
              <a:t> </a:t>
            </a:r>
            <a:r>
              <a:rPr sz="1400" i="1" spc="50" dirty="0">
                <a:latin typeface="Verdana"/>
                <a:cs typeface="Verdana"/>
              </a:rPr>
              <a:t>an</a:t>
            </a:r>
            <a:r>
              <a:rPr sz="1400" i="1" spc="55" dirty="0">
                <a:latin typeface="Verdana"/>
                <a:cs typeface="Verdana"/>
              </a:rPr>
              <a:t>d</a:t>
            </a:r>
            <a:r>
              <a:rPr sz="1400" i="1" spc="-105" dirty="0">
                <a:latin typeface="Verdana"/>
                <a:cs typeface="Verdana"/>
              </a:rPr>
              <a:t> </a:t>
            </a:r>
            <a:r>
              <a:rPr sz="1400" i="1" u="sng" spc="-85" dirty="0">
                <a:latin typeface="Verdana"/>
                <a:cs typeface="Verdana"/>
              </a:rPr>
              <a:t>r</a:t>
            </a:r>
            <a:r>
              <a:rPr sz="1400" i="1" u="sng" spc="-130" dirty="0">
                <a:latin typeface="Verdana"/>
                <a:cs typeface="Verdana"/>
              </a:rPr>
              <a:t>u</a:t>
            </a:r>
            <a:r>
              <a:rPr sz="1400" i="1" u="sng" spc="-100" dirty="0">
                <a:latin typeface="Verdana"/>
                <a:cs typeface="Verdana"/>
              </a:rPr>
              <a:t>l</a:t>
            </a:r>
            <a:r>
              <a:rPr sz="1400" i="1" u="sng" spc="-55" dirty="0">
                <a:latin typeface="Verdana"/>
                <a:cs typeface="Verdana"/>
              </a:rPr>
              <a:t>es</a:t>
            </a:r>
            <a:r>
              <a:rPr sz="1400" i="1" spc="-35" dirty="0">
                <a:latin typeface="Verdana"/>
                <a:cs typeface="Verdana"/>
              </a:rPr>
              <a:t> </a:t>
            </a:r>
            <a:r>
              <a:rPr sz="1400" i="1" spc="10" dirty="0">
                <a:latin typeface="Verdana"/>
                <a:cs typeface="Verdana"/>
              </a:rPr>
              <a:t>fo</a:t>
            </a:r>
            <a:r>
              <a:rPr sz="1400" i="1" spc="-175" dirty="0">
                <a:latin typeface="Verdana"/>
                <a:cs typeface="Verdana"/>
              </a:rPr>
              <a:t>r</a:t>
            </a:r>
            <a:r>
              <a:rPr sz="1400" i="1" spc="-125" dirty="0">
                <a:latin typeface="Verdana"/>
                <a:cs typeface="Verdana"/>
              </a:rPr>
              <a:t> </a:t>
            </a:r>
            <a:r>
              <a:rPr sz="1400" i="1" spc="50" dirty="0">
                <a:latin typeface="Verdana"/>
                <a:cs typeface="Verdana"/>
              </a:rPr>
              <a:t>da</a:t>
            </a:r>
            <a:r>
              <a:rPr sz="1400" i="1" spc="40" dirty="0">
                <a:latin typeface="Verdana"/>
                <a:cs typeface="Verdana"/>
              </a:rPr>
              <a:t>t</a:t>
            </a:r>
            <a:r>
              <a:rPr sz="1400" i="1" spc="114" dirty="0">
                <a:latin typeface="Verdana"/>
                <a:cs typeface="Verdana"/>
              </a:rPr>
              <a:t>a</a:t>
            </a:r>
            <a:r>
              <a:rPr sz="1400" i="1" spc="-110" dirty="0">
                <a:latin typeface="Verdana"/>
                <a:cs typeface="Verdana"/>
              </a:rPr>
              <a:t> </a:t>
            </a:r>
            <a:r>
              <a:rPr sz="1400" i="1" spc="-100" dirty="0">
                <a:latin typeface="Verdana"/>
                <a:cs typeface="Verdana"/>
              </a:rPr>
              <a:t>i</a:t>
            </a:r>
            <a:r>
              <a:rPr sz="1400" i="1" spc="-30" dirty="0">
                <a:latin typeface="Verdana"/>
                <a:cs typeface="Verdana"/>
              </a:rPr>
              <a:t>n</a:t>
            </a:r>
            <a:r>
              <a:rPr sz="1400" i="1" spc="-130" dirty="0">
                <a:latin typeface="Verdana"/>
                <a:cs typeface="Verdana"/>
              </a:rPr>
              <a:t> </a:t>
            </a:r>
            <a:r>
              <a:rPr sz="1400" i="1" spc="114" dirty="0">
                <a:latin typeface="Verdana"/>
                <a:cs typeface="Verdana"/>
              </a:rPr>
              <a:t>a</a:t>
            </a:r>
            <a:r>
              <a:rPr sz="1400" i="1" spc="-110" dirty="0">
                <a:latin typeface="Verdana"/>
                <a:cs typeface="Verdana"/>
              </a:rPr>
              <a:t> </a:t>
            </a:r>
            <a:r>
              <a:rPr sz="1400" i="1" spc="-50" dirty="0">
                <a:latin typeface="Verdana"/>
                <a:cs typeface="Verdana"/>
              </a:rPr>
              <a:t>bus</a:t>
            </a:r>
            <a:r>
              <a:rPr sz="1400" i="1" spc="-100" dirty="0">
                <a:latin typeface="Verdana"/>
                <a:cs typeface="Verdana"/>
              </a:rPr>
              <a:t>i</a:t>
            </a:r>
            <a:r>
              <a:rPr sz="1400" i="1" spc="-40" dirty="0">
                <a:latin typeface="Verdana"/>
                <a:cs typeface="Verdana"/>
              </a:rPr>
              <a:t>n</a:t>
            </a:r>
            <a:r>
              <a:rPr sz="1400" i="1" spc="-60" dirty="0">
                <a:latin typeface="Verdana"/>
                <a:cs typeface="Verdana"/>
              </a:rPr>
              <a:t>es</a:t>
            </a:r>
            <a:r>
              <a:rPr sz="1400" i="1" spc="-185" dirty="0">
                <a:latin typeface="Verdana"/>
                <a:cs typeface="Verdana"/>
              </a:rPr>
              <a:t>s</a:t>
            </a:r>
            <a:r>
              <a:rPr sz="1400" i="1" spc="-125" dirty="0">
                <a:latin typeface="Verdana"/>
                <a:cs typeface="Verdana"/>
              </a:rPr>
              <a:t> </a:t>
            </a:r>
            <a:r>
              <a:rPr sz="1400" i="1" spc="25" dirty="0">
                <a:latin typeface="Verdana"/>
                <a:cs typeface="Verdana"/>
              </a:rPr>
              <a:t>area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66435" y="3772408"/>
            <a:ext cx="1866900" cy="173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905" algn="ctr">
              <a:lnSpc>
                <a:spcPct val="90000"/>
              </a:lnSpc>
            </a:pPr>
            <a:r>
              <a:rPr sz="1400" i="1" spc="80" dirty="0">
                <a:latin typeface="Verdana"/>
                <a:cs typeface="Verdana"/>
              </a:rPr>
              <a:t>A</a:t>
            </a:r>
            <a:r>
              <a:rPr sz="1400" i="1" spc="-105" dirty="0">
                <a:latin typeface="Verdana"/>
                <a:cs typeface="Verdana"/>
              </a:rPr>
              <a:t> </a:t>
            </a:r>
            <a:r>
              <a:rPr sz="1400" b="1" i="1" spc="-40" dirty="0">
                <a:solidFill>
                  <a:srgbClr val="FF0000"/>
                </a:solidFill>
                <a:latin typeface="Verdana"/>
                <a:cs typeface="Verdana"/>
              </a:rPr>
              <a:t>da</a:t>
            </a:r>
            <a:r>
              <a:rPr sz="1400" b="1" i="1" spc="-114" dirty="0">
                <a:solidFill>
                  <a:srgbClr val="FF0000"/>
                </a:solidFill>
                <a:latin typeface="Verdana"/>
                <a:cs typeface="Verdana"/>
              </a:rPr>
              <a:t>ta</a:t>
            </a:r>
            <a:r>
              <a:rPr sz="1400" b="1" i="1" spc="-90" dirty="0">
                <a:solidFill>
                  <a:srgbClr val="FF0000"/>
                </a:solidFill>
                <a:latin typeface="Verdana"/>
                <a:cs typeface="Verdana"/>
              </a:rPr>
              <a:t> model</a:t>
            </a:r>
            <a:r>
              <a:rPr sz="1400" b="1" i="1" spc="-9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i="1" spc="-100" dirty="0">
                <a:latin typeface="Verdana"/>
                <a:cs typeface="Verdana"/>
              </a:rPr>
              <a:t>i</a:t>
            </a:r>
            <a:r>
              <a:rPr sz="1400" i="1" spc="-185" dirty="0">
                <a:latin typeface="Verdana"/>
                <a:cs typeface="Verdana"/>
              </a:rPr>
              <a:t>s</a:t>
            </a:r>
            <a:r>
              <a:rPr sz="1400" i="1" spc="-130" dirty="0">
                <a:latin typeface="Verdana"/>
                <a:cs typeface="Verdana"/>
              </a:rPr>
              <a:t> </a:t>
            </a:r>
            <a:r>
              <a:rPr sz="1400" i="1" spc="114" dirty="0">
                <a:latin typeface="Verdana"/>
                <a:cs typeface="Verdana"/>
              </a:rPr>
              <a:t>a</a:t>
            </a:r>
            <a:r>
              <a:rPr sz="1400" i="1" spc="65" dirty="0">
                <a:latin typeface="Verdana"/>
                <a:cs typeface="Verdana"/>
              </a:rPr>
              <a:t> </a:t>
            </a:r>
            <a:r>
              <a:rPr sz="1400" i="1" u="sng" spc="-10" dirty="0">
                <a:latin typeface="Verdana"/>
                <a:cs typeface="Verdana"/>
              </a:rPr>
              <a:t>di</a:t>
            </a:r>
            <a:r>
              <a:rPr sz="1400" i="1" u="sng" spc="10" dirty="0">
                <a:latin typeface="Verdana"/>
                <a:cs typeface="Verdana"/>
              </a:rPr>
              <a:t>agra</a:t>
            </a:r>
            <a:r>
              <a:rPr sz="1400" i="1" u="sng" spc="25" dirty="0">
                <a:latin typeface="Verdana"/>
                <a:cs typeface="Verdana"/>
              </a:rPr>
              <a:t>m</a:t>
            </a:r>
            <a:r>
              <a:rPr sz="1400" i="1" spc="-114" dirty="0">
                <a:latin typeface="Verdana"/>
                <a:cs typeface="Verdana"/>
              </a:rPr>
              <a:t> </a:t>
            </a:r>
            <a:r>
              <a:rPr sz="1400" i="1" spc="-150" dirty="0">
                <a:latin typeface="Verdana"/>
                <a:cs typeface="Verdana"/>
              </a:rPr>
              <a:t>(</a:t>
            </a:r>
            <a:r>
              <a:rPr sz="1400" i="1" spc="5" dirty="0">
                <a:latin typeface="Verdana"/>
                <a:cs typeface="Verdana"/>
              </a:rPr>
              <a:t>w</a:t>
            </a:r>
            <a:r>
              <a:rPr sz="1400" i="1" spc="-100" dirty="0">
                <a:latin typeface="Verdana"/>
                <a:cs typeface="Verdana"/>
              </a:rPr>
              <a:t>i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-30" dirty="0">
                <a:latin typeface="Verdana"/>
                <a:cs typeface="Verdana"/>
              </a:rPr>
              <a:t>h</a:t>
            </a:r>
            <a:r>
              <a:rPr sz="1400" i="1" spc="-20" dirty="0">
                <a:latin typeface="Verdana"/>
                <a:cs typeface="Verdana"/>
              </a:rPr>
              <a:t> </a:t>
            </a:r>
            <a:r>
              <a:rPr sz="1400" i="1" spc="50" dirty="0">
                <a:latin typeface="Verdana"/>
                <a:cs typeface="Verdana"/>
              </a:rPr>
              <a:t>add</a:t>
            </a:r>
            <a:r>
              <a:rPr sz="1400" i="1" spc="25" dirty="0">
                <a:latin typeface="Verdana"/>
                <a:cs typeface="Verdana"/>
              </a:rPr>
              <a:t>i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-100" dirty="0">
                <a:latin typeface="Verdana"/>
                <a:cs typeface="Verdana"/>
              </a:rPr>
              <a:t>i</a:t>
            </a:r>
            <a:r>
              <a:rPr sz="1400" i="1" spc="55" dirty="0">
                <a:latin typeface="Verdana"/>
                <a:cs typeface="Verdana"/>
              </a:rPr>
              <a:t>o</a:t>
            </a:r>
            <a:r>
              <a:rPr sz="1400" i="1" spc="-35" dirty="0">
                <a:latin typeface="Verdana"/>
                <a:cs typeface="Verdana"/>
              </a:rPr>
              <a:t>n</a:t>
            </a:r>
            <a:r>
              <a:rPr sz="1400" i="1" spc="5" dirty="0">
                <a:latin typeface="Verdana"/>
                <a:cs typeface="Verdana"/>
              </a:rPr>
              <a:t>a</a:t>
            </a:r>
            <a:r>
              <a:rPr sz="1400" i="1" dirty="0">
                <a:latin typeface="Verdana"/>
                <a:cs typeface="Verdana"/>
              </a:rPr>
              <a:t>l</a:t>
            </a:r>
            <a:r>
              <a:rPr sz="1400" i="1" spc="-150" dirty="0">
                <a:latin typeface="Verdana"/>
                <a:cs typeface="Verdana"/>
              </a:rPr>
              <a:t> </a:t>
            </a:r>
            <a:r>
              <a:rPr sz="1400" i="1" spc="-190" dirty="0">
                <a:latin typeface="Verdana"/>
                <a:cs typeface="Verdana"/>
              </a:rPr>
              <a:t>s</a:t>
            </a:r>
            <a:r>
              <a:rPr sz="1400" i="1" spc="50" dirty="0">
                <a:latin typeface="Verdana"/>
                <a:cs typeface="Verdana"/>
              </a:rPr>
              <a:t>upp</a:t>
            </a:r>
            <a:r>
              <a:rPr sz="1400" i="1" spc="55" dirty="0">
                <a:latin typeface="Verdana"/>
                <a:cs typeface="Verdana"/>
              </a:rPr>
              <a:t>o</a:t>
            </a:r>
            <a:r>
              <a:rPr sz="1400" i="1" spc="-85" dirty="0">
                <a:latin typeface="Verdana"/>
                <a:cs typeface="Verdana"/>
              </a:rPr>
              <a:t>rti</a:t>
            </a:r>
            <a:r>
              <a:rPr sz="1400" i="1" spc="-155" dirty="0">
                <a:latin typeface="Verdana"/>
                <a:cs typeface="Verdana"/>
              </a:rPr>
              <a:t>n</a:t>
            </a:r>
            <a:r>
              <a:rPr sz="1400" i="1" spc="70" dirty="0">
                <a:latin typeface="Verdana"/>
                <a:cs typeface="Verdana"/>
              </a:rPr>
              <a:t>g</a:t>
            </a:r>
            <a:r>
              <a:rPr sz="1400" i="1" spc="40" dirty="0">
                <a:latin typeface="Verdana"/>
                <a:cs typeface="Verdana"/>
              </a:rPr>
              <a:t> </a:t>
            </a:r>
            <a:r>
              <a:rPr sz="1400" i="1" spc="-20" dirty="0">
                <a:latin typeface="Verdana"/>
                <a:cs typeface="Verdana"/>
              </a:rPr>
              <a:t>me</a:t>
            </a:r>
            <a:r>
              <a:rPr sz="1400" i="1" spc="0" dirty="0">
                <a:latin typeface="Verdana"/>
                <a:cs typeface="Verdana"/>
              </a:rPr>
              <a:t>t</a:t>
            </a:r>
            <a:r>
              <a:rPr sz="1400" i="1" spc="60" dirty="0">
                <a:latin typeface="Verdana"/>
                <a:cs typeface="Verdana"/>
              </a:rPr>
              <a:t>ada</a:t>
            </a:r>
            <a:r>
              <a:rPr sz="1400" i="1" spc="50" dirty="0">
                <a:latin typeface="Verdana"/>
                <a:cs typeface="Verdana"/>
              </a:rPr>
              <a:t>t</a:t>
            </a:r>
            <a:r>
              <a:rPr sz="1400" i="1" spc="-5" dirty="0">
                <a:latin typeface="Verdana"/>
                <a:cs typeface="Verdana"/>
              </a:rPr>
              <a:t>a</a:t>
            </a:r>
            <a:r>
              <a:rPr sz="1400" i="1" dirty="0">
                <a:latin typeface="Verdana"/>
                <a:cs typeface="Verdana"/>
              </a:rPr>
              <a:t>)</a:t>
            </a:r>
            <a:r>
              <a:rPr sz="1400" i="1" spc="-150" dirty="0">
                <a:latin typeface="Verdana"/>
                <a:cs typeface="Verdana"/>
              </a:rPr>
              <a:t> 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-35" dirty="0">
                <a:latin typeface="Verdana"/>
                <a:cs typeface="Verdana"/>
              </a:rPr>
              <a:t>h</a:t>
            </a:r>
            <a:r>
              <a:rPr sz="1400" i="1" spc="20" dirty="0">
                <a:latin typeface="Verdana"/>
                <a:cs typeface="Verdana"/>
              </a:rPr>
              <a:t>a</a:t>
            </a:r>
            <a:r>
              <a:rPr sz="1400" i="1" spc="15" dirty="0">
                <a:latin typeface="Verdana"/>
                <a:cs typeface="Verdana"/>
              </a:rPr>
              <a:t>t</a:t>
            </a:r>
            <a:r>
              <a:rPr sz="1400" i="1" spc="-120" dirty="0">
                <a:latin typeface="Verdana"/>
                <a:cs typeface="Verdana"/>
              </a:rPr>
              <a:t> u</a:t>
            </a:r>
            <a:r>
              <a:rPr sz="1400" i="1" spc="-110" dirty="0">
                <a:latin typeface="Verdana"/>
                <a:cs typeface="Verdana"/>
              </a:rPr>
              <a:t>s</a:t>
            </a:r>
            <a:r>
              <a:rPr sz="1400" i="1" spc="-55" dirty="0">
                <a:latin typeface="Verdana"/>
                <a:cs typeface="Verdana"/>
              </a:rPr>
              <a:t>es</a:t>
            </a:r>
            <a:r>
              <a:rPr sz="1400" i="1" spc="-35" dirty="0">
                <a:latin typeface="Verdana"/>
                <a:cs typeface="Verdana"/>
              </a:rPr>
              <a:t> 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-55" dirty="0">
                <a:latin typeface="Verdana"/>
                <a:cs typeface="Verdana"/>
              </a:rPr>
              <a:t>ext</a:t>
            </a:r>
            <a:r>
              <a:rPr sz="1400" i="1" spc="-125" dirty="0">
                <a:latin typeface="Verdana"/>
                <a:cs typeface="Verdana"/>
              </a:rPr>
              <a:t> </a:t>
            </a:r>
            <a:r>
              <a:rPr sz="1400" i="1" spc="50" dirty="0">
                <a:latin typeface="Verdana"/>
                <a:cs typeface="Verdana"/>
              </a:rPr>
              <a:t>an</a:t>
            </a:r>
            <a:r>
              <a:rPr sz="1400" i="1" spc="55" dirty="0">
                <a:latin typeface="Verdana"/>
                <a:cs typeface="Verdana"/>
              </a:rPr>
              <a:t>d</a:t>
            </a:r>
            <a:r>
              <a:rPr sz="1400" i="1" spc="-114" dirty="0">
                <a:latin typeface="Verdana"/>
                <a:cs typeface="Verdana"/>
              </a:rPr>
              <a:t> </a:t>
            </a:r>
            <a:r>
              <a:rPr sz="1400" i="1" spc="-190" dirty="0">
                <a:latin typeface="Verdana"/>
                <a:cs typeface="Verdana"/>
              </a:rPr>
              <a:t>s</a:t>
            </a:r>
            <a:r>
              <a:rPr sz="1400" i="1" spc="-55" dirty="0">
                <a:latin typeface="Verdana"/>
                <a:cs typeface="Verdana"/>
              </a:rPr>
              <a:t>y</a:t>
            </a:r>
            <a:r>
              <a:rPr sz="1400" i="1" spc="-70" dirty="0">
                <a:latin typeface="Verdana"/>
                <a:cs typeface="Verdana"/>
              </a:rPr>
              <a:t>m</a:t>
            </a:r>
            <a:r>
              <a:rPr sz="1400" i="1" spc="70" dirty="0">
                <a:latin typeface="Verdana"/>
                <a:cs typeface="Verdana"/>
              </a:rPr>
              <a:t>b</a:t>
            </a:r>
            <a:r>
              <a:rPr sz="1400" i="1" spc="80" dirty="0">
                <a:latin typeface="Verdana"/>
                <a:cs typeface="Verdana"/>
              </a:rPr>
              <a:t>o</a:t>
            </a:r>
            <a:r>
              <a:rPr sz="1400" i="1" spc="-110" dirty="0">
                <a:latin typeface="Verdana"/>
                <a:cs typeface="Verdana"/>
              </a:rPr>
              <a:t>l</a:t>
            </a:r>
            <a:r>
              <a:rPr sz="1400" i="1" spc="-185" dirty="0">
                <a:latin typeface="Verdana"/>
                <a:cs typeface="Verdana"/>
              </a:rPr>
              <a:t>s</a:t>
            </a:r>
            <a:r>
              <a:rPr sz="1400" i="1" spc="-150" dirty="0">
                <a:latin typeface="Verdana"/>
                <a:cs typeface="Verdana"/>
              </a:rPr>
              <a:t> 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65" dirty="0">
                <a:latin typeface="Verdana"/>
                <a:cs typeface="Verdana"/>
              </a:rPr>
              <a:t>o</a:t>
            </a:r>
            <a:r>
              <a:rPr sz="1400" i="1" spc="40" dirty="0">
                <a:latin typeface="Verdana"/>
                <a:cs typeface="Verdana"/>
              </a:rPr>
              <a:t> </a:t>
            </a:r>
            <a:r>
              <a:rPr sz="1400" i="1" spc="-50" dirty="0">
                <a:latin typeface="Verdana"/>
                <a:cs typeface="Verdana"/>
              </a:rPr>
              <a:t>repre</a:t>
            </a:r>
            <a:r>
              <a:rPr sz="1400" i="1" spc="-60" dirty="0">
                <a:latin typeface="Verdana"/>
                <a:cs typeface="Verdana"/>
              </a:rPr>
              <a:t>s</a:t>
            </a:r>
            <a:r>
              <a:rPr sz="1400" i="1" spc="20" dirty="0">
                <a:latin typeface="Verdana"/>
                <a:cs typeface="Verdana"/>
              </a:rPr>
              <a:t>e</a:t>
            </a:r>
            <a:r>
              <a:rPr sz="1400" i="1" spc="10" dirty="0">
                <a:latin typeface="Verdana"/>
                <a:cs typeface="Verdana"/>
              </a:rPr>
              <a:t>n</a:t>
            </a:r>
            <a:r>
              <a:rPr sz="1400" i="1" spc="-80" dirty="0">
                <a:latin typeface="Verdana"/>
                <a:cs typeface="Verdana"/>
              </a:rPr>
              <a:t>t</a:t>
            </a:r>
            <a:r>
              <a:rPr sz="1400" i="1" spc="-110" dirty="0">
                <a:latin typeface="Verdana"/>
                <a:cs typeface="Verdana"/>
              </a:rPr>
              <a:t> </a:t>
            </a:r>
            <a:r>
              <a:rPr sz="1400" i="1" spc="45" dirty="0">
                <a:latin typeface="Verdana"/>
                <a:cs typeface="Verdana"/>
              </a:rPr>
              <a:t>da</a:t>
            </a:r>
            <a:r>
              <a:rPr sz="1400" i="1" spc="40" dirty="0">
                <a:latin typeface="Verdana"/>
                <a:cs typeface="Verdana"/>
              </a:rPr>
              <a:t>t</a:t>
            </a:r>
            <a:r>
              <a:rPr sz="1400" i="1" spc="114" dirty="0">
                <a:latin typeface="Verdana"/>
                <a:cs typeface="Verdana"/>
              </a:rPr>
              <a:t>a</a:t>
            </a:r>
            <a:r>
              <a:rPr sz="1400" i="1" spc="-120" dirty="0">
                <a:latin typeface="Verdana"/>
                <a:cs typeface="Verdana"/>
              </a:rPr>
              <a:t> 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65" dirty="0">
                <a:latin typeface="Verdana"/>
                <a:cs typeface="Verdana"/>
              </a:rPr>
              <a:t>o</a:t>
            </a:r>
            <a:r>
              <a:rPr sz="1400" i="1" spc="40" dirty="0">
                <a:latin typeface="Verdana"/>
                <a:cs typeface="Verdana"/>
              </a:rPr>
              <a:t> </a:t>
            </a:r>
            <a:r>
              <a:rPr sz="1400" i="1" spc="-20" dirty="0">
                <a:latin typeface="Verdana"/>
                <a:cs typeface="Verdana"/>
              </a:rPr>
              <a:t>g</a:t>
            </a:r>
            <a:r>
              <a:rPr sz="1400" i="1" spc="-5" dirty="0">
                <a:latin typeface="Verdana"/>
                <a:cs typeface="Verdana"/>
              </a:rPr>
              <a:t>i</a:t>
            </a:r>
            <a:r>
              <a:rPr sz="1400" i="1" spc="5" dirty="0">
                <a:latin typeface="Verdana"/>
                <a:cs typeface="Verdana"/>
              </a:rPr>
              <a:t>v</a:t>
            </a:r>
            <a:r>
              <a:rPr sz="1400" i="1" spc="10" dirty="0">
                <a:latin typeface="Verdana"/>
                <a:cs typeface="Verdana"/>
              </a:rPr>
              <a:t>e</a:t>
            </a:r>
            <a:r>
              <a:rPr sz="1400" i="1" spc="-135" dirty="0">
                <a:latin typeface="Verdana"/>
                <a:cs typeface="Verdana"/>
              </a:rPr>
              <a:t> 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-35" dirty="0">
                <a:latin typeface="Verdana"/>
                <a:cs typeface="Verdana"/>
              </a:rPr>
              <a:t>h</a:t>
            </a:r>
            <a:r>
              <a:rPr sz="1400" i="1" spc="75" dirty="0">
                <a:latin typeface="Verdana"/>
                <a:cs typeface="Verdana"/>
              </a:rPr>
              <a:t>e</a:t>
            </a:r>
            <a:r>
              <a:rPr sz="1400" i="1" spc="-125" dirty="0">
                <a:latin typeface="Verdana"/>
                <a:cs typeface="Verdana"/>
              </a:rPr>
              <a:t> </a:t>
            </a:r>
            <a:r>
              <a:rPr sz="1400" i="1" spc="35" dirty="0">
                <a:latin typeface="Verdana"/>
                <a:cs typeface="Verdana"/>
              </a:rPr>
              <a:t>read</a:t>
            </a:r>
            <a:r>
              <a:rPr sz="1400" i="1" spc="30" dirty="0">
                <a:latin typeface="Verdana"/>
                <a:cs typeface="Verdana"/>
              </a:rPr>
              <a:t>e</a:t>
            </a:r>
            <a:r>
              <a:rPr sz="1400" i="1" spc="-180" dirty="0">
                <a:latin typeface="Verdana"/>
                <a:cs typeface="Verdana"/>
              </a:rPr>
              <a:t>r</a:t>
            </a:r>
            <a:r>
              <a:rPr sz="1400" i="1" spc="-105" dirty="0">
                <a:latin typeface="Verdana"/>
                <a:cs typeface="Verdana"/>
              </a:rPr>
              <a:t> </a:t>
            </a:r>
            <a:r>
              <a:rPr sz="1400" i="1" spc="114" dirty="0">
                <a:latin typeface="Verdana"/>
                <a:cs typeface="Verdana"/>
              </a:rPr>
              <a:t>a</a:t>
            </a:r>
            <a:r>
              <a:rPr sz="1400" i="1" spc="65" dirty="0">
                <a:latin typeface="Verdana"/>
                <a:cs typeface="Verdana"/>
              </a:rPr>
              <a:t> </a:t>
            </a:r>
            <a:r>
              <a:rPr sz="1400" i="1" spc="25" dirty="0">
                <a:latin typeface="Verdana"/>
                <a:cs typeface="Verdana"/>
              </a:rPr>
              <a:t>be</a:t>
            </a:r>
            <a:r>
              <a:rPr sz="1400" i="1" spc="30" dirty="0">
                <a:latin typeface="Verdana"/>
                <a:cs typeface="Verdana"/>
              </a:rPr>
              <a:t>t</a:t>
            </a:r>
            <a:r>
              <a:rPr sz="1400" i="1" spc="-60" dirty="0">
                <a:latin typeface="Verdana"/>
                <a:cs typeface="Verdana"/>
              </a:rPr>
              <a:t>ter</a:t>
            </a:r>
            <a:r>
              <a:rPr sz="1400" i="1" spc="-135" dirty="0">
                <a:latin typeface="Verdana"/>
                <a:cs typeface="Verdana"/>
              </a:rPr>
              <a:t> </a:t>
            </a:r>
            <a:r>
              <a:rPr sz="1400" i="1" spc="-35" dirty="0">
                <a:latin typeface="Verdana"/>
                <a:cs typeface="Verdana"/>
              </a:rPr>
              <a:t>u</a:t>
            </a:r>
            <a:r>
              <a:rPr sz="1400" i="1" spc="-45" dirty="0">
                <a:latin typeface="Verdana"/>
                <a:cs typeface="Verdana"/>
              </a:rPr>
              <a:t>n</a:t>
            </a:r>
            <a:r>
              <a:rPr sz="1400" i="1" spc="-5" dirty="0">
                <a:latin typeface="Verdana"/>
                <a:cs typeface="Verdana"/>
              </a:rPr>
              <a:t>de</a:t>
            </a:r>
            <a:r>
              <a:rPr sz="1400" i="1" spc="-10" dirty="0">
                <a:latin typeface="Verdana"/>
                <a:cs typeface="Verdana"/>
              </a:rPr>
              <a:t>r</a:t>
            </a:r>
            <a:r>
              <a:rPr sz="1400" i="1" spc="-190" dirty="0">
                <a:latin typeface="Verdana"/>
                <a:cs typeface="Verdana"/>
              </a:rPr>
              <a:t>s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50" dirty="0">
                <a:latin typeface="Verdana"/>
                <a:cs typeface="Verdana"/>
              </a:rPr>
              <a:t>an</a:t>
            </a:r>
            <a:r>
              <a:rPr sz="1400" i="1" spc="45" dirty="0">
                <a:latin typeface="Verdana"/>
                <a:cs typeface="Verdana"/>
              </a:rPr>
              <a:t>d</a:t>
            </a:r>
            <a:r>
              <a:rPr sz="1400" i="1" spc="-100" dirty="0">
                <a:latin typeface="Verdana"/>
                <a:cs typeface="Verdana"/>
              </a:rPr>
              <a:t>i</a:t>
            </a:r>
            <a:r>
              <a:rPr sz="1400" i="1" spc="-35" dirty="0">
                <a:latin typeface="Verdana"/>
                <a:cs typeface="Verdana"/>
              </a:rPr>
              <a:t>n</a:t>
            </a:r>
            <a:r>
              <a:rPr sz="1400" i="1" spc="70" dirty="0">
                <a:latin typeface="Verdana"/>
                <a:cs typeface="Verdana"/>
              </a:rPr>
              <a:t>g</a:t>
            </a:r>
            <a:r>
              <a:rPr sz="1400" i="1" spc="40" dirty="0">
                <a:latin typeface="Verdana"/>
                <a:cs typeface="Verdana"/>
              </a:rPr>
              <a:t> </a:t>
            </a:r>
            <a:r>
              <a:rPr sz="1400" i="1" spc="65" dirty="0">
                <a:latin typeface="Verdana"/>
                <a:cs typeface="Verdana"/>
              </a:rPr>
              <a:t>o</a:t>
            </a:r>
            <a:r>
              <a:rPr sz="1400" i="1" spc="-55" dirty="0">
                <a:latin typeface="Verdana"/>
                <a:cs typeface="Verdana"/>
              </a:rPr>
              <a:t>f</a:t>
            </a:r>
            <a:r>
              <a:rPr sz="1400" i="1" spc="-120" dirty="0">
                <a:latin typeface="Verdana"/>
                <a:cs typeface="Verdana"/>
              </a:rPr>
              <a:t> 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-35" dirty="0">
                <a:latin typeface="Verdana"/>
                <a:cs typeface="Verdana"/>
              </a:rPr>
              <a:t>h</a:t>
            </a:r>
            <a:r>
              <a:rPr sz="1400" i="1" spc="75" dirty="0">
                <a:latin typeface="Verdana"/>
                <a:cs typeface="Verdana"/>
              </a:rPr>
              <a:t>e</a:t>
            </a:r>
            <a:r>
              <a:rPr sz="1400" i="1" spc="-125" dirty="0">
                <a:latin typeface="Verdana"/>
                <a:cs typeface="Verdana"/>
              </a:rPr>
              <a:t> </a:t>
            </a:r>
            <a:r>
              <a:rPr sz="1400" i="1" spc="45" dirty="0">
                <a:latin typeface="Verdana"/>
                <a:cs typeface="Verdana"/>
              </a:rPr>
              <a:t>da</a:t>
            </a:r>
            <a:r>
              <a:rPr sz="1400" i="1" spc="40" dirty="0">
                <a:latin typeface="Verdana"/>
                <a:cs typeface="Verdana"/>
              </a:rPr>
              <a:t>t</a:t>
            </a:r>
            <a:r>
              <a:rPr sz="1400" i="1" spc="114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56321" y="3772408"/>
            <a:ext cx="1798320" cy="173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90000"/>
              </a:lnSpc>
            </a:pPr>
            <a:r>
              <a:rPr sz="1400" i="1" spc="80" dirty="0">
                <a:latin typeface="Verdana"/>
                <a:cs typeface="Verdana"/>
              </a:rPr>
              <a:t>A</a:t>
            </a:r>
            <a:r>
              <a:rPr sz="1400" i="1" spc="-105" dirty="0">
                <a:latin typeface="Verdana"/>
                <a:cs typeface="Verdana"/>
              </a:rPr>
              <a:t> </a:t>
            </a:r>
            <a:r>
              <a:rPr sz="1400" b="1" i="1" spc="-40" dirty="0">
                <a:solidFill>
                  <a:srgbClr val="FF0000"/>
                </a:solidFill>
                <a:latin typeface="Verdana"/>
                <a:cs typeface="Verdana"/>
              </a:rPr>
              <a:t>da</a:t>
            </a:r>
            <a:r>
              <a:rPr sz="1400" b="1" i="1" spc="-114" dirty="0">
                <a:solidFill>
                  <a:srgbClr val="FF0000"/>
                </a:solidFill>
                <a:latin typeface="Verdana"/>
                <a:cs typeface="Verdana"/>
              </a:rPr>
              <a:t>ta</a:t>
            </a:r>
            <a:r>
              <a:rPr sz="1400" b="1" i="1" spc="-90" dirty="0">
                <a:solidFill>
                  <a:srgbClr val="FF0000"/>
                </a:solidFill>
                <a:latin typeface="Verdana"/>
                <a:cs typeface="Verdana"/>
              </a:rPr>
              <a:t> model</a:t>
            </a:r>
            <a:r>
              <a:rPr sz="1400" b="1" i="1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i="1" spc="-10" dirty="0">
                <a:latin typeface="Verdana"/>
                <a:cs typeface="Verdana"/>
              </a:rPr>
              <a:t>de</a:t>
            </a:r>
            <a:r>
              <a:rPr sz="1400" i="1" spc="-15" dirty="0">
                <a:latin typeface="Verdana"/>
                <a:cs typeface="Verdana"/>
              </a:rPr>
              <a:t>s</a:t>
            </a:r>
            <a:r>
              <a:rPr sz="1400" i="1" spc="-40" dirty="0">
                <a:latin typeface="Verdana"/>
                <a:cs typeface="Verdana"/>
              </a:rPr>
              <a:t>cr</a:t>
            </a:r>
            <a:r>
              <a:rPr sz="1400" i="1" spc="-20" dirty="0">
                <a:latin typeface="Verdana"/>
                <a:cs typeface="Verdana"/>
              </a:rPr>
              <a:t>i</a:t>
            </a:r>
            <a:r>
              <a:rPr sz="1400" i="1" spc="-15" dirty="0">
                <a:latin typeface="Verdana"/>
                <a:cs typeface="Verdana"/>
              </a:rPr>
              <a:t>be</a:t>
            </a:r>
            <a:r>
              <a:rPr sz="1400" i="1" spc="-10" dirty="0">
                <a:latin typeface="Verdana"/>
                <a:cs typeface="Verdana"/>
              </a:rPr>
              <a:t>s</a:t>
            </a:r>
            <a:r>
              <a:rPr sz="1400" i="1" spc="-140" dirty="0">
                <a:latin typeface="Verdana"/>
                <a:cs typeface="Verdana"/>
              </a:rPr>
              <a:t> 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-35" dirty="0">
                <a:latin typeface="Verdana"/>
                <a:cs typeface="Verdana"/>
              </a:rPr>
              <a:t>h</a:t>
            </a:r>
            <a:r>
              <a:rPr sz="1400" i="1" spc="75" dirty="0">
                <a:latin typeface="Verdana"/>
                <a:cs typeface="Verdana"/>
              </a:rPr>
              <a:t>e</a:t>
            </a:r>
            <a:r>
              <a:rPr sz="1400" i="1" spc="45" dirty="0">
                <a:latin typeface="Verdana"/>
                <a:cs typeface="Verdana"/>
              </a:rPr>
              <a:t> </a:t>
            </a:r>
            <a:r>
              <a:rPr sz="1400" i="1" u="sng" spc="-100" dirty="0">
                <a:latin typeface="Verdana"/>
                <a:cs typeface="Verdana"/>
              </a:rPr>
              <a:t>i</a:t>
            </a:r>
            <a:r>
              <a:rPr sz="1400" i="1" u="sng" spc="-35" dirty="0">
                <a:latin typeface="Verdana"/>
                <a:cs typeface="Verdana"/>
              </a:rPr>
              <a:t>nh</a:t>
            </a:r>
            <a:r>
              <a:rPr sz="1400" i="1" u="sng" spc="-15" dirty="0">
                <a:latin typeface="Verdana"/>
                <a:cs typeface="Verdana"/>
              </a:rPr>
              <a:t>ere</a:t>
            </a:r>
            <a:r>
              <a:rPr sz="1400" i="1" u="sng" spc="-25" dirty="0">
                <a:latin typeface="Verdana"/>
                <a:cs typeface="Verdana"/>
              </a:rPr>
              <a:t>n</a:t>
            </a:r>
            <a:r>
              <a:rPr sz="1400" i="1" u="sng" spc="-80" dirty="0">
                <a:latin typeface="Verdana"/>
                <a:cs typeface="Verdana"/>
              </a:rPr>
              <a:t>t</a:t>
            </a:r>
            <a:r>
              <a:rPr sz="1400" i="1" u="sng" spc="-120" dirty="0">
                <a:latin typeface="Verdana"/>
                <a:cs typeface="Verdana"/>
              </a:rPr>
              <a:t> </a:t>
            </a:r>
            <a:r>
              <a:rPr sz="1400" i="1" u="sng" spc="-100" dirty="0">
                <a:latin typeface="Verdana"/>
                <a:cs typeface="Verdana"/>
              </a:rPr>
              <a:t>l</a:t>
            </a:r>
            <a:r>
              <a:rPr sz="1400" i="1" u="sng" spc="65" dirty="0">
                <a:latin typeface="Verdana"/>
                <a:cs typeface="Verdana"/>
              </a:rPr>
              <a:t>o</a:t>
            </a:r>
            <a:r>
              <a:rPr sz="1400" i="1" u="sng" spc="45" dirty="0">
                <a:latin typeface="Verdana"/>
                <a:cs typeface="Verdana"/>
              </a:rPr>
              <a:t>gi</a:t>
            </a:r>
            <a:r>
              <a:rPr sz="1400" i="1" u="sng" spc="40" dirty="0">
                <a:latin typeface="Verdana"/>
                <a:cs typeface="Verdana"/>
              </a:rPr>
              <a:t>c</a:t>
            </a:r>
            <a:r>
              <a:rPr sz="1400" i="1" u="sng" dirty="0">
                <a:latin typeface="Verdana"/>
                <a:cs typeface="Verdana"/>
              </a:rPr>
              <a:t>al </a:t>
            </a:r>
            <a:r>
              <a:rPr sz="1400" i="1" u="sng" spc="-190" dirty="0">
                <a:latin typeface="Verdana"/>
                <a:cs typeface="Verdana"/>
              </a:rPr>
              <a:t>s</a:t>
            </a:r>
            <a:r>
              <a:rPr sz="1400" i="1" u="sng" spc="-70" dirty="0">
                <a:latin typeface="Verdana"/>
                <a:cs typeface="Verdana"/>
              </a:rPr>
              <a:t>t</a:t>
            </a:r>
            <a:r>
              <a:rPr sz="1400" i="1" u="sng" spc="-85" dirty="0">
                <a:latin typeface="Verdana"/>
                <a:cs typeface="Verdana"/>
              </a:rPr>
              <a:t>r</a:t>
            </a:r>
            <a:r>
              <a:rPr sz="1400" i="1" u="sng" spc="-130" dirty="0">
                <a:latin typeface="Verdana"/>
                <a:cs typeface="Verdana"/>
              </a:rPr>
              <a:t>u</a:t>
            </a:r>
            <a:r>
              <a:rPr sz="1400" i="1" u="sng" spc="55" dirty="0">
                <a:latin typeface="Verdana"/>
                <a:cs typeface="Verdana"/>
              </a:rPr>
              <a:t>c</a:t>
            </a:r>
            <a:r>
              <a:rPr sz="1400" i="1" u="sng" spc="45" dirty="0">
                <a:latin typeface="Verdana"/>
                <a:cs typeface="Verdana"/>
              </a:rPr>
              <a:t>t</a:t>
            </a:r>
            <a:r>
              <a:rPr sz="1400" i="1" u="sng" spc="-125" dirty="0">
                <a:latin typeface="Verdana"/>
                <a:cs typeface="Verdana"/>
              </a:rPr>
              <a:t>u</a:t>
            </a:r>
            <a:r>
              <a:rPr sz="1400" i="1" u="sng" spc="-90" dirty="0">
                <a:latin typeface="Verdana"/>
                <a:cs typeface="Verdana"/>
              </a:rPr>
              <a:t>r</a:t>
            </a:r>
            <a:r>
              <a:rPr sz="1400" i="1" u="sng" spc="75" dirty="0">
                <a:latin typeface="Verdana"/>
                <a:cs typeface="Verdana"/>
              </a:rPr>
              <a:t>e</a:t>
            </a:r>
            <a:r>
              <a:rPr sz="1400" i="1" spc="-135" dirty="0">
                <a:latin typeface="Verdana"/>
                <a:cs typeface="Verdana"/>
              </a:rPr>
              <a:t> </a:t>
            </a:r>
            <a:r>
              <a:rPr sz="1400" i="1" spc="65" dirty="0">
                <a:latin typeface="Verdana"/>
                <a:cs typeface="Verdana"/>
              </a:rPr>
              <a:t>o</a:t>
            </a:r>
            <a:r>
              <a:rPr sz="1400" i="1" spc="-55" dirty="0">
                <a:latin typeface="Verdana"/>
                <a:cs typeface="Verdana"/>
              </a:rPr>
              <a:t>f</a:t>
            </a:r>
            <a:r>
              <a:rPr sz="1400" i="1" spc="-120" dirty="0">
                <a:latin typeface="Verdana"/>
                <a:cs typeface="Verdana"/>
              </a:rPr>
              <a:t> 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-35" dirty="0">
                <a:latin typeface="Verdana"/>
                <a:cs typeface="Verdana"/>
              </a:rPr>
              <a:t>h</a:t>
            </a:r>
            <a:r>
              <a:rPr sz="1400" i="1" spc="75" dirty="0">
                <a:latin typeface="Verdana"/>
                <a:cs typeface="Verdana"/>
              </a:rPr>
              <a:t>e</a:t>
            </a:r>
            <a:r>
              <a:rPr sz="1400" i="1" spc="-135" dirty="0">
                <a:latin typeface="Verdana"/>
                <a:cs typeface="Verdana"/>
              </a:rPr>
              <a:t> </a:t>
            </a:r>
            <a:r>
              <a:rPr sz="1400" i="1" spc="45" dirty="0">
                <a:latin typeface="Verdana"/>
                <a:cs typeface="Verdana"/>
              </a:rPr>
              <a:t>da</a:t>
            </a:r>
            <a:r>
              <a:rPr sz="1400" i="1" spc="40" dirty="0">
                <a:latin typeface="Verdana"/>
                <a:cs typeface="Verdana"/>
              </a:rPr>
              <a:t>t</a:t>
            </a:r>
            <a:r>
              <a:rPr sz="1400" i="1" spc="114" dirty="0">
                <a:latin typeface="Verdana"/>
                <a:cs typeface="Verdana"/>
              </a:rPr>
              <a:t>a</a:t>
            </a:r>
            <a:r>
              <a:rPr sz="1400" i="1" spc="65" dirty="0">
                <a:latin typeface="Verdana"/>
                <a:cs typeface="Verdana"/>
              </a:rPr>
              <a:t> </a:t>
            </a:r>
            <a:r>
              <a:rPr sz="1400" i="1" spc="5" dirty="0">
                <a:latin typeface="Verdana"/>
                <a:cs typeface="Verdana"/>
              </a:rPr>
              <a:t>w</a:t>
            </a:r>
            <a:r>
              <a:rPr sz="1400" i="1" spc="-100" dirty="0">
                <a:latin typeface="Verdana"/>
                <a:cs typeface="Verdana"/>
              </a:rPr>
              <a:t>i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-35" dirty="0">
                <a:latin typeface="Verdana"/>
                <a:cs typeface="Verdana"/>
              </a:rPr>
              <a:t>h</a:t>
            </a:r>
            <a:r>
              <a:rPr sz="1400" i="1" spc="-100" dirty="0">
                <a:latin typeface="Verdana"/>
                <a:cs typeface="Verdana"/>
              </a:rPr>
              <a:t>i</a:t>
            </a:r>
            <a:r>
              <a:rPr sz="1400" i="1" spc="-30" dirty="0">
                <a:latin typeface="Verdana"/>
                <a:cs typeface="Verdana"/>
              </a:rPr>
              <a:t>n</a:t>
            </a:r>
            <a:r>
              <a:rPr sz="1400" i="1" spc="-150" dirty="0">
                <a:latin typeface="Verdana"/>
                <a:cs typeface="Verdana"/>
              </a:rPr>
              <a:t> </a:t>
            </a:r>
            <a:r>
              <a:rPr sz="1400" i="1" spc="114" dirty="0">
                <a:latin typeface="Verdana"/>
                <a:cs typeface="Verdana"/>
              </a:rPr>
              <a:t>a</a:t>
            </a:r>
            <a:r>
              <a:rPr sz="1400" i="1" spc="-100" dirty="0">
                <a:latin typeface="Verdana"/>
                <a:cs typeface="Verdana"/>
              </a:rPr>
              <a:t> </a:t>
            </a:r>
            <a:r>
              <a:rPr sz="1400" i="1" spc="-20" dirty="0">
                <a:latin typeface="Verdana"/>
                <a:cs typeface="Verdana"/>
              </a:rPr>
              <a:t>g</a:t>
            </a:r>
            <a:r>
              <a:rPr sz="1400" i="1" spc="-5" dirty="0">
                <a:latin typeface="Verdana"/>
                <a:cs typeface="Verdana"/>
              </a:rPr>
              <a:t>i</a:t>
            </a:r>
            <a:r>
              <a:rPr sz="1400" i="1" spc="-10" dirty="0">
                <a:latin typeface="Verdana"/>
                <a:cs typeface="Verdana"/>
              </a:rPr>
              <a:t>ven </a:t>
            </a:r>
            <a:r>
              <a:rPr sz="1400" i="1" u="sng" spc="35" dirty="0">
                <a:latin typeface="Verdana"/>
                <a:cs typeface="Verdana"/>
              </a:rPr>
              <a:t>dom</a:t>
            </a:r>
            <a:r>
              <a:rPr sz="1400" i="1" u="sng" spc="5" dirty="0">
                <a:latin typeface="Verdana"/>
                <a:cs typeface="Verdana"/>
              </a:rPr>
              <a:t>ai</a:t>
            </a:r>
            <a:r>
              <a:rPr sz="1400" i="1" u="sng" spc="-30" dirty="0">
                <a:latin typeface="Verdana"/>
                <a:cs typeface="Verdana"/>
              </a:rPr>
              <a:t>n</a:t>
            </a:r>
            <a:r>
              <a:rPr sz="1400" i="1" spc="-140" dirty="0">
                <a:latin typeface="Verdana"/>
                <a:cs typeface="Verdana"/>
              </a:rPr>
              <a:t> </a:t>
            </a:r>
            <a:r>
              <a:rPr sz="1400" i="1" spc="50" dirty="0">
                <a:latin typeface="Verdana"/>
                <a:cs typeface="Verdana"/>
              </a:rPr>
              <a:t>an</a:t>
            </a:r>
            <a:r>
              <a:rPr sz="1400" i="1" spc="45" dirty="0">
                <a:latin typeface="Verdana"/>
                <a:cs typeface="Verdana"/>
              </a:rPr>
              <a:t>d</a:t>
            </a:r>
            <a:r>
              <a:rPr sz="1400" i="1" spc="-125" dirty="0">
                <a:latin typeface="Verdana"/>
                <a:cs typeface="Verdana"/>
              </a:rPr>
              <a:t>,</a:t>
            </a:r>
            <a:r>
              <a:rPr sz="1400" i="1" spc="-105" dirty="0">
                <a:latin typeface="Verdana"/>
                <a:cs typeface="Verdana"/>
              </a:rPr>
              <a:t> </a:t>
            </a:r>
            <a:r>
              <a:rPr sz="1400" i="1" dirty="0">
                <a:latin typeface="Verdana"/>
                <a:cs typeface="Verdana"/>
              </a:rPr>
              <a:t>by</a:t>
            </a:r>
            <a:r>
              <a:rPr sz="1400" i="1" spc="-5" dirty="0">
                <a:latin typeface="Verdana"/>
                <a:cs typeface="Verdana"/>
              </a:rPr>
              <a:t> </a:t>
            </a:r>
            <a:r>
              <a:rPr sz="1400" i="1" spc="-100" dirty="0">
                <a:latin typeface="Verdana"/>
                <a:cs typeface="Verdana"/>
              </a:rPr>
              <a:t>i</a:t>
            </a:r>
            <a:r>
              <a:rPr sz="1400" i="1" spc="20" dirty="0">
                <a:latin typeface="Verdana"/>
                <a:cs typeface="Verdana"/>
              </a:rPr>
              <a:t>mp</a:t>
            </a:r>
            <a:r>
              <a:rPr sz="1400" i="1" spc="-110" dirty="0">
                <a:latin typeface="Verdana"/>
                <a:cs typeface="Verdana"/>
              </a:rPr>
              <a:t>li</a:t>
            </a:r>
            <a:r>
              <a:rPr sz="1400" i="1" spc="165" dirty="0">
                <a:latin typeface="Verdana"/>
                <a:cs typeface="Verdana"/>
              </a:rPr>
              <a:t>c</a:t>
            </a:r>
            <a:r>
              <a:rPr sz="1400" i="1" spc="20" dirty="0">
                <a:latin typeface="Verdana"/>
                <a:cs typeface="Verdana"/>
              </a:rPr>
              <a:t>a</a:t>
            </a:r>
            <a:r>
              <a:rPr sz="1400" i="1" spc="15" dirty="0">
                <a:latin typeface="Verdana"/>
                <a:cs typeface="Verdana"/>
              </a:rPr>
              <a:t>t</a:t>
            </a:r>
            <a:r>
              <a:rPr sz="1400" i="1" spc="-110" dirty="0">
                <a:latin typeface="Verdana"/>
                <a:cs typeface="Verdana"/>
              </a:rPr>
              <a:t>i</a:t>
            </a:r>
            <a:r>
              <a:rPr sz="1400" i="1" spc="55" dirty="0">
                <a:latin typeface="Verdana"/>
                <a:cs typeface="Verdana"/>
              </a:rPr>
              <a:t>o</a:t>
            </a:r>
            <a:r>
              <a:rPr sz="1400" i="1" spc="-50" dirty="0">
                <a:latin typeface="Verdana"/>
                <a:cs typeface="Verdana"/>
              </a:rPr>
              <a:t>n</a:t>
            </a:r>
            <a:r>
              <a:rPr sz="1400" i="1" spc="-125" dirty="0">
                <a:latin typeface="Verdana"/>
                <a:cs typeface="Verdana"/>
              </a:rPr>
              <a:t>,</a:t>
            </a:r>
            <a:r>
              <a:rPr sz="1400" i="1" spc="-140" dirty="0">
                <a:latin typeface="Verdana"/>
                <a:cs typeface="Verdana"/>
              </a:rPr>
              <a:t> 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-35" dirty="0">
                <a:latin typeface="Verdana"/>
                <a:cs typeface="Verdana"/>
              </a:rPr>
              <a:t>h</a:t>
            </a:r>
            <a:r>
              <a:rPr sz="1400" i="1" spc="75" dirty="0">
                <a:latin typeface="Verdana"/>
                <a:cs typeface="Verdana"/>
              </a:rPr>
              <a:t>e</a:t>
            </a:r>
            <a:r>
              <a:rPr sz="1400" i="1" spc="45" dirty="0">
                <a:latin typeface="Verdana"/>
                <a:cs typeface="Verdana"/>
              </a:rPr>
              <a:t> </a:t>
            </a:r>
            <a:r>
              <a:rPr sz="1400" i="1" spc="-35" dirty="0">
                <a:latin typeface="Verdana"/>
                <a:cs typeface="Verdana"/>
              </a:rPr>
              <a:t>u</a:t>
            </a:r>
            <a:r>
              <a:rPr sz="1400" i="1" spc="-45" dirty="0">
                <a:latin typeface="Verdana"/>
                <a:cs typeface="Verdana"/>
              </a:rPr>
              <a:t>n</a:t>
            </a:r>
            <a:r>
              <a:rPr sz="1400" i="1" spc="-5" dirty="0">
                <a:latin typeface="Verdana"/>
                <a:cs typeface="Verdana"/>
              </a:rPr>
              <a:t>de</a:t>
            </a:r>
            <a:r>
              <a:rPr sz="1400" i="1" spc="-10" dirty="0">
                <a:latin typeface="Verdana"/>
                <a:cs typeface="Verdana"/>
              </a:rPr>
              <a:t>r</a:t>
            </a:r>
            <a:r>
              <a:rPr sz="1400" i="1" spc="-100" dirty="0">
                <a:latin typeface="Verdana"/>
                <a:cs typeface="Verdana"/>
              </a:rPr>
              <a:t>l</a:t>
            </a:r>
            <a:r>
              <a:rPr sz="1400" i="1" spc="-130" dirty="0">
                <a:latin typeface="Verdana"/>
                <a:cs typeface="Verdana"/>
              </a:rPr>
              <a:t>y</a:t>
            </a:r>
            <a:r>
              <a:rPr sz="1400" i="1" spc="-55" dirty="0">
                <a:latin typeface="Verdana"/>
                <a:cs typeface="Verdana"/>
              </a:rPr>
              <a:t>i</a:t>
            </a:r>
            <a:r>
              <a:rPr sz="1400" i="1" spc="-35" dirty="0">
                <a:latin typeface="Verdana"/>
                <a:cs typeface="Verdana"/>
              </a:rPr>
              <a:t>n</a:t>
            </a:r>
            <a:r>
              <a:rPr sz="1400" i="1" spc="70" dirty="0">
                <a:latin typeface="Verdana"/>
                <a:cs typeface="Verdana"/>
              </a:rPr>
              <a:t>g</a:t>
            </a:r>
            <a:r>
              <a:rPr sz="1400" i="1" spc="-145" dirty="0">
                <a:latin typeface="Verdana"/>
                <a:cs typeface="Verdana"/>
              </a:rPr>
              <a:t> </a:t>
            </a:r>
            <a:r>
              <a:rPr sz="1400" i="1" spc="-190" dirty="0">
                <a:latin typeface="Verdana"/>
                <a:cs typeface="Verdana"/>
              </a:rPr>
              <a:t>s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-85" dirty="0">
                <a:latin typeface="Verdana"/>
                <a:cs typeface="Verdana"/>
              </a:rPr>
              <a:t>r</a:t>
            </a:r>
            <a:r>
              <a:rPr sz="1400" i="1" spc="-130" dirty="0">
                <a:latin typeface="Verdana"/>
                <a:cs typeface="Verdana"/>
              </a:rPr>
              <a:t>u</a:t>
            </a:r>
            <a:r>
              <a:rPr sz="1400" i="1" spc="55" dirty="0">
                <a:latin typeface="Verdana"/>
                <a:cs typeface="Verdana"/>
              </a:rPr>
              <a:t>c</a:t>
            </a:r>
            <a:r>
              <a:rPr sz="1400" i="1" spc="45" dirty="0">
                <a:latin typeface="Verdana"/>
                <a:cs typeface="Verdana"/>
              </a:rPr>
              <a:t>t</a:t>
            </a:r>
            <a:r>
              <a:rPr sz="1400" i="1" spc="-125" dirty="0">
                <a:latin typeface="Verdana"/>
                <a:cs typeface="Verdana"/>
              </a:rPr>
              <a:t>u</a:t>
            </a:r>
            <a:r>
              <a:rPr sz="1400" i="1" spc="-90" dirty="0">
                <a:latin typeface="Verdana"/>
                <a:cs typeface="Verdana"/>
              </a:rPr>
              <a:t>r</a:t>
            </a:r>
            <a:r>
              <a:rPr sz="1400" i="1" spc="75" dirty="0">
                <a:latin typeface="Verdana"/>
                <a:cs typeface="Verdana"/>
              </a:rPr>
              <a:t>e</a:t>
            </a:r>
            <a:r>
              <a:rPr sz="1400" i="1" spc="45" dirty="0">
                <a:latin typeface="Verdana"/>
                <a:cs typeface="Verdana"/>
              </a:rPr>
              <a:t> </a:t>
            </a:r>
            <a:r>
              <a:rPr sz="1400" i="1" spc="65" dirty="0">
                <a:latin typeface="Verdana"/>
                <a:cs typeface="Verdana"/>
              </a:rPr>
              <a:t>o</a:t>
            </a:r>
            <a:r>
              <a:rPr sz="1400" i="1" spc="-55" dirty="0">
                <a:latin typeface="Verdana"/>
                <a:cs typeface="Verdana"/>
              </a:rPr>
              <a:t>f</a:t>
            </a:r>
            <a:r>
              <a:rPr sz="1400" i="1" spc="-120" dirty="0">
                <a:latin typeface="Verdana"/>
                <a:cs typeface="Verdana"/>
              </a:rPr>
              <a:t> 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-35" dirty="0">
                <a:latin typeface="Verdana"/>
                <a:cs typeface="Verdana"/>
              </a:rPr>
              <a:t>h</a:t>
            </a:r>
            <a:r>
              <a:rPr sz="1400" i="1" spc="20" dirty="0">
                <a:latin typeface="Verdana"/>
                <a:cs typeface="Verdana"/>
              </a:rPr>
              <a:t>a</a:t>
            </a:r>
            <a:r>
              <a:rPr sz="1400" i="1" spc="15" dirty="0">
                <a:latin typeface="Verdana"/>
                <a:cs typeface="Verdana"/>
              </a:rPr>
              <a:t>t</a:t>
            </a:r>
            <a:r>
              <a:rPr sz="1400" i="1" spc="-130" dirty="0">
                <a:latin typeface="Verdana"/>
                <a:cs typeface="Verdana"/>
              </a:rPr>
              <a:t> </a:t>
            </a:r>
            <a:r>
              <a:rPr sz="1400" i="1" spc="35" dirty="0">
                <a:latin typeface="Verdana"/>
                <a:cs typeface="Verdana"/>
              </a:rPr>
              <a:t>dom</a:t>
            </a:r>
            <a:r>
              <a:rPr sz="1400" i="1" spc="5" dirty="0">
                <a:latin typeface="Verdana"/>
                <a:cs typeface="Verdana"/>
              </a:rPr>
              <a:t>ai</a:t>
            </a:r>
            <a:r>
              <a:rPr sz="1400" i="1" spc="-30" dirty="0">
                <a:latin typeface="Verdana"/>
                <a:cs typeface="Verdana"/>
              </a:rPr>
              <a:t>n</a:t>
            </a:r>
            <a:r>
              <a:rPr sz="1400" i="1" spc="-140" dirty="0">
                <a:latin typeface="Verdana"/>
                <a:cs typeface="Verdana"/>
              </a:rPr>
              <a:t> </a:t>
            </a:r>
            <a:r>
              <a:rPr sz="1400" i="1" spc="-100" dirty="0">
                <a:latin typeface="Verdana"/>
                <a:cs typeface="Verdana"/>
              </a:rPr>
              <a:t>i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-190" dirty="0">
                <a:latin typeface="Verdana"/>
                <a:cs typeface="Verdana"/>
              </a:rPr>
              <a:t>s</a:t>
            </a:r>
            <a:r>
              <a:rPr sz="1400" i="1" spc="-20" dirty="0">
                <a:latin typeface="Verdana"/>
                <a:cs typeface="Verdana"/>
              </a:rPr>
              <a:t>el</a:t>
            </a:r>
            <a:r>
              <a:rPr sz="1400" i="1" spc="-55" dirty="0">
                <a:latin typeface="Verdana"/>
                <a:cs typeface="Verdana"/>
              </a:rPr>
              <a:t>f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62855" y="3782567"/>
            <a:ext cx="777240" cy="1708785"/>
          </a:xfrm>
          <a:custGeom>
            <a:avLst/>
            <a:gdLst/>
            <a:ahLst/>
            <a:cxnLst/>
            <a:rect l="l" t="t" r="r" b="b"/>
            <a:pathLst>
              <a:path w="777239" h="1708785">
                <a:moveTo>
                  <a:pt x="388620" y="0"/>
                </a:moveTo>
                <a:lnTo>
                  <a:pt x="0" y="0"/>
                </a:lnTo>
                <a:lnTo>
                  <a:pt x="388620" y="854202"/>
                </a:lnTo>
                <a:lnTo>
                  <a:pt x="0" y="1708404"/>
                </a:lnTo>
                <a:lnTo>
                  <a:pt x="388620" y="1708404"/>
                </a:lnTo>
                <a:lnTo>
                  <a:pt x="777240" y="854202"/>
                </a:lnTo>
                <a:lnTo>
                  <a:pt x="388620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15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465" y="336295"/>
            <a:ext cx="9204960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37335" algn="l"/>
                <a:tab pos="2176780" algn="l"/>
                <a:tab pos="2715895" algn="l"/>
                <a:tab pos="5878830" algn="l"/>
                <a:tab pos="7273290" algn="l"/>
              </a:tabLst>
            </a:pPr>
            <a:r>
              <a:rPr sz="4000" spc="195" dirty="0"/>
              <a:t>What	</a:t>
            </a:r>
            <a:r>
              <a:rPr sz="4000" spc="220" dirty="0"/>
              <a:t>Is	</a:t>
            </a:r>
            <a:r>
              <a:rPr sz="4000" spc="270" dirty="0"/>
              <a:t>A	</a:t>
            </a:r>
            <a:r>
              <a:rPr sz="4000" spc="380" dirty="0"/>
              <a:t>Con</a:t>
            </a:r>
            <a:r>
              <a:rPr sz="4000" spc="254" dirty="0"/>
              <a:t>ceptua</a:t>
            </a:r>
            <a:r>
              <a:rPr sz="4000" spc="155" dirty="0"/>
              <a:t>l</a:t>
            </a:r>
            <a:r>
              <a:rPr sz="4000" dirty="0"/>
              <a:t>	</a:t>
            </a:r>
            <a:r>
              <a:rPr sz="4000" spc="254" dirty="0"/>
              <a:t>Data</a:t>
            </a:r>
            <a:r>
              <a:rPr sz="4000" dirty="0"/>
              <a:t>	</a:t>
            </a:r>
            <a:r>
              <a:rPr sz="4000" spc="315" dirty="0"/>
              <a:t>Model?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5340096" y="1040892"/>
            <a:ext cx="5222748" cy="3910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4709" y="5866130"/>
            <a:ext cx="3541395" cy="126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indent="-172085">
              <a:lnSpc>
                <a:spcPts val="1420"/>
              </a:lnSpc>
              <a:buFont typeface="Wingdings"/>
              <a:buChar char=""/>
              <a:tabLst>
                <a:tab pos="185420" algn="l"/>
              </a:tabLst>
            </a:pPr>
            <a:r>
              <a:rPr sz="1200" spc="65" dirty="0">
                <a:latin typeface="Cambria"/>
                <a:cs typeface="Cambria"/>
              </a:rPr>
              <a:t>A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Studen</a:t>
            </a:r>
            <a:r>
              <a:rPr sz="1200" spc="70" dirty="0">
                <a:latin typeface="Cambria"/>
                <a:cs typeface="Cambria"/>
              </a:rPr>
              <a:t>t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enrolls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for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one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o</a:t>
            </a:r>
            <a:r>
              <a:rPr sz="1200" spc="25" dirty="0">
                <a:latin typeface="Cambria"/>
                <a:cs typeface="Cambria"/>
              </a:rPr>
              <a:t>r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more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modules</a:t>
            </a:r>
            <a:endParaRPr sz="1200">
              <a:latin typeface="Cambria"/>
              <a:cs typeface="Cambria"/>
            </a:endParaRPr>
          </a:p>
          <a:p>
            <a:pPr marL="184785" marR="5080" indent="-172085">
              <a:lnSpc>
                <a:spcPts val="1390"/>
              </a:lnSpc>
              <a:spcBef>
                <a:spcPts val="70"/>
              </a:spcBef>
              <a:buFont typeface="Wingdings"/>
              <a:buChar char=""/>
              <a:tabLst>
                <a:tab pos="185420" algn="l"/>
              </a:tabLst>
            </a:pPr>
            <a:r>
              <a:rPr sz="1200" spc="65" dirty="0">
                <a:latin typeface="Cambria"/>
                <a:cs typeface="Cambria"/>
              </a:rPr>
              <a:t>A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Course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can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</a:t>
            </a:r>
            <a:r>
              <a:rPr sz="1200" spc="55" dirty="0">
                <a:latin typeface="Cambria"/>
                <a:cs typeface="Cambria"/>
              </a:rPr>
              <a:t>e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taught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through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one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o</a:t>
            </a:r>
            <a:r>
              <a:rPr sz="1200" spc="25" dirty="0">
                <a:latin typeface="Cambria"/>
                <a:cs typeface="Cambria"/>
              </a:rPr>
              <a:t>r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more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Modules</a:t>
            </a:r>
            <a:endParaRPr sz="1200">
              <a:latin typeface="Cambria"/>
              <a:cs typeface="Cambria"/>
            </a:endParaRPr>
          </a:p>
          <a:p>
            <a:pPr marL="184785" indent="-172085">
              <a:lnSpc>
                <a:spcPts val="1335"/>
              </a:lnSpc>
              <a:buFont typeface="Wingdings"/>
              <a:buChar char=""/>
              <a:tabLst>
                <a:tab pos="185420" algn="l"/>
              </a:tabLst>
            </a:pPr>
            <a:r>
              <a:rPr sz="1200" spc="65" dirty="0">
                <a:latin typeface="Cambria"/>
                <a:cs typeface="Cambria"/>
              </a:rPr>
              <a:t>A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Roo</a:t>
            </a:r>
            <a:r>
              <a:rPr sz="1200" spc="105" dirty="0">
                <a:latin typeface="Cambria"/>
                <a:cs typeface="Cambria"/>
              </a:rPr>
              <a:t>m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can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</a:t>
            </a:r>
            <a:r>
              <a:rPr sz="1200" spc="55" dirty="0">
                <a:latin typeface="Cambria"/>
                <a:cs typeface="Cambria"/>
              </a:rPr>
              <a:t>e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location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o</a:t>
            </a:r>
            <a:r>
              <a:rPr sz="1200" spc="20" dirty="0">
                <a:latin typeface="Cambria"/>
                <a:cs typeface="Cambria"/>
              </a:rPr>
              <a:t>f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one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o</a:t>
            </a:r>
            <a:r>
              <a:rPr sz="1200" spc="25" dirty="0">
                <a:latin typeface="Cambria"/>
                <a:cs typeface="Cambria"/>
              </a:rPr>
              <a:t>r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more</a:t>
            </a:r>
            <a:endParaRPr sz="1200">
              <a:latin typeface="Cambria"/>
              <a:cs typeface="Cambria"/>
            </a:endParaRPr>
          </a:p>
          <a:p>
            <a:pPr marL="184785">
              <a:lnSpc>
                <a:spcPts val="1400"/>
              </a:lnSpc>
            </a:pPr>
            <a:r>
              <a:rPr sz="1200" spc="80" dirty="0">
                <a:latin typeface="Cambria"/>
                <a:cs typeface="Cambria"/>
              </a:rPr>
              <a:t>modules</a:t>
            </a:r>
            <a:endParaRPr sz="1200">
              <a:latin typeface="Cambria"/>
              <a:cs typeface="Cambria"/>
            </a:endParaRPr>
          </a:p>
          <a:p>
            <a:pPr marL="184785" marR="187960" indent="-172085">
              <a:lnSpc>
                <a:spcPts val="1400"/>
              </a:lnSpc>
              <a:spcBef>
                <a:spcPts val="55"/>
              </a:spcBef>
              <a:buFont typeface="Wingdings"/>
              <a:buChar char=""/>
              <a:tabLst>
                <a:tab pos="185420" algn="l"/>
              </a:tabLst>
            </a:pPr>
            <a:r>
              <a:rPr sz="1200" spc="65" dirty="0">
                <a:latin typeface="Cambria"/>
                <a:cs typeface="Cambria"/>
              </a:rPr>
              <a:t>A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5" dirty="0">
                <a:latin typeface="Cambria"/>
                <a:cs typeface="Cambria"/>
              </a:rPr>
              <a:t>T</a:t>
            </a:r>
            <a:r>
              <a:rPr sz="1200" spc="60" dirty="0">
                <a:latin typeface="Cambria"/>
                <a:cs typeface="Cambria"/>
              </a:rPr>
              <a:t>utor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can</a:t>
            </a:r>
            <a:r>
              <a:rPr sz="1200" dirty="0">
                <a:latin typeface="Cambria"/>
                <a:cs typeface="Cambria"/>
              </a:rPr>
              <a:t>  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</a:t>
            </a:r>
            <a:r>
              <a:rPr sz="1200" spc="55" dirty="0">
                <a:latin typeface="Cambria"/>
                <a:cs typeface="Cambria"/>
              </a:rPr>
              <a:t>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teacher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o</a:t>
            </a:r>
            <a:r>
              <a:rPr sz="1200" spc="20" dirty="0">
                <a:latin typeface="Cambria"/>
                <a:cs typeface="Cambria"/>
              </a:rPr>
              <a:t>f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one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o</a:t>
            </a:r>
            <a:r>
              <a:rPr sz="1200" spc="25" dirty="0">
                <a:latin typeface="Cambria"/>
                <a:cs typeface="Cambria"/>
              </a:rPr>
              <a:t>r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more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modules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709" y="1198245"/>
            <a:ext cx="8065770" cy="468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006850" indent="-342900">
              <a:lnSpc>
                <a:spcPct val="100000"/>
              </a:lnSpc>
              <a:buClr>
                <a:srgbClr val="00253D"/>
              </a:buClr>
              <a:buFont typeface="Wingdings"/>
              <a:buChar char=""/>
              <a:tabLst>
                <a:tab pos="355600" algn="l"/>
                <a:tab pos="2820035" algn="l"/>
              </a:tabLst>
            </a:pPr>
            <a:r>
              <a:rPr sz="1900" spc="105" dirty="0">
                <a:latin typeface="Cambria"/>
                <a:cs typeface="Cambria"/>
              </a:rPr>
              <a:t>A</a:t>
            </a:r>
            <a:r>
              <a:rPr sz="1900" spc="185" dirty="0">
                <a:latin typeface="Cambria"/>
                <a:cs typeface="Cambria"/>
              </a:rPr>
              <a:t> </a:t>
            </a:r>
            <a:r>
              <a:rPr sz="1900" spc="90" dirty="0">
                <a:latin typeface="Cambria"/>
                <a:cs typeface="Cambria"/>
              </a:rPr>
              <a:t>descript</a:t>
            </a:r>
            <a:r>
              <a:rPr sz="1900" spc="50" dirty="0">
                <a:latin typeface="Cambria"/>
                <a:cs typeface="Cambria"/>
              </a:rPr>
              <a:t>i</a:t>
            </a:r>
            <a:r>
              <a:rPr sz="1900" spc="40" dirty="0">
                <a:latin typeface="Cambria"/>
                <a:cs typeface="Cambria"/>
              </a:rPr>
              <a:t>o</a:t>
            </a:r>
            <a:r>
              <a:rPr sz="1900" spc="190" dirty="0">
                <a:latin typeface="Cambria"/>
                <a:cs typeface="Cambria"/>
              </a:rPr>
              <a:t>n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185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o</a:t>
            </a:r>
            <a:r>
              <a:rPr sz="1900" spc="30" dirty="0">
                <a:latin typeface="Cambria"/>
                <a:cs typeface="Cambria"/>
              </a:rPr>
              <a:t>f</a:t>
            </a:r>
            <a:r>
              <a:rPr sz="1900" spc="195" dirty="0">
                <a:latin typeface="Cambria"/>
                <a:cs typeface="Cambria"/>
              </a:rPr>
              <a:t> </a:t>
            </a:r>
            <a:r>
              <a:rPr sz="1900" spc="170" dirty="0">
                <a:latin typeface="Cambria"/>
                <a:cs typeface="Cambria"/>
              </a:rPr>
              <a:t>a</a:t>
            </a:r>
            <a:r>
              <a:rPr sz="1900" spc="200" dirty="0">
                <a:latin typeface="Cambria"/>
                <a:cs typeface="Cambria"/>
              </a:rPr>
              <a:t> </a:t>
            </a:r>
            <a:r>
              <a:rPr sz="1900" spc="235" dirty="0">
                <a:latin typeface="Cambria"/>
                <a:cs typeface="Cambria"/>
              </a:rPr>
              <a:t>Bu</a:t>
            </a:r>
            <a:r>
              <a:rPr sz="1900" spc="165" dirty="0">
                <a:latin typeface="Cambria"/>
                <a:cs typeface="Cambria"/>
              </a:rPr>
              <a:t>s</a:t>
            </a:r>
            <a:r>
              <a:rPr sz="1900" spc="75" dirty="0">
                <a:latin typeface="Cambria"/>
                <a:cs typeface="Cambria"/>
              </a:rPr>
              <a:t>i</a:t>
            </a:r>
            <a:r>
              <a:rPr sz="1900" spc="140" dirty="0">
                <a:latin typeface="Cambria"/>
                <a:cs typeface="Cambria"/>
              </a:rPr>
              <a:t>n</a:t>
            </a:r>
            <a:r>
              <a:rPr sz="1900" spc="130" dirty="0">
                <a:latin typeface="Cambria"/>
                <a:cs typeface="Cambria"/>
              </a:rPr>
              <a:t>ess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210" dirty="0">
                <a:latin typeface="Cambria"/>
                <a:cs typeface="Cambria"/>
              </a:rPr>
              <a:t> </a:t>
            </a:r>
            <a:r>
              <a:rPr sz="1900" spc="-45" dirty="0">
                <a:latin typeface="Cambria"/>
                <a:cs typeface="Cambria"/>
              </a:rPr>
              <a:t>(</a:t>
            </a:r>
            <a:r>
              <a:rPr sz="1900" spc="-80" dirty="0">
                <a:latin typeface="Cambria"/>
                <a:cs typeface="Cambria"/>
              </a:rPr>
              <a:t>o</a:t>
            </a:r>
            <a:r>
              <a:rPr sz="1900" spc="45" dirty="0">
                <a:latin typeface="Cambria"/>
                <a:cs typeface="Cambria"/>
              </a:rPr>
              <a:t>r</a:t>
            </a:r>
            <a:r>
              <a:rPr sz="1900" spc="25" dirty="0">
                <a:latin typeface="Cambria"/>
                <a:cs typeface="Cambria"/>
              </a:rPr>
              <a:t> </a:t>
            </a:r>
            <a:r>
              <a:rPr sz="1900" spc="165" dirty="0">
                <a:latin typeface="Cambria"/>
                <a:cs typeface="Cambria"/>
              </a:rPr>
              <a:t>a</a:t>
            </a:r>
            <a:r>
              <a:rPr sz="1900" spc="195" dirty="0">
                <a:latin typeface="Cambria"/>
                <a:cs typeface="Cambria"/>
              </a:rPr>
              <a:t>n</a:t>
            </a:r>
            <a:r>
              <a:rPr sz="1900" spc="185" dirty="0">
                <a:latin typeface="Cambria"/>
                <a:cs typeface="Cambria"/>
              </a:rPr>
              <a:t> </a:t>
            </a:r>
            <a:r>
              <a:rPr sz="1900" spc="114" dirty="0">
                <a:latin typeface="Cambria"/>
                <a:cs typeface="Cambria"/>
              </a:rPr>
              <a:t>a</a:t>
            </a:r>
            <a:r>
              <a:rPr sz="1900" spc="105" dirty="0">
                <a:latin typeface="Cambria"/>
                <a:cs typeface="Cambria"/>
              </a:rPr>
              <a:t>r</a:t>
            </a:r>
            <a:r>
              <a:rPr sz="1900" spc="114" dirty="0">
                <a:latin typeface="Cambria"/>
                <a:cs typeface="Cambria"/>
              </a:rPr>
              <a:t>ea</a:t>
            </a:r>
            <a:r>
              <a:rPr sz="1900" spc="180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o</a:t>
            </a:r>
            <a:r>
              <a:rPr sz="1900" spc="30" dirty="0">
                <a:latin typeface="Cambria"/>
                <a:cs typeface="Cambria"/>
              </a:rPr>
              <a:t>f</a:t>
            </a:r>
            <a:r>
              <a:rPr sz="1900" spc="204" dirty="0">
                <a:latin typeface="Cambria"/>
                <a:cs typeface="Cambria"/>
              </a:rPr>
              <a:t> </a:t>
            </a:r>
            <a:r>
              <a:rPr sz="1900" spc="105" dirty="0">
                <a:latin typeface="Cambria"/>
                <a:cs typeface="Cambria"/>
              </a:rPr>
              <a:t>t</a:t>
            </a:r>
            <a:r>
              <a:rPr sz="1900" spc="165" dirty="0">
                <a:latin typeface="Cambria"/>
                <a:cs typeface="Cambria"/>
              </a:rPr>
              <a:t>h</a:t>
            </a:r>
            <a:r>
              <a:rPr sz="1900" spc="60" dirty="0">
                <a:latin typeface="Cambria"/>
                <a:cs typeface="Cambria"/>
              </a:rPr>
              <a:t>e</a:t>
            </a:r>
            <a:r>
              <a:rPr sz="1900" spc="200" dirty="0">
                <a:latin typeface="Cambria"/>
                <a:cs typeface="Cambria"/>
              </a:rPr>
              <a:t> </a:t>
            </a:r>
            <a:r>
              <a:rPr sz="1900" spc="254" dirty="0">
                <a:latin typeface="Cambria"/>
                <a:cs typeface="Cambria"/>
              </a:rPr>
              <a:t>B</a:t>
            </a:r>
            <a:r>
              <a:rPr sz="1900" spc="220" dirty="0">
                <a:latin typeface="Cambria"/>
                <a:cs typeface="Cambria"/>
              </a:rPr>
              <a:t>u</a:t>
            </a:r>
            <a:r>
              <a:rPr sz="1900" spc="125" dirty="0">
                <a:latin typeface="Cambria"/>
                <a:cs typeface="Cambria"/>
              </a:rPr>
              <a:t>s</a:t>
            </a:r>
            <a:r>
              <a:rPr sz="1900" spc="70" dirty="0">
                <a:latin typeface="Cambria"/>
                <a:cs typeface="Cambria"/>
              </a:rPr>
              <a:t>i</a:t>
            </a:r>
            <a:r>
              <a:rPr sz="1900" spc="130" dirty="0">
                <a:latin typeface="Cambria"/>
                <a:cs typeface="Cambria"/>
              </a:rPr>
              <a:t>n</a:t>
            </a:r>
            <a:r>
              <a:rPr sz="1900" spc="105" dirty="0">
                <a:latin typeface="Cambria"/>
                <a:cs typeface="Cambria"/>
              </a:rPr>
              <a:t>e</a:t>
            </a:r>
            <a:r>
              <a:rPr sz="1900" spc="170" dirty="0">
                <a:latin typeface="Cambria"/>
                <a:cs typeface="Cambria"/>
              </a:rPr>
              <a:t>s</a:t>
            </a:r>
            <a:r>
              <a:rPr sz="1900" spc="160" dirty="0">
                <a:latin typeface="Cambria"/>
                <a:cs typeface="Cambria"/>
              </a:rPr>
              <a:t>s</a:t>
            </a:r>
            <a:r>
              <a:rPr sz="1900" spc="-160" dirty="0">
                <a:latin typeface="Cambria"/>
                <a:cs typeface="Cambria"/>
              </a:rPr>
              <a:t>)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200" dirty="0">
                <a:latin typeface="Cambria"/>
                <a:cs typeface="Cambria"/>
              </a:rPr>
              <a:t> </a:t>
            </a:r>
            <a:r>
              <a:rPr sz="1900" spc="114" dirty="0">
                <a:latin typeface="Cambria"/>
                <a:cs typeface="Cambria"/>
              </a:rPr>
              <a:t>in</a:t>
            </a:r>
            <a:r>
              <a:rPr sz="1900" spc="60" dirty="0">
                <a:latin typeface="Cambria"/>
                <a:cs typeface="Cambria"/>
              </a:rPr>
              <a:t> </a:t>
            </a:r>
            <a:r>
              <a:rPr sz="1900" spc="75" dirty="0">
                <a:latin typeface="Cambria"/>
                <a:cs typeface="Cambria"/>
              </a:rPr>
              <a:t>ter</a:t>
            </a:r>
            <a:r>
              <a:rPr sz="1900" spc="155" dirty="0">
                <a:latin typeface="Cambria"/>
                <a:cs typeface="Cambria"/>
              </a:rPr>
              <a:t>m</a:t>
            </a:r>
            <a:r>
              <a:rPr sz="1900" spc="165" dirty="0">
                <a:latin typeface="Cambria"/>
                <a:cs typeface="Cambria"/>
              </a:rPr>
              <a:t>s</a:t>
            </a:r>
            <a:r>
              <a:rPr sz="1900" spc="200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o</a:t>
            </a:r>
            <a:r>
              <a:rPr sz="1900" spc="30" dirty="0">
                <a:latin typeface="Cambria"/>
                <a:cs typeface="Cambria"/>
              </a:rPr>
              <a:t>f</a:t>
            </a:r>
            <a:r>
              <a:rPr sz="1900" spc="195" dirty="0">
                <a:latin typeface="Cambria"/>
                <a:cs typeface="Cambria"/>
              </a:rPr>
              <a:t> </a:t>
            </a:r>
            <a:r>
              <a:rPr sz="1900" spc="110" dirty="0">
                <a:latin typeface="Cambria"/>
                <a:cs typeface="Cambria"/>
              </a:rPr>
              <a:t>the</a:t>
            </a:r>
            <a:r>
              <a:rPr sz="1900" spc="204" dirty="0">
                <a:latin typeface="Cambria"/>
                <a:cs typeface="Cambria"/>
              </a:rPr>
              <a:t> </a:t>
            </a:r>
            <a:r>
              <a:rPr sz="1900" b="1" i="1" spc="140" dirty="0">
                <a:latin typeface="Cambria"/>
                <a:cs typeface="Cambria"/>
              </a:rPr>
              <a:t>t</a:t>
            </a:r>
            <a:r>
              <a:rPr sz="1900" b="1" i="1" spc="165" dirty="0">
                <a:latin typeface="Cambria"/>
                <a:cs typeface="Cambria"/>
              </a:rPr>
              <a:t>hing</a:t>
            </a:r>
            <a:r>
              <a:rPr sz="1900" b="1" i="1" spc="145" dirty="0">
                <a:latin typeface="Cambria"/>
                <a:cs typeface="Cambria"/>
              </a:rPr>
              <a:t>s</a:t>
            </a:r>
            <a:r>
              <a:rPr sz="1900" b="1" i="1" dirty="0">
                <a:latin typeface="Cambria"/>
                <a:cs typeface="Cambria"/>
              </a:rPr>
              <a:t>	</a:t>
            </a:r>
            <a:r>
              <a:rPr sz="1900" spc="55" dirty="0">
                <a:latin typeface="Cambria"/>
                <a:cs typeface="Cambria"/>
              </a:rPr>
              <a:t>it</a:t>
            </a:r>
            <a:r>
              <a:rPr sz="1900" spc="200" dirty="0">
                <a:latin typeface="Cambria"/>
                <a:cs typeface="Cambria"/>
              </a:rPr>
              <a:t> </a:t>
            </a:r>
            <a:r>
              <a:rPr sz="1900" spc="100" dirty="0">
                <a:latin typeface="Cambria"/>
                <a:cs typeface="Cambria"/>
              </a:rPr>
              <a:t>ne</a:t>
            </a:r>
            <a:r>
              <a:rPr sz="1900" spc="85" dirty="0">
                <a:latin typeface="Cambria"/>
                <a:cs typeface="Cambria"/>
              </a:rPr>
              <a:t>e</a:t>
            </a:r>
            <a:r>
              <a:rPr sz="1900" spc="155" dirty="0">
                <a:latin typeface="Cambria"/>
                <a:cs typeface="Cambria"/>
              </a:rPr>
              <a:t>d</a:t>
            </a:r>
            <a:r>
              <a:rPr sz="1900" spc="125" dirty="0">
                <a:latin typeface="Cambria"/>
                <a:cs typeface="Cambria"/>
              </a:rPr>
              <a:t>s</a:t>
            </a:r>
            <a:r>
              <a:rPr sz="1900" spc="200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to</a:t>
            </a:r>
            <a:r>
              <a:rPr sz="1900" spc="30" dirty="0">
                <a:latin typeface="Cambria"/>
                <a:cs typeface="Cambria"/>
              </a:rPr>
              <a:t> </a:t>
            </a:r>
            <a:r>
              <a:rPr sz="1900" spc="135" dirty="0">
                <a:latin typeface="Cambria"/>
                <a:cs typeface="Cambria"/>
              </a:rPr>
              <a:t>kn</a:t>
            </a:r>
            <a:r>
              <a:rPr sz="1900" spc="125" dirty="0">
                <a:latin typeface="Cambria"/>
                <a:cs typeface="Cambria"/>
              </a:rPr>
              <a:t>o</a:t>
            </a:r>
            <a:r>
              <a:rPr sz="1900" spc="5" dirty="0">
                <a:latin typeface="Cambria"/>
                <a:cs typeface="Cambria"/>
              </a:rPr>
              <a:t>w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200" dirty="0">
                <a:latin typeface="Cambria"/>
                <a:cs typeface="Cambria"/>
              </a:rPr>
              <a:t> </a:t>
            </a:r>
            <a:r>
              <a:rPr sz="1900" spc="140" dirty="0">
                <a:latin typeface="Cambria"/>
                <a:cs typeface="Cambria"/>
              </a:rPr>
              <a:t>abo</a:t>
            </a:r>
            <a:r>
              <a:rPr sz="1900" spc="145" dirty="0">
                <a:latin typeface="Cambria"/>
                <a:cs typeface="Cambria"/>
              </a:rPr>
              <a:t>ut.</a:t>
            </a:r>
            <a:endParaRPr sz="1900">
              <a:latin typeface="Cambria"/>
              <a:cs typeface="Cambria"/>
            </a:endParaRPr>
          </a:p>
          <a:p>
            <a:pPr marL="355600" marR="4082415" indent="-342900" algn="just">
              <a:lnSpc>
                <a:spcPct val="100000"/>
              </a:lnSpc>
              <a:spcBef>
                <a:spcPts val="455"/>
              </a:spcBef>
              <a:buClr>
                <a:srgbClr val="00253D"/>
              </a:buClr>
              <a:buFont typeface="Wingdings"/>
              <a:buChar char=""/>
              <a:tabLst>
                <a:tab pos="355600" algn="l"/>
              </a:tabLst>
            </a:pPr>
            <a:r>
              <a:rPr sz="1900" spc="30" dirty="0">
                <a:latin typeface="Cambria"/>
                <a:cs typeface="Cambria"/>
              </a:rPr>
              <a:t>T</a:t>
            </a:r>
            <a:r>
              <a:rPr sz="1900" spc="130" dirty="0">
                <a:latin typeface="Cambria"/>
                <a:cs typeface="Cambria"/>
              </a:rPr>
              <a:t>h</a:t>
            </a:r>
            <a:r>
              <a:rPr sz="1900" spc="120" dirty="0">
                <a:latin typeface="Cambria"/>
                <a:cs typeface="Cambria"/>
              </a:rPr>
              <a:t>e</a:t>
            </a:r>
            <a:r>
              <a:rPr sz="1900" spc="195" dirty="0">
                <a:latin typeface="Cambria"/>
                <a:cs typeface="Cambria"/>
              </a:rPr>
              <a:t> </a:t>
            </a:r>
            <a:r>
              <a:rPr sz="1900" spc="170" dirty="0">
                <a:latin typeface="Cambria"/>
                <a:cs typeface="Cambria"/>
              </a:rPr>
              <a:t>Data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210" dirty="0">
                <a:latin typeface="Cambria"/>
                <a:cs typeface="Cambria"/>
              </a:rPr>
              <a:t> </a:t>
            </a:r>
            <a:r>
              <a:rPr sz="1900" b="1" i="1" spc="145" dirty="0">
                <a:latin typeface="Cambria"/>
                <a:cs typeface="Cambria"/>
              </a:rPr>
              <a:t>t</a:t>
            </a:r>
            <a:r>
              <a:rPr sz="1900" b="1" i="1" spc="165" dirty="0">
                <a:latin typeface="Cambria"/>
                <a:cs typeface="Cambria"/>
              </a:rPr>
              <a:t>hing</a:t>
            </a:r>
            <a:r>
              <a:rPr sz="1900" b="1" i="1" spc="145" dirty="0">
                <a:latin typeface="Cambria"/>
                <a:cs typeface="Cambria"/>
              </a:rPr>
              <a:t>s</a:t>
            </a:r>
            <a:r>
              <a:rPr sz="1900" b="1" i="1" dirty="0">
                <a:latin typeface="Cambria"/>
                <a:cs typeface="Cambria"/>
              </a:rPr>
              <a:t>  </a:t>
            </a:r>
            <a:r>
              <a:rPr sz="1900" b="1" i="1" spc="-25" dirty="0">
                <a:latin typeface="Cambria"/>
                <a:cs typeface="Cambria"/>
              </a:rPr>
              <a:t> </a:t>
            </a:r>
            <a:r>
              <a:rPr sz="1900" spc="105" dirty="0">
                <a:latin typeface="Georgia"/>
                <a:cs typeface="Georgia"/>
              </a:rPr>
              <a:t>a</a:t>
            </a:r>
            <a:r>
              <a:rPr sz="1900" spc="90" dirty="0">
                <a:latin typeface="Georgia"/>
                <a:cs typeface="Georgia"/>
              </a:rPr>
              <a:t>r</a:t>
            </a:r>
            <a:r>
              <a:rPr sz="1900" spc="65" dirty="0">
                <a:latin typeface="Georgia"/>
                <a:cs typeface="Georgia"/>
              </a:rPr>
              <a:t>e</a:t>
            </a:r>
            <a:r>
              <a:rPr sz="1900" spc="135" dirty="0">
                <a:latin typeface="Georgia"/>
                <a:cs typeface="Georgia"/>
              </a:rPr>
              <a:t> </a:t>
            </a:r>
            <a:r>
              <a:rPr sz="1900" spc="50" dirty="0">
                <a:latin typeface="Georgia"/>
                <a:cs typeface="Georgia"/>
              </a:rPr>
              <a:t>“e</a:t>
            </a:r>
            <a:r>
              <a:rPr sz="1900" spc="60" dirty="0">
                <a:latin typeface="Georgia"/>
                <a:cs typeface="Georgia"/>
              </a:rPr>
              <a:t>n</a:t>
            </a:r>
            <a:r>
              <a:rPr sz="1900" spc="45" dirty="0">
                <a:latin typeface="Georgia"/>
                <a:cs typeface="Georgia"/>
              </a:rPr>
              <a:t>ti</a:t>
            </a:r>
            <a:r>
              <a:rPr sz="1900" spc="35" dirty="0">
                <a:latin typeface="Georgia"/>
                <a:cs typeface="Georgia"/>
              </a:rPr>
              <a:t>t</a:t>
            </a:r>
            <a:r>
              <a:rPr sz="1900" spc="30" dirty="0">
                <a:latin typeface="Georgia"/>
                <a:cs typeface="Georgia"/>
              </a:rPr>
              <a:t>i</a:t>
            </a:r>
            <a:r>
              <a:rPr sz="1900" spc="40" dirty="0">
                <a:latin typeface="Georgia"/>
                <a:cs typeface="Georgia"/>
              </a:rPr>
              <a:t>e</a:t>
            </a:r>
            <a:r>
              <a:rPr sz="1900" spc="70" dirty="0">
                <a:latin typeface="Georgia"/>
                <a:cs typeface="Georgia"/>
              </a:rPr>
              <a:t>s”</a:t>
            </a:r>
            <a:r>
              <a:rPr sz="1900" spc="40" dirty="0">
                <a:latin typeface="Georgia"/>
                <a:cs typeface="Georgia"/>
              </a:rPr>
              <a:t> </a:t>
            </a:r>
            <a:r>
              <a:rPr sz="1900" spc="150" dirty="0">
                <a:latin typeface="Cambria"/>
                <a:cs typeface="Cambria"/>
              </a:rPr>
              <a:t>an</a:t>
            </a:r>
            <a:r>
              <a:rPr sz="1900" spc="165" dirty="0">
                <a:latin typeface="Cambria"/>
                <a:cs typeface="Cambria"/>
              </a:rPr>
              <a:t>d</a:t>
            </a:r>
            <a:r>
              <a:rPr sz="1900" spc="190" dirty="0">
                <a:latin typeface="Cambria"/>
                <a:cs typeface="Cambria"/>
              </a:rPr>
              <a:t> </a:t>
            </a:r>
            <a:r>
              <a:rPr sz="1900" spc="110" dirty="0">
                <a:latin typeface="Cambria"/>
                <a:cs typeface="Cambria"/>
              </a:rPr>
              <a:t>the</a:t>
            </a:r>
            <a:r>
              <a:rPr sz="1900" spc="200" dirty="0">
                <a:latin typeface="Cambria"/>
                <a:cs typeface="Cambria"/>
              </a:rPr>
              <a:t> </a:t>
            </a:r>
            <a:r>
              <a:rPr sz="1900" b="1" i="1" spc="229" dirty="0">
                <a:latin typeface="Cambria"/>
                <a:cs typeface="Cambria"/>
              </a:rPr>
              <a:t>“</a:t>
            </a:r>
            <a:r>
              <a:rPr sz="1900" b="1" i="1" spc="175" dirty="0">
                <a:latin typeface="Cambria"/>
                <a:cs typeface="Cambria"/>
              </a:rPr>
              <a:t>f</a:t>
            </a:r>
            <a:r>
              <a:rPr sz="1900" b="1" i="1" spc="225" dirty="0">
                <a:latin typeface="Cambria"/>
                <a:cs typeface="Cambria"/>
              </a:rPr>
              <a:t>a</a:t>
            </a:r>
            <a:r>
              <a:rPr sz="1900" b="1" i="1" spc="165" dirty="0">
                <a:latin typeface="Cambria"/>
                <a:cs typeface="Cambria"/>
              </a:rPr>
              <a:t>c</a:t>
            </a:r>
            <a:r>
              <a:rPr sz="1900" b="1" i="1" spc="140" dirty="0">
                <a:latin typeface="Cambria"/>
                <a:cs typeface="Cambria"/>
              </a:rPr>
              <a:t>t</a:t>
            </a:r>
            <a:r>
              <a:rPr sz="1900" b="1" i="1" spc="180" dirty="0">
                <a:latin typeface="Cambria"/>
                <a:cs typeface="Cambria"/>
              </a:rPr>
              <a:t>s</a:t>
            </a:r>
            <a:r>
              <a:rPr sz="1900" b="1" i="1" dirty="0">
                <a:latin typeface="Cambria"/>
                <a:cs typeface="Cambria"/>
              </a:rPr>
              <a:t> </a:t>
            </a:r>
            <a:r>
              <a:rPr sz="1900" b="1" i="1" spc="-170" dirty="0">
                <a:latin typeface="Cambria"/>
                <a:cs typeface="Cambria"/>
              </a:rPr>
              <a:t> </a:t>
            </a:r>
            <a:r>
              <a:rPr sz="1900" b="1" i="1" spc="130" dirty="0">
                <a:latin typeface="Cambria"/>
                <a:cs typeface="Cambria"/>
              </a:rPr>
              <a:t>abou</a:t>
            </a:r>
            <a:r>
              <a:rPr sz="1900" b="1" i="1" spc="140" dirty="0">
                <a:latin typeface="Cambria"/>
                <a:cs typeface="Cambria"/>
              </a:rPr>
              <a:t>t</a:t>
            </a:r>
            <a:r>
              <a:rPr sz="1900" b="1" i="1" dirty="0">
                <a:latin typeface="Cambria"/>
                <a:cs typeface="Cambria"/>
              </a:rPr>
              <a:t> </a:t>
            </a:r>
            <a:r>
              <a:rPr sz="1900" b="1" i="1" spc="-185" dirty="0">
                <a:latin typeface="Cambria"/>
                <a:cs typeface="Cambria"/>
              </a:rPr>
              <a:t> </a:t>
            </a:r>
            <a:r>
              <a:rPr sz="1900" b="1" i="1" spc="140" dirty="0">
                <a:latin typeface="Cambria"/>
                <a:cs typeface="Cambria"/>
              </a:rPr>
              <a:t>t</a:t>
            </a:r>
            <a:r>
              <a:rPr sz="1900" b="1" i="1" spc="229" dirty="0">
                <a:latin typeface="Cambria"/>
                <a:cs typeface="Cambria"/>
              </a:rPr>
              <a:t>h</a:t>
            </a:r>
            <a:r>
              <a:rPr sz="1900" b="1" i="1" spc="165" dirty="0">
                <a:latin typeface="Cambria"/>
                <a:cs typeface="Cambria"/>
              </a:rPr>
              <a:t>ings”</a:t>
            </a:r>
            <a:r>
              <a:rPr sz="1900" b="1" i="1" spc="80" dirty="0">
                <a:latin typeface="Cambria"/>
                <a:cs typeface="Cambria"/>
              </a:rPr>
              <a:t> </a:t>
            </a:r>
            <a:r>
              <a:rPr sz="1900" spc="114" dirty="0">
                <a:latin typeface="Cambria"/>
                <a:cs typeface="Cambria"/>
              </a:rPr>
              <a:t>a</a:t>
            </a:r>
            <a:r>
              <a:rPr sz="1900" spc="105" dirty="0">
                <a:latin typeface="Cambria"/>
                <a:cs typeface="Cambria"/>
              </a:rPr>
              <a:t>r</a:t>
            </a:r>
            <a:r>
              <a:rPr sz="1900" spc="60" dirty="0">
                <a:latin typeface="Cambria"/>
                <a:cs typeface="Cambria"/>
              </a:rPr>
              <a:t>e</a:t>
            </a:r>
            <a:r>
              <a:rPr sz="1900" spc="185" dirty="0">
                <a:latin typeface="Cambria"/>
                <a:cs typeface="Cambria"/>
              </a:rPr>
              <a:t> </a:t>
            </a:r>
            <a:r>
              <a:rPr sz="1900" spc="85" dirty="0">
                <a:latin typeface="Cambria"/>
                <a:cs typeface="Cambria"/>
              </a:rPr>
              <a:t>att</a:t>
            </a:r>
            <a:r>
              <a:rPr sz="1900" spc="95" dirty="0">
                <a:latin typeface="Cambria"/>
                <a:cs typeface="Cambria"/>
              </a:rPr>
              <a:t>r</a:t>
            </a:r>
            <a:r>
              <a:rPr sz="1900" spc="60" dirty="0">
                <a:latin typeface="Cambria"/>
                <a:cs typeface="Cambria"/>
              </a:rPr>
              <a:t>i</a:t>
            </a:r>
            <a:r>
              <a:rPr sz="1900" spc="105" dirty="0">
                <a:latin typeface="Cambria"/>
                <a:cs typeface="Cambria"/>
              </a:rPr>
              <a:t>b</a:t>
            </a:r>
            <a:r>
              <a:rPr sz="1900" spc="229" dirty="0">
                <a:latin typeface="Cambria"/>
                <a:cs typeface="Cambria"/>
              </a:rPr>
              <a:t>u</a:t>
            </a:r>
            <a:r>
              <a:rPr sz="1900" spc="100" dirty="0">
                <a:latin typeface="Cambria"/>
                <a:cs typeface="Cambria"/>
              </a:rPr>
              <a:t>tes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204" dirty="0">
                <a:latin typeface="Cambria"/>
                <a:cs typeface="Cambria"/>
              </a:rPr>
              <a:t> </a:t>
            </a:r>
            <a:r>
              <a:rPr sz="1900" spc="210" dirty="0">
                <a:latin typeface="Cambria"/>
                <a:cs typeface="Cambria"/>
              </a:rPr>
              <a:t>&amp;</a:t>
            </a:r>
            <a:r>
              <a:rPr sz="1900" spc="195" dirty="0">
                <a:latin typeface="Cambria"/>
                <a:cs typeface="Cambria"/>
              </a:rPr>
              <a:t> </a:t>
            </a:r>
            <a:r>
              <a:rPr sz="1900" spc="80" dirty="0">
                <a:latin typeface="Cambria"/>
                <a:cs typeface="Cambria"/>
              </a:rPr>
              <a:t>relat</a:t>
            </a:r>
            <a:r>
              <a:rPr sz="1900" spc="45" dirty="0">
                <a:latin typeface="Cambria"/>
                <a:cs typeface="Cambria"/>
              </a:rPr>
              <a:t>i</a:t>
            </a:r>
            <a:r>
              <a:rPr sz="1900" spc="40" dirty="0">
                <a:latin typeface="Cambria"/>
                <a:cs typeface="Cambria"/>
              </a:rPr>
              <a:t>o</a:t>
            </a:r>
            <a:r>
              <a:rPr sz="1900" spc="200" dirty="0">
                <a:latin typeface="Cambria"/>
                <a:cs typeface="Cambria"/>
              </a:rPr>
              <a:t>n</a:t>
            </a:r>
            <a:r>
              <a:rPr sz="1900" spc="145" dirty="0">
                <a:latin typeface="Cambria"/>
                <a:cs typeface="Cambria"/>
              </a:rPr>
              <a:t>s</a:t>
            </a:r>
            <a:r>
              <a:rPr sz="1900" spc="155" dirty="0">
                <a:latin typeface="Cambria"/>
                <a:cs typeface="Cambria"/>
              </a:rPr>
              <a:t>h</a:t>
            </a:r>
            <a:r>
              <a:rPr sz="1900" spc="65" dirty="0">
                <a:latin typeface="Cambria"/>
                <a:cs typeface="Cambria"/>
              </a:rPr>
              <a:t>i</a:t>
            </a:r>
            <a:r>
              <a:rPr sz="1900" spc="160" dirty="0">
                <a:latin typeface="Cambria"/>
                <a:cs typeface="Cambria"/>
              </a:rPr>
              <a:t>ps.</a:t>
            </a:r>
            <a:endParaRPr sz="1900">
              <a:latin typeface="Cambria"/>
              <a:cs typeface="Cambria"/>
            </a:endParaRPr>
          </a:p>
          <a:p>
            <a:pPr marL="355600" marR="4382770" indent="-342900">
              <a:lnSpc>
                <a:spcPct val="100000"/>
              </a:lnSpc>
              <a:spcBef>
                <a:spcPts val="455"/>
              </a:spcBef>
              <a:buClr>
                <a:srgbClr val="00253D"/>
              </a:buClr>
              <a:buFont typeface="Wingdings"/>
              <a:buChar char=""/>
              <a:tabLst>
                <a:tab pos="355600" algn="l"/>
              </a:tabLst>
            </a:pPr>
            <a:r>
              <a:rPr sz="1900" spc="-90" dirty="0">
                <a:latin typeface="Georgia"/>
                <a:cs typeface="Georgia"/>
              </a:rPr>
              <a:t>I</a:t>
            </a:r>
            <a:r>
              <a:rPr sz="1900" spc="70" dirty="0">
                <a:latin typeface="Georgia"/>
                <a:cs typeface="Georgia"/>
              </a:rPr>
              <a:t>t’s</a:t>
            </a:r>
            <a:r>
              <a:rPr sz="1900" spc="140" dirty="0">
                <a:latin typeface="Georgia"/>
                <a:cs typeface="Georgia"/>
              </a:rPr>
              <a:t> a</a:t>
            </a:r>
            <a:r>
              <a:rPr sz="1900" spc="155" dirty="0">
                <a:latin typeface="Georgia"/>
                <a:cs typeface="Georgia"/>
              </a:rPr>
              <a:t> </a:t>
            </a:r>
            <a:r>
              <a:rPr sz="1900" spc="55" dirty="0">
                <a:latin typeface="Georgia"/>
                <a:cs typeface="Georgia"/>
              </a:rPr>
              <a:t>r</a:t>
            </a:r>
            <a:r>
              <a:rPr sz="1900" spc="85" dirty="0">
                <a:latin typeface="Georgia"/>
                <a:cs typeface="Georgia"/>
              </a:rPr>
              <a:t>epresentat</a:t>
            </a:r>
            <a:r>
              <a:rPr sz="1900" spc="45" dirty="0">
                <a:latin typeface="Georgia"/>
                <a:cs typeface="Georgia"/>
              </a:rPr>
              <a:t>i</a:t>
            </a:r>
            <a:r>
              <a:rPr sz="1900" spc="25" dirty="0">
                <a:latin typeface="Georgia"/>
                <a:cs typeface="Georgia"/>
              </a:rPr>
              <a:t>o</a:t>
            </a:r>
            <a:r>
              <a:rPr sz="1900" spc="125" dirty="0">
                <a:latin typeface="Georgia"/>
                <a:cs typeface="Georgia"/>
              </a:rPr>
              <a:t>n</a:t>
            </a:r>
            <a:r>
              <a:rPr sz="1900" spc="180" dirty="0">
                <a:latin typeface="Georgia"/>
                <a:cs typeface="Georgia"/>
              </a:rPr>
              <a:t> </a:t>
            </a:r>
            <a:r>
              <a:rPr sz="1900" spc="25" dirty="0">
                <a:latin typeface="Georgia"/>
                <a:cs typeface="Georgia"/>
              </a:rPr>
              <a:t>o</a:t>
            </a:r>
            <a:r>
              <a:rPr sz="1900" spc="-15" dirty="0">
                <a:latin typeface="Georgia"/>
                <a:cs typeface="Georgia"/>
              </a:rPr>
              <a:t>f</a:t>
            </a:r>
            <a:r>
              <a:rPr sz="1900" spc="165" dirty="0">
                <a:latin typeface="Georgia"/>
                <a:cs typeface="Georgia"/>
              </a:rPr>
              <a:t> </a:t>
            </a:r>
            <a:r>
              <a:rPr sz="1900" spc="90" dirty="0">
                <a:latin typeface="Georgia"/>
                <a:cs typeface="Georgia"/>
              </a:rPr>
              <a:t>the</a:t>
            </a:r>
            <a:r>
              <a:rPr sz="1900" spc="45" dirty="0">
                <a:latin typeface="Georgia"/>
                <a:cs typeface="Georgia"/>
              </a:rPr>
              <a:t> </a:t>
            </a:r>
            <a:r>
              <a:rPr sz="1900" spc="-5" dirty="0">
                <a:latin typeface="MS PGothic"/>
                <a:cs typeface="MS PGothic"/>
              </a:rPr>
              <a:t>“</a:t>
            </a:r>
            <a:r>
              <a:rPr sz="1900" spc="45" dirty="0">
                <a:latin typeface="Cambria"/>
                <a:cs typeface="Cambria"/>
              </a:rPr>
              <a:t>r</a:t>
            </a:r>
            <a:r>
              <a:rPr sz="1900" spc="95" dirty="0">
                <a:latin typeface="Cambria"/>
                <a:cs typeface="Cambria"/>
              </a:rPr>
              <a:t>eal</a:t>
            </a:r>
            <a:r>
              <a:rPr sz="1900" spc="200" dirty="0">
                <a:latin typeface="Cambria"/>
                <a:cs typeface="Cambria"/>
              </a:rPr>
              <a:t> </a:t>
            </a:r>
            <a:r>
              <a:rPr sz="1900" spc="35" dirty="0">
                <a:latin typeface="Cambria"/>
                <a:cs typeface="Cambria"/>
              </a:rPr>
              <a:t>w</a:t>
            </a:r>
            <a:r>
              <a:rPr sz="1900" spc="10" dirty="0">
                <a:latin typeface="Cambria"/>
                <a:cs typeface="Cambria"/>
              </a:rPr>
              <a:t>o</a:t>
            </a:r>
            <a:r>
              <a:rPr sz="1900" spc="45" dirty="0">
                <a:latin typeface="Cambria"/>
                <a:cs typeface="Cambria"/>
              </a:rPr>
              <a:t>r</a:t>
            </a:r>
            <a:r>
              <a:rPr sz="1900" spc="85" dirty="0">
                <a:latin typeface="Cambria"/>
                <a:cs typeface="Cambria"/>
              </a:rPr>
              <a:t>ld</a:t>
            </a:r>
            <a:r>
              <a:rPr sz="1900" spc="-5" dirty="0">
                <a:latin typeface="MS PGothic"/>
                <a:cs typeface="MS PGothic"/>
              </a:rPr>
              <a:t>”</a:t>
            </a:r>
            <a:r>
              <a:rPr sz="1900" spc="215" dirty="0">
                <a:latin typeface="Cambria"/>
                <a:cs typeface="Cambria"/>
              </a:rPr>
              <a:t>,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200" dirty="0">
                <a:latin typeface="Cambria"/>
                <a:cs typeface="Cambria"/>
              </a:rPr>
              <a:t> </a:t>
            </a:r>
            <a:r>
              <a:rPr sz="1900" spc="120" dirty="0">
                <a:latin typeface="Cambria"/>
                <a:cs typeface="Cambria"/>
              </a:rPr>
              <a:t>n</a:t>
            </a:r>
            <a:r>
              <a:rPr sz="1900" spc="105" dirty="0">
                <a:latin typeface="Cambria"/>
                <a:cs typeface="Cambria"/>
              </a:rPr>
              <a:t>o</a:t>
            </a:r>
            <a:r>
              <a:rPr sz="1900" spc="75" dirty="0">
                <a:latin typeface="Cambria"/>
                <a:cs typeface="Cambria"/>
              </a:rPr>
              <a:t>t</a:t>
            </a:r>
            <a:r>
              <a:rPr sz="1900" spc="200" dirty="0">
                <a:latin typeface="Cambria"/>
                <a:cs typeface="Cambria"/>
              </a:rPr>
              <a:t> </a:t>
            </a:r>
            <a:r>
              <a:rPr sz="1900" spc="170" dirty="0">
                <a:latin typeface="Cambria"/>
                <a:cs typeface="Cambria"/>
              </a:rPr>
              <a:t>a</a:t>
            </a:r>
            <a:r>
              <a:rPr sz="1900" spc="195" dirty="0">
                <a:latin typeface="Cambria"/>
                <a:cs typeface="Cambria"/>
              </a:rPr>
              <a:t> </a:t>
            </a:r>
            <a:r>
              <a:rPr sz="1900" spc="110" dirty="0">
                <a:latin typeface="Cambria"/>
                <a:cs typeface="Cambria"/>
              </a:rPr>
              <a:t>tec</a:t>
            </a:r>
            <a:r>
              <a:rPr sz="1900" spc="135" dirty="0">
                <a:latin typeface="Cambria"/>
                <a:cs typeface="Cambria"/>
              </a:rPr>
              <a:t>h</a:t>
            </a:r>
            <a:r>
              <a:rPr sz="1900" spc="145" dirty="0">
                <a:latin typeface="Cambria"/>
                <a:cs typeface="Cambria"/>
              </a:rPr>
              <a:t>n</a:t>
            </a:r>
            <a:r>
              <a:rPr sz="1900" spc="65" dirty="0">
                <a:latin typeface="Cambria"/>
                <a:cs typeface="Cambria"/>
              </a:rPr>
              <a:t>i</a:t>
            </a:r>
            <a:r>
              <a:rPr sz="1900" spc="120" dirty="0">
                <a:latin typeface="Cambria"/>
                <a:cs typeface="Cambria"/>
              </a:rPr>
              <a:t>cal</a:t>
            </a:r>
            <a:r>
              <a:rPr sz="1900" spc="65" dirty="0">
                <a:latin typeface="Cambria"/>
                <a:cs typeface="Cambria"/>
              </a:rPr>
              <a:t> </a:t>
            </a:r>
            <a:r>
              <a:rPr sz="1900" spc="110" dirty="0">
                <a:latin typeface="Cambria"/>
                <a:cs typeface="Cambria"/>
              </a:rPr>
              <a:t>implementat</a:t>
            </a:r>
            <a:r>
              <a:rPr sz="1900" spc="50" dirty="0">
                <a:latin typeface="Cambria"/>
                <a:cs typeface="Cambria"/>
              </a:rPr>
              <a:t>i</a:t>
            </a:r>
            <a:r>
              <a:rPr sz="1900" spc="40" dirty="0">
                <a:latin typeface="Cambria"/>
                <a:cs typeface="Cambria"/>
              </a:rPr>
              <a:t>o</a:t>
            </a:r>
            <a:r>
              <a:rPr sz="1900" spc="190" dirty="0">
                <a:latin typeface="Cambria"/>
                <a:cs typeface="Cambria"/>
              </a:rPr>
              <a:t>n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170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o</a:t>
            </a:r>
            <a:r>
              <a:rPr sz="1900" spc="30" dirty="0">
                <a:latin typeface="Cambria"/>
                <a:cs typeface="Cambria"/>
              </a:rPr>
              <a:t>f</a:t>
            </a:r>
            <a:r>
              <a:rPr sz="1900" spc="195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it</a:t>
            </a:r>
            <a:endParaRPr sz="19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00253D"/>
              </a:buClr>
              <a:buFont typeface="Wingdings"/>
              <a:buChar char=""/>
              <a:tabLst>
                <a:tab pos="355600" algn="l"/>
              </a:tabLst>
            </a:pPr>
            <a:r>
              <a:rPr sz="1900" i="1" spc="65" dirty="0">
                <a:latin typeface="Georgia"/>
                <a:cs typeface="Georgia"/>
              </a:rPr>
              <a:t>Shoul</a:t>
            </a:r>
            <a:r>
              <a:rPr sz="1900" i="1" spc="80" dirty="0">
                <a:latin typeface="Georgia"/>
                <a:cs typeface="Georgia"/>
              </a:rPr>
              <a:t>d</a:t>
            </a:r>
            <a:r>
              <a:rPr sz="1900" i="1" spc="160" dirty="0">
                <a:latin typeface="Georgia"/>
                <a:cs typeface="Georgia"/>
              </a:rPr>
              <a:t> </a:t>
            </a:r>
            <a:r>
              <a:rPr sz="1900" spc="95" dirty="0">
                <a:latin typeface="Cambria"/>
                <a:cs typeface="Cambria"/>
              </a:rPr>
              <a:t>b</a:t>
            </a:r>
            <a:r>
              <a:rPr sz="1900" spc="90" dirty="0">
                <a:latin typeface="Cambria"/>
                <a:cs typeface="Cambria"/>
              </a:rPr>
              <a:t>e</a:t>
            </a:r>
            <a:r>
              <a:rPr sz="1900" spc="185" dirty="0">
                <a:latin typeface="Cambria"/>
                <a:cs typeface="Cambria"/>
              </a:rPr>
              <a:t> </a:t>
            </a:r>
            <a:r>
              <a:rPr sz="1900" spc="175" dirty="0">
                <a:latin typeface="Cambria"/>
                <a:cs typeface="Cambria"/>
              </a:rPr>
              <a:t>a</a:t>
            </a:r>
            <a:r>
              <a:rPr sz="1900" spc="70" dirty="0">
                <a:latin typeface="Cambria"/>
                <a:cs typeface="Cambria"/>
              </a:rPr>
              <a:t>bl</a:t>
            </a:r>
            <a:r>
              <a:rPr sz="1900" spc="90" dirty="0">
                <a:latin typeface="Cambria"/>
                <a:cs typeface="Cambria"/>
              </a:rPr>
              <a:t>e</a:t>
            </a:r>
            <a:r>
              <a:rPr sz="1900" spc="195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to</a:t>
            </a:r>
            <a:r>
              <a:rPr sz="1900" spc="195" dirty="0">
                <a:latin typeface="Cambria"/>
                <a:cs typeface="Cambria"/>
              </a:rPr>
              <a:t> </a:t>
            </a:r>
            <a:r>
              <a:rPr sz="1900" spc="90" dirty="0">
                <a:latin typeface="Cambria"/>
                <a:cs typeface="Cambria"/>
              </a:rPr>
              <a:t>be</a:t>
            </a:r>
            <a:endParaRPr sz="19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  <a:tabLst>
                <a:tab pos="3359150" algn="l"/>
              </a:tabLst>
            </a:pPr>
            <a:r>
              <a:rPr sz="1900" spc="229" dirty="0">
                <a:latin typeface="Cambria"/>
                <a:cs typeface="Cambria"/>
              </a:rPr>
              <a:t>u</a:t>
            </a:r>
            <a:r>
              <a:rPr sz="1900" spc="150" dirty="0">
                <a:latin typeface="Cambria"/>
                <a:cs typeface="Cambria"/>
              </a:rPr>
              <a:t>n</a:t>
            </a:r>
            <a:r>
              <a:rPr sz="1900" spc="145" dirty="0">
                <a:latin typeface="Cambria"/>
                <a:cs typeface="Cambria"/>
              </a:rPr>
              <a:t>d</a:t>
            </a:r>
            <a:r>
              <a:rPr sz="1900" spc="75" dirty="0">
                <a:latin typeface="Cambria"/>
                <a:cs typeface="Cambria"/>
              </a:rPr>
              <a:t>erst</a:t>
            </a:r>
            <a:r>
              <a:rPr sz="1900" spc="85" dirty="0">
                <a:latin typeface="Cambria"/>
                <a:cs typeface="Cambria"/>
              </a:rPr>
              <a:t>o</a:t>
            </a:r>
            <a:r>
              <a:rPr sz="1900" spc="40" dirty="0">
                <a:latin typeface="Cambria"/>
                <a:cs typeface="Cambria"/>
              </a:rPr>
              <a:t>o</a:t>
            </a:r>
            <a:r>
              <a:rPr sz="1900" spc="120" dirty="0">
                <a:latin typeface="Cambria"/>
                <a:cs typeface="Cambria"/>
              </a:rPr>
              <a:t>d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204" dirty="0">
                <a:latin typeface="Cambria"/>
                <a:cs typeface="Cambria"/>
              </a:rPr>
              <a:t> </a:t>
            </a:r>
            <a:r>
              <a:rPr sz="1900" spc="100" dirty="0">
                <a:latin typeface="Cambria"/>
                <a:cs typeface="Cambria"/>
              </a:rPr>
              <a:t>b</a:t>
            </a:r>
            <a:r>
              <a:rPr sz="1900" spc="95" dirty="0">
                <a:latin typeface="Cambria"/>
                <a:cs typeface="Cambria"/>
              </a:rPr>
              <a:t>y</a:t>
            </a:r>
            <a:r>
              <a:rPr sz="1900" spc="195" dirty="0">
                <a:latin typeface="Cambria"/>
                <a:cs typeface="Cambria"/>
              </a:rPr>
              <a:t> </a:t>
            </a:r>
            <a:r>
              <a:rPr sz="1900" spc="254" dirty="0">
                <a:latin typeface="Cambria"/>
                <a:cs typeface="Cambria"/>
              </a:rPr>
              <a:t>B</a:t>
            </a:r>
            <a:r>
              <a:rPr sz="1900" spc="220" dirty="0">
                <a:latin typeface="Cambria"/>
                <a:cs typeface="Cambria"/>
              </a:rPr>
              <a:t>u</a:t>
            </a:r>
            <a:r>
              <a:rPr sz="1900" spc="125" dirty="0">
                <a:latin typeface="Cambria"/>
                <a:cs typeface="Cambria"/>
              </a:rPr>
              <a:t>s</a:t>
            </a:r>
            <a:r>
              <a:rPr sz="1900" spc="70" dirty="0">
                <a:latin typeface="Cambria"/>
                <a:cs typeface="Cambria"/>
              </a:rPr>
              <a:t>i</a:t>
            </a:r>
            <a:r>
              <a:rPr sz="1900" spc="130" dirty="0">
                <a:latin typeface="Cambria"/>
                <a:cs typeface="Cambria"/>
              </a:rPr>
              <a:t>n</a:t>
            </a:r>
            <a:r>
              <a:rPr sz="1900" spc="105" dirty="0">
                <a:latin typeface="Cambria"/>
                <a:cs typeface="Cambria"/>
              </a:rPr>
              <a:t>e</a:t>
            </a:r>
            <a:r>
              <a:rPr sz="1900" spc="170" dirty="0">
                <a:latin typeface="Cambria"/>
                <a:cs typeface="Cambria"/>
              </a:rPr>
              <a:t>ss</a:t>
            </a:r>
            <a:r>
              <a:rPr sz="1900" dirty="0">
                <a:latin typeface="Cambria"/>
                <a:cs typeface="Cambria"/>
              </a:rPr>
              <a:t>	</a:t>
            </a:r>
            <a:r>
              <a:rPr sz="1900" spc="150" dirty="0">
                <a:latin typeface="Cambria"/>
                <a:cs typeface="Cambria"/>
              </a:rPr>
              <a:t>us</a:t>
            </a:r>
            <a:r>
              <a:rPr sz="1900" spc="145" dirty="0">
                <a:latin typeface="Cambria"/>
                <a:cs typeface="Cambria"/>
              </a:rPr>
              <a:t>e</a:t>
            </a:r>
            <a:r>
              <a:rPr sz="1900" spc="105" dirty="0">
                <a:latin typeface="Cambria"/>
                <a:cs typeface="Cambria"/>
              </a:rPr>
              <a:t>rs</a:t>
            </a:r>
            <a:endParaRPr sz="1900">
              <a:latin typeface="Cambria"/>
              <a:cs typeface="Cambria"/>
            </a:endParaRPr>
          </a:p>
          <a:p>
            <a:pPr marL="393700">
              <a:lnSpc>
                <a:spcPts val="1415"/>
              </a:lnSpc>
              <a:spcBef>
                <a:spcPts val="1065"/>
              </a:spcBef>
            </a:pPr>
            <a:r>
              <a:rPr sz="1200" b="1" spc="85" dirty="0">
                <a:latin typeface="Cambria"/>
                <a:cs typeface="Cambria"/>
              </a:rPr>
              <a:t>D</a:t>
            </a:r>
            <a:r>
              <a:rPr sz="1200" b="1" spc="70" dirty="0">
                <a:latin typeface="Cambria"/>
                <a:cs typeface="Cambria"/>
              </a:rPr>
              <a:t>efinition:</a:t>
            </a:r>
            <a:endParaRPr sz="1200">
              <a:latin typeface="Cambria"/>
              <a:cs typeface="Cambria"/>
            </a:endParaRPr>
          </a:p>
          <a:p>
            <a:pPr marL="393700" marR="5080">
              <a:lnSpc>
                <a:spcPts val="1400"/>
              </a:lnSpc>
              <a:spcBef>
                <a:spcPts val="55"/>
              </a:spcBef>
              <a:tabLst>
                <a:tab pos="2419985" algn="l"/>
              </a:tabLst>
            </a:pPr>
            <a:r>
              <a:rPr sz="1200" spc="65" dirty="0">
                <a:latin typeface="Cambria"/>
                <a:cs typeface="Cambria"/>
              </a:rPr>
              <a:t>A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i="1" spc="45" dirty="0">
                <a:latin typeface="Georgia"/>
                <a:cs typeface="Georgia"/>
              </a:rPr>
              <a:t>S</a:t>
            </a:r>
            <a:r>
              <a:rPr sz="1200" i="1" spc="5" dirty="0">
                <a:latin typeface="Georgia"/>
                <a:cs typeface="Georgia"/>
              </a:rPr>
              <a:t>t</a:t>
            </a:r>
            <a:r>
              <a:rPr sz="1200" i="1" spc="45" dirty="0">
                <a:latin typeface="Georgia"/>
                <a:cs typeface="Georgia"/>
              </a:rPr>
              <a:t>uden</a:t>
            </a:r>
            <a:r>
              <a:rPr sz="1200" i="1" spc="30" dirty="0">
                <a:latin typeface="Georgia"/>
                <a:cs typeface="Georgia"/>
              </a:rPr>
              <a:t>t</a:t>
            </a:r>
            <a:r>
              <a:rPr sz="1200" i="1" spc="130" dirty="0">
                <a:latin typeface="Georgia"/>
                <a:cs typeface="Georg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any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perso</a:t>
            </a:r>
            <a:r>
              <a:rPr sz="1200" spc="75" dirty="0">
                <a:latin typeface="Cambria"/>
                <a:cs typeface="Cambria"/>
              </a:rPr>
              <a:t>n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who</a:t>
            </a:r>
            <a:r>
              <a:rPr sz="1200" spc="114" dirty="0">
                <a:latin typeface="Cambria"/>
                <a:cs typeface="Cambria"/>
              </a:rPr>
              <a:t> ha</a:t>
            </a:r>
            <a:r>
              <a:rPr sz="1200" spc="100" dirty="0">
                <a:latin typeface="Cambria"/>
                <a:cs typeface="Cambria"/>
              </a:rPr>
              <a:t>s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bee</a:t>
            </a:r>
            <a:r>
              <a:rPr sz="1200" spc="75" dirty="0">
                <a:latin typeface="Cambria"/>
                <a:cs typeface="Cambria"/>
              </a:rPr>
              <a:t>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admitte</a:t>
            </a:r>
            <a:r>
              <a:rPr sz="1200" spc="80" dirty="0">
                <a:latin typeface="Cambria"/>
                <a:cs typeface="Cambria"/>
              </a:rPr>
              <a:t>d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130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course,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114" dirty="0">
                <a:latin typeface="Cambria"/>
                <a:cs typeface="Cambria"/>
              </a:rPr>
              <a:t>ha</a:t>
            </a:r>
            <a:r>
              <a:rPr sz="1200" spc="100" dirty="0">
                <a:latin typeface="Cambria"/>
                <a:cs typeface="Cambria"/>
              </a:rPr>
              <a:t>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paid</a:t>
            </a:r>
            <a:r>
              <a:rPr sz="1200" spc="40" dirty="0">
                <a:latin typeface="Cambria"/>
                <a:cs typeface="Cambria"/>
              </a:rPr>
              <a:t>,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120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an</a:t>
            </a:r>
            <a:r>
              <a:rPr sz="1200" spc="105" dirty="0">
                <a:latin typeface="Cambria"/>
                <a:cs typeface="Cambria"/>
              </a:rPr>
              <a:t>d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114" dirty="0">
                <a:latin typeface="Cambria"/>
                <a:cs typeface="Cambria"/>
              </a:rPr>
              <a:t>ha</a:t>
            </a:r>
            <a:r>
              <a:rPr sz="1200" spc="100" dirty="0">
                <a:latin typeface="Cambria"/>
                <a:cs typeface="Cambria"/>
              </a:rPr>
              <a:t>s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enrolled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one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o</a:t>
            </a:r>
            <a:r>
              <a:rPr sz="1200" spc="25" dirty="0">
                <a:latin typeface="Cambria"/>
                <a:cs typeface="Cambria"/>
              </a:rPr>
              <a:t>r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more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modules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within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course.</a:t>
            </a:r>
            <a:r>
              <a:rPr sz="1200" dirty="0">
                <a:latin typeface="Cambria"/>
                <a:cs typeface="Cambria"/>
              </a:rPr>
              <a:t>	</a:t>
            </a:r>
            <a:r>
              <a:rPr sz="1200" spc="15" dirty="0">
                <a:latin typeface="Cambria"/>
                <a:cs typeface="Cambria"/>
              </a:rPr>
              <a:t>T</a:t>
            </a:r>
            <a:r>
              <a:rPr sz="1200" spc="70" dirty="0">
                <a:latin typeface="Cambria"/>
                <a:cs typeface="Cambria"/>
              </a:rPr>
              <a:t>utors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135" dirty="0">
                <a:latin typeface="Cambria"/>
                <a:cs typeface="Cambria"/>
              </a:rPr>
              <a:t> </a:t>
            </a:r>
            <a:r>
              <a:rPr sz="1200" spc="95" dirty="0">
                <a:latin typeface="Cambria"/>
                <a:cs typeface="Cambria"/>
              </a:rPr>
              <a:t>an</a:t>
            </a:r>
            <a:r>
              <a:rPr sz="1200" spc="105" dirty="0">
                <a:latin typeface="Cambria"/>
                <a:cs typeface="Cambria"/>
              </a:rPr>
              <a:t>d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other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staff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members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may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als</a:t>
            </a:r>
            <a:r>
              <a:rPr sz="1200" spc="85" dirty="0">
                <a:latin typeface="Cambria"/>
                <a:cs typeface="Cambria"/>
              </a:rPr>
              <a:t>o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</a:t>
            </a:r>
            <a:r>
              <a:rPr sz="1200" spc="55" dirty="0">
                <a:latin typeface="Cambria"/>
                <a:cs typeface="Cambria"/>
              </a:rPr>
              <a:t>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13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Students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1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tabLst>
                <a:tab pos="4802505" algn="l"/>
              </a:tabLst>
            </a:pPr>
            <a:r>
              <a:rPr sz="1200" b="1" spc="65" dirty="0">
                <a:latin typeface="Cambria"/>
                <a:cs typeface="Cambria"/>
              </a:rPr>
              <a:t>Business</a:t>
            </a:r>
            <a:r>
              <a:rPr sz="1200" b="1" dirty="0">
                <a:latin typeface="Cambria"/>
                <a:cs typeface="Cambria"/>
              </a:rPr>
              <a:t> </a:t>
            </a:r>
            <a:r>
              <a:rPr sz="1200" b="1" spc="-110" dirty="0">
                <a:latin typeface="Cambria"/>
                <a:cs typeface="Cambria"/>
              </a:rPr>
              <a:t> </a:t>
            </a:r>
            <a:r>
              <a:rPr sz="1200" b="1" spc="60" dirty="0">
                <a:latin typeface="Cambria"/>
                <a:cs typeface="Cambria"/>
              </a:rPr>
              <a:t>Assertions</a:t>
            </a:r>
            <a:r>
              <a:rPr sz="1200" b="1" dirty="0">
                <a:latin typeface="Cambria"/>
                <a:cs typeface="Cambria"/>
              </a:rPr>
              <a:t>	</a:t>
            </a:r>
            <a:r>
              <a:rPr sz="1200" b="1" spc="75" dirty="0">
                <a:latin typeface="Cambria"/>
                <a:cs typeface="Cambria"/>
              </a:rPr>
              <a:t>Th</a:t>
            </a:r>
            <a:r>
              <a:rPr sz="1200" b="1" spc="65" dirty="0">
                <a:latin typeface="Cambria"/>
                <a:cs typeface="Cambria"/>
              </a:rPr>
              <a:t>e</a:t>
            </a:r>
            <a:r>
              <a:rPr sz="1200" b="1" dirty="0">
                <a:latin typeface="Cambria"/>
                <a:cs typeface="Cambria"/>
              </a:rPr>
              <a:t> </a:t>
            </a:r>
            <a:r>
              <a:rPr sz="1200" b="1" spc="-120" dirty="0">
                <a:latin typeface="Cambria"/>
                <a:cs typeface="Cambria"/>
              </a:rPr>
              <a:t> </a:t>
            </a:r>
            <a:r>
              <a:rPr sz="1200" b="1" spc="75" dirty="0">
                <a:latin typeface="Cambria"/>
                <a:cs typeface="Cambria"/>
              </a:rPr>
              <a:t>Other</a:t>
            </a:r>
            <a:r>
              <a:rPr sz="1200" b="1" dirty="0">
                <a:latin typeface="Cambria"/>
                <a:cs typeface="Cambria"/>
              </a:rPr>
              <a:t> </a:t>
            </a:r>
            <a:r>
              <a:rPr sz="1200" b="1" spc="-125" dirty="0">
                <a:latin typeface="Cambria"/>
                <a:cs typeface="Cambria"/>
              </a:rPr>
              <a:t> </a:t>
            </a:r>
            <a:r>
              <a:rPr sz="1200" b="1" spc="-45" dirty="0">
                <a:latin typeface="Cambria"/>
                <a:cs typeface="Cambria"/>
              </a:rPr>
              <a:t>W</a:t>
            </a:r>
            <a:r>
              <a:rPr sz="1200" b="1" spc="135" dirty="0">
                <a:latin typeface="Cambria"/>
                <a:cs typeface="Cambria"/>
              </a:rPr>
              <a:t>ay?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3666" y="5865876"/>
            <a:ext cx="3310254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indent="-172085">
              <a:lnSpc>
                <a:spcPts val="1425"/>
              </a:lnSpc>
              <a:buFont typeface="Wingdings"/>
              <a:buChar char=""/>
              <a:tabLst>
                <a:tab pos="185420" algn="l"/>
              </a:tabLst>
            </a:pPr>
            <a:r>
              <a:rPr sz="1200" spc="70" dirty="0">
                <a:latin typeface="Cambria"/>
                <a:cs typeface="Cambria"/>
              </a:rPr>
              <a:t>A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Mo</a:t>
            </a:r>
            <a:r>
              <a:rPr sz="1200" spc="60" dirty="0">
                <a:latin typeface="Cambria"/>
                <a:cs typeface="Cambria"/>
              </a:rPr>
              <a:t>d</a:t>
            </a:r>
            <a:r>
              <a:rPr sz="1200" spc="65" dirty="0">
                <a:latin typeface="Cambria"/>
                <a:cs typeface="Cambria"/>
              </a:rPr>
              <a:t>ul</a:t>
            </a:r>
            <a:r>
              <a:rPr sz="1200" spc="85" dirty="0">
                <a:latin typeface="Cambria"/>
                <a:cs typeface="Cambria"/>
              </a:rPr>
              <a:t>e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e</a:t>
            </a:r>
            <a:r>
              <a:rPr sz="1200" spc="55" dirty="0">
                <a:latin typeface="Cambria"/>
                <a:cs typeface="Cambria"/>
              </a:rPr>
              <a:t>nro</a:t>
            </a:r>
            <a:r>
              <a:rPr sz="1200" spc="45" dirty="0">
                <a:latin typeface="Cambria"/>
                <a:cs typeface="Cambria"/>
              </a:rPr>
              <a:t>lled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in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b</a:t>
            </a:r>
            <a:r>
              <a:rPr sz="1200" spc="40" dirty="0">
                <a:latin typeface="Cambria"/>
                <a:cs typeface="Cambria"/>
              </a:rPr>
              <a:t>y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many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st</a:t>
            </a:r>
            <a:r>
              <a:rPr sz="1200" spc="125" dirty="0">
                <a:latin typeface="Cambria"/>
                <a:cs typeface="Cambria"/>
              </a:rPr>
              <a:t>u</a:t>
            </a:r>
            <a:r>
              <a:rPr sz="1200" spc="75" dirty="0">
                <a:latin typeface="Cambria"/>
                <a:cs typeface="Cambria"/>
              </a:rPr>
              <a:t>den</a:t>
            </a:r>
            <a:r>
              <a:rPr sz="1200" spc="80" dirty="0">
                <a:latin typeface="Cambria"/>
                <a:cs typeface="Cambria"/>
              </a:rPr>
              <a:t>ts</a:t>
            </a:r>
            <a:endParaRPr sz="1200">
              <a:latin typeface="Cambria"/>
              <a:cs typeface="Cambria"/>
            </a:endParaRPr>
          </a:p>
          <a:p>
            <a:pPr marL="184785" indent="-172085">
              <a:lnSpc>
                <a:spcPts val="1400"/>
              </a:lnSpc>
              <a:buFont typeface="Wingdings"/>
              <a:buChar char=""/>
              <a:tabLst>
                <a:tab pos="185420" algn="l"/>
              </a:tabLst>
            </a:pPr>
            <a:r>
              <a:rPr sz="1200" spc="65" dirty="0">
                <a:latin typeface="Cambria"/>
                <a:cs typeface="Cambria"/>
              </a:rPr>
              <a:t>A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Module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13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a</a:t>
            </a:r>
            <a:r>
              <a:rPr sz="1200" spc="120" dirty="0">
                <a:latin typeface="Cambria"/>
                <a:cs typeface="Cambria"/>
              </a:rPr>
              <a:t>n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35" dirty="0">
                <a:latin typeface="Cambria"/>
                <a:cs typeface="Cambria"/>
              </a:rPr>
              <a:t>offerin</a:t>
            </a:r>
            <a:r>
              <a:rPr sz="1200" spc="50" dirty="0">
                <a:latin typeface="Cambria"/>
                <a:cs typeface="Cambria"/>
              </a:rPr>
              <a:t>g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13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within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one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course</a:t>
            </a:r>
            <a:endParaRPr sz="1200">
              <a:latin typeface="Cambria"/>
              <a:cs typeface="Cambria"/>
            </a:endParaRPr>
          </a:p>
          <a:p>
            <a:pPr marL="184785" indent="-172085">
              <a:lnSpc>
                <a:spcPts val="1390"/>
              </a:lnSpc>
              <a:buFont typeface="Wingdings"/>
              <a:buChar char=""/>
              <a:tabLst>
                <a:tab pos="185420" algn="l"/>
              </a:tabLst>
            </a:pPr>
            <a:r>
              <a:rPr sz="1200" spc="65" dirty="0">
                <a:latin typeface="Cambria"/>
                <a:cs typeface="Cambria"/>
              </a:rPr>
              <a:t>A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Module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13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located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12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one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room</a:t>
            </a:r>
            <a:endParaRPr sz="1200">
              <a:latin typeface="Cambria"/>
              <a:cs typeface="Cambria"/>
            </a:endParaRPr>
          </a:p>
          <a:p>
            <a:pPr marL="184785" indent="-172085">
              <a:lnSpc>
                <a:spcPts val="1415"/>
              </a:lnSpc>
              <a:buFont typeface="Wingdings"/>
              <a:buChar char=""/>
              <a:tabLst>
                <a:tab pos="185420" algn="l"/>
              </a:tabLst>
            </a:pPr>
            <a:r>
              <a:rPr sz="1200" spc="65" dirty="0">
                <a:latin typeface="Cambria"/>
                <a:cs typeface="Cambria"/>
              </a:rPr>
              <a:t>A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Module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13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taught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by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one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tutor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13292" y="6131052"/>
            <a:ext cx="309880" cy="421005"/>
          </a:xfrm>
          <a:custGeom>
            <a:avLst/>
            <a:gdLst/>
            <a:ahLst/>
            <a:cxnLst/>
            <a:rect l="l" t="t" r="r" b="b"/>
            <a:pathLst>
              <a:path w="309879" h="421004">
                <a:moveTo>
                  <a:pt x="0" y="0"/>
                </a:moveTo>
                <a:lnTo>
                  <a:pt x="60227" y="2028"/>
                </a:lnTo>
                <a:lnTo>
                  <a:pt x="109394" y="7556"/>
                </a:lnTo>
                <a:lnTo>
                  <a:pt x="142535" y="15751"/>
                </a:lnTo>
                <a:lnTo>
                  <a:pt x="154685" y="25781"/>
                </a:lnTo>
                <a:lnTo>
                  <a:pt x="154685" y="184531"/>
                </a:lnTo>
                <a:lnTo>
                  <a:pt x="166836" y="194565"/>
                </a:lnTo>
                <a:lnTo>
                  <a:pt x="199977" y="202760"/>
                </a:lnTo>
                <a:lnTo>
                  <a:pt x="249144" y="208285"/>
                </a:lnTo>
                <a:lnTo>
                  <a:pt x="309372" y="210312"/>
                </a:lnTo>
                <a:lnTo>
                  <a:pt x="249144" y="212338"/>
                </a:lnTo>
                <a:lnTo>
                  <a:pt x="199977" y="217863"/>
                </a:lnTo>
                <a:lnTo>
                  <a:pt x="166836" y="226058"/>
                </a:lnTo>
                <a:lnTo>
                  <a:pt x="154685" y="236093"/>
                </a:lnTo>
                <a:lnTo>
                  <a:pt x="154685" y="394843"/>
                </a:lnTo>
                <a:lnTo>
                  <a:pt x="142535" y="404877"/>
                </a:lnTo>
                <a:lnTo>
                  <a:pt x="109394" y="413072"/>
                </a:lnTo>
                <a:lnTo>
                  <a:pt x="60227" y="418597"/>
                </a:lnTo>
                <a:lnTo>
                  <a:pt x="0" y="420624"/>
                </a:lnTo>
              </a:path>
            </a:pathLst>
          </a:custGeom>
          <a:ln w="15240">
            <a:solidFill>
              <a:srgbClr val="0025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07448" y="6191097"/>
            <a:ext cx="826769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25" dirty="0">
                <a:solidFill>
                  <a:srgbClr val="00253D"/>
                </a:solidFill>
                <a:latin typeface="Cambria"/>
                <a:cs typeface="Cambria"/>
              </a:rPr>
              <a:t>R</a:t>
            </a:r>
            <a:r>
              <a:rPr sz="1800" spc="110" dirty="0">
                <a:solidFill>
                  <a:srgbClr val="00253D"/>
                </a:solidFill>
                <a:latin typeface="Cambria"/>
                <a:cs typeface="Cambria"/>
              </a:rPr>
              <a:t>e</a:t>
            </a:r>
            <a:r>
              <a:rPr sz="1800" spc="100" dirty="0">
                <a:solidFill>
                  <a:srgbClr val="00253D"/>
                </a:solidFill>
                <a:latin typeface="Cambria"/>
                <a:cs typeface="Cambria"/>
              </a:rPr>
              <a:t>ally?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85629" y="7233673"/>
            <a:ext cx="493395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z="800" b="1" i="1" spc="65" dirty="0">
                <a:latin typeface="Cambria"/>
                <a:cs typeface="Cambria"/>
              </a:rPr>
              <a:t>p</a:t>
            </a:r>
            <a:r>
              <a:rPr sz="800" b="1" i="1" spc="90" dirty="0">
                <a:latin typeface="Cambria"/>
                <a:cs typeface="Cambria"/>
              </a:rPr>
              <a:t>a</a:t>
            </a:r>
            <a:r>
              <a:rPr sz="800" b="1" i="1" spc="45" dirty="0">
                <a:latin typeface="Cambria"/>
                <a:cs typeface="Cambria"/>
              </a:rPr>
              <a:t>g</a:t>
            </a:r>
            <a:r>
              <a:rPr sz="800" b="1" i="1" spc="50" dirty="0">
                <a:latin typeface="Cambria"/>
                <a:cs typeface="Cambria"/>
              </a:rPr>
              <a:t>e</a:t>
            </a:r>
            <a:r>
              <a:rPr sz="800" b="1" i="1" dirty="0">
                <a:latin typeface="Cambria"/>
                <a:cs typeface="Cambria"/>
              </a:rPr>
              <a:t>  </a:t>
            </a:r>
            <a:r>
              <a:rPr sz="800" b="1" i="1" spc="15" dirty="0">
                <a:latin typeface="Cambria"/>
                <a:cs typeface="Cambria"/>
              </a:rPr>
              <a:t> </a:t>
            </a:r>
            <a:r>
              <a:rPr sz="800" b="1" i="1" spc="90" dirty="0">
                <a:latin typeface="Cambria"/>
                <a:cs typeface="Cambria"/>
              </a:rPr>
              <a:t>30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17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0545" algn="l"/>
                <a:tab pos="1944370" algn="l"/>
                <a:tab pos="3702050" algn="l"/>
              </a:tabLst>
            </a:pPr>
            <a:r>
              <a:rPr sz="4000" spc="270" dirty="0"/>
              <a:t>A	</a:t>
            </a:r>
            <a:r>
              <a:rPr sz="4000" spc="254" dirty="0"/>
              <a:t>Data	</a:t>
            </a:r>
            <a:r>
              <a:rPr sz="4000" spc="210" dirty="0"/>
              <a:t>Model	</a:t>
            </a:r>
            <a:r>
              <a:rPr sz="4000" spc="215" dirty="0"/>
              <a:t>Represe</a:t>
            </a:r>
            <a:r>
              <a:rPr sz="4000" spc="220" dirty="0"/>
              <a:t>n</a:t>
            </a:r>
            <a:r>
              <a:rPr sz="4000" spc="310" dirty="0"/>
              <a:t>ts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4958588" y="2351786"/>
            <a:ext cx="321310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i="1" spc="35" dirty="0">
                <a:latin typeface="Georgia"/>
                <a:cs typeface="Georgia"/>
              </a:rPr>
              <a:t>Per</a:t>
            </a:r>
            <a:r>
              <a:rPr sz="1400" i="1" spc="15" dirty="0">
                <a:latin typeface="Georgia"/>
                <a:cs typeface="Georgia"/>
              </a:rPr>
              <a:t>s</a:t>
            </a:r>
            <a:r>
              <a:rPr sz="1400" i="1" spc="30" dirty="0">
                <a:latin typeface="Georgia"/>
                <a:cs typeface="Georgia"/>
              </a:rPr>
              <a:t>on</a:t>
            </a:r>
            <a:r>
              <a:rPr sz="1400" i="1" spc="15" dirty="0">
                <a:latin typeface="Georgia"/>
                <a:cs typeface="Georgia"/>
              </a:rPr>
              <a:t>,</a:t>
            </a:r>
            <a:r>
              <a:rPr sz="1400" i="1" spc="70" dirty="0">
                <a:latin typeface="Georgia"/>
                <a:cs typeface="Georgia"/>
              </a:rPr>
              <a:t> </a:t>
            </a:r>
            <a:r>
              <a:rPr sz="1400" i="1" spc="40" dirty="0">
                <a:latin typeface="Georgia"/>
                <a:cs typeface="Georgia"/>
              </a:rPr>
              <a:t>E</a:t>
            </a:r>
            <a:r>
              <a:rPr sz="1400" i="1" spc="-25" dirty="0">
                <a:latin typeface="Georgia"/>
                <a:cs typeface="Georgia"/>
              </a:rPr>
              <a:t>m</a:t>
            </a:r>
            <a:r>
              <a:rPr sz="1400" i="1" spc="10" dirty="0">
                <a:latin typeface="Georgia"/>
                <a:cs typeface="Georgia"/>
              </a:rPr>
              <a:t>p</a:t>
            </a:r>
            <a:r>
              <a:rPr sz="1400" i="1" spc="-10" dirty="0">
                <a:latin typeface="Georgia"/>
                <a:cs typeface="Georgia"/>
              </a:rPr>
              <a:t>l</a:t>
            </a:r>
            <a:r>
              <a:rPr sz="1400" i="1" spc="30" dirty="0">
                <a:latin typeface="Georgia"/>
                <a:cs typeface="Georgia"/>
              </a:rPr>
              <a:t>o</a:t>
            </a:r>
            <a:r>
              <a:rPr sz="1400" i="1" spc="10" dirty="0">
                <a:latin typeface="Georgia"/>
                <a:cs typeface="Georgia"/>
              </a:rPr>
              <a:t>y</a:t>
            </a:r>
            <a:r>
              <a:rPr sz="1400" i="1" spc="95" dirty="0">
                <a:latin typeface="Georgia"/>
                <a:cs typeface="Georgia"/>
              </a:rPr>
              <a:t>e</a:t>
            </a:r>
            <a:r>
              <a:rPr sz="1400" i="1" spc="90" dirty="0">
                <a:latin typeface="Georgia"/>
                <a:cs typeface="Georgia"/>
              </a:rPr>
              <a:t>e</a:t>
            </a:r>
            <a:r>
              <a:rPr sz="1400" i="1" spc="40" dirty="0">
                <a:latin typeface="Georgia"/>
                <a:cs typeface="Georgia"/>
              </a:rPr>
              <a:t>,</a:t>
            </a:r>
            <a:r>
              <a:rPr sz="1400" i="1" spc="90" dirty="0">
                <a:latin typeface="Georgia"/>
                <a:cs typeface="Georgia"/>
              </a:rPr>
              <a:t> </a:t>
            </a:r>
            <a:r>
              <a:rPr sz="1400" i="1" spc="20" dirty="0">
                <a:latin typeface="Georgia"/>
                <a:cs typeface="Georgia"/>
              </a:rPr>
              <a:t>V</a:t>
            </a:r>
            <a:r>
              <a:rPr sz="1400" i="1" spc="75" dirty="0">
                <a:latin typeface="Georgia"/>
                <a:cs typeface="Georgia"/>
              </a:rPr>
              <a:t>end</a:t>
            </a:r>
            <a:r>
              <a:rPr sz="1400" i="1" spc="-20" dirty="0">
                <a:latin typeface="Georgia"/>
                <a:cs typeface="Georgia"/>
              </a:rPr>
              <a:t>or</a:t>
            </a:r>
            <a:r>
              <a:rPr sz="1400" i="1" spc="-10" dirty="0">
                <a:latin typeface="Georgia"/>
                <a:cs typeface="Georgia"/>
              </a:rPr>
              <a:t>,</a:t>
            </a:r>
            <a:r>
              <a:rPr sz="1400" i="1" spc="55" dirty="0">
                <a:latin typeface="Georgia"/>
                <a:cs typeface="Georgia"/>
              </a:rPr>
              <a:t> </a:t>
            </a:r>
            <a:r>
              <a:rPr sz="1400" i="1" spc="114" dirty="0">
                <a:latin typeface="Georgia"/>
                <a:cs typeface="Georgia"/>
              </a:rPr>
              <a:t>Cu</a:t>
            </a:r>
            <a:r>
              <a:rPr sz="1400" i="1" spc="70" dirty="0">
                <a:latin typeface="Georgia"/>
                <a:cs typeface="Georgia"/>
              </a:rPr>
              <a:t>s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dirty="0">
                <a:latin typeface="Georgia"/>
                <a:cs typeface="Georgia"/>
              </a:rPr>
              <a:t>o</a:t>
            </a:r>
            <a:r>
              <a:rPr sz="1400" i="1" spc="-25" dirty="0">
                <a:latin typeface="Georgia"/>
                <a:cs typeface="Georgia"/>
              </a:rPr>
              <a:t>m</a:t>
            </a:r>
            <a:r>
              <a:rPr sz="1400" i="1" spc="10" dirty="0">
                <a:latin typeface="Georgia"/>
                <a:cs typeface="Georgia"/>
              </a:rPr>
              <a:t>er,</a:t>
            </a:r>
            <a:r>
              <a:rPr sz="1400" i="1" spc="5" dirty="0">
                <a:latin typeface="Georgia"/>
                <a:cs typeface="Georgia"/>
              </a:rPr>
              <a:t> </a:t>
            </a:r>
            <a:r>
              <a:rPr sz="1400" i="1" spc="130" dirty="0">
                <a:latin typeface="Cambria"/>
                <a:cs typeface="Cambria"/>
              </a:rPr>
              <a:t>D</a:t>
            </a:r>
            <a:r>
              <a:rPr sz="1400" i="1" spc="100" dirty="0">
                <a:latin typeface="Cambria"/>
                <a:cs typeface="Cambria"/>
              </a:rPr>
              <a:t>e</a:t>
            </a:r>
            <a:r>
              <a:rPr sz="1400" i="1" spc="110" dirty="0">
                <a:latin typeface="Cambria"/>
                <a:cs typeface="Cambria"/>
              </a:rPr>
              <a:t>p</a:t>
            </a:r>
            <a:r>
              <a:rPr sz="1400" i="1" spc="95" dirty="0">
                <a:latin typeface="Cambria"/>
                <a:cs typeface="Cambria"/>
              </a:rPr>
              <a:t>a</a:t>
            </a:r>
            <a:r>
              <a:rPr sz="1400" i="1" spc="-10" dirty="0">
                <a:latin typeface="Cambria"/>
                <a:cs typeface="Cambria"/>
              </a:rPr>
              <a:t>r</a:t>
            </a:r>
            <a:r>
              <a:rPr sz="1400" i="1" spc="-45" dirty="0">
                <a:latin typeface="Cambria"/>
                <a:cs typeface="Cambria"/>
              </a:rPr>
              <a:t>t</a:t>
            </a:r>
            <a:r>
              <a:rPr sz="1400" i="1" spc="90" dirty="0">
                <a:latin typeface="Cambria"/>
                <a:cs typeface="Cambria"/>
              </a:rPr>
              <a:t>m</a:t>
            </a:r>
            <a:r>
              <a:rPr sz="1400" i="1" spc="110" dirty="0">
                <a:latin typeface="Cambria"/>
                <a:cs typeface="Cambria"/>
              </a:rPr>
              <a:t>e</a:t>
            </a:r>
            <a:r>
              <a:rPr sz="1400" i="1" spc="135" dirty="0">
                <a:latin typeface="Cambria"/>
                <a:cs typeface="Cambria"/>
              </a:rPr>
              <a:t>n</a:t>
            </a:r>
            <a:r>
              <a:rPr sz="1400" i="1" spc="-35" dirty="0">
                <a:latin typeface="Cambria"/>
                <a:cs typeface="Cambria"/>
              </a:rPr>
              <a:t>t</a:t>
            </a:r>
            <a:r>
              <a:rPr sz="1400" i="1" spc="140" dirty="0">
                <a:latin typeface="Cambria"/>
                <a:cs typeface="Cambria"/>
              </a:rPr>
              <a:t>,</a:t>
            </a:r>
            <a:r>
              <a:rPr sz="1400" i="1" dirty="0">
                <a:latin typeface="Cambria"/>
                <a:cs typeface="Cambria"/>
              </a:rPr>
              <a:t> </a:t>
            </a:r>
            <a:r>
              <a:rPr sz="1400" i="1" spc="-140" dirty="0">
                <a:latin typeface="Cambria"/>
                <a:cs typeface="Cambria"/>
              </a:rPr>
              <a:t> </a:t>
            </a:r>
            <a:r>
              <a:rPr sz="1400" i="1" spc="80" dirty="0">
                <a:latin typeface="Cambria"/>
                <a:cs typeface="Cambria"/>
              </a:rPr>
              <a:t>Or</a:t>
            </a:r>
            <a:r>
              <a:rPr sz="1400" i="1" spc="85" dirty="0">
                <a:latin typeface="Cambria"/>
                <a:cs typeface="Cambria"/>
              </a:rPr>
              <a:t>g</a:t>
            </a:r>
            <a:r>
              <a:rPr sz="1400" i="1" spc="95" dirty="0">
                <a:latin typeface="Cambria"/>
                <a:cs typeface="Cambria"/>
              </a:rPr>
              <a:t>a</a:t>
            </a:r>
            <a:r>
              <a:rPr sz="1400" i="1" spc="120" dirty="0">
                <a:latin typeface="Cambria"/>
                <a:cs typeface="Cambria"/>
              </a:rPr>
              <a:t>n</a:t>
            </a:r>
            <a:r>
              <a:rPr sz="1400" i="1" spc="-15" dirty="0">
                <a:latin typeface="Cambria"/>
                <a:cs typeface="Cambria"/>
              </a:rPr>
              <a:t>i</a:t>
            </a:r>
            <a:r>
              <a:rPr sz="1400" i="1" spc="204" dirty="0">
                <a:latin typeface="Cambria"/>
                <a:cs typeface="Cambria"/>
              </a:rPr>
              <a:t>s</a:t>
            </a:r>
            <a:r>
              <a:rPr sz="1400" i="1" spc="110" dirty="0">
                <a:latin typeface="Cambria"/>
                <a:cs typeface="Cambria"/>
              </a:rPr>
              <a:t>a</a:t>
            </a:r>
            <a:r>
              <a:rPr sz="1400" i="1" spc="-35" dirty="0">
                <a:latin typeface="Cambria"/>
                <a:cs typeface="Cambria"/>
              </a:rPr>
              <a:t>t</a:t>
            </a:r>
            <a:r>
              <a:rPr sz="1400" i="1" spc="-15" dirty="0">
                <a:latin typeface="Cambria"/>
                <a:cs typeface="Cambria"/>
              </a:rPr>
              <a:t>i</a:t>
            </a:r>
            <a:r>
              <a:rPr sz="1400" i="1" spc="100" dirty="0">
                <a:latin typeface="Cambria"/>
                <a:cs typeface="Cambria"/>
              </a:rPr>
              <a:t>on,</a:t>
            </a:r>
            <a:r>
              <a:rPr sz="1400" i="1" dirty="0">
                <a:latin typeface="Cambria"/>
                <a:cs typeface="Cambria"/>
              </a:rPr>
              <a:t> </a:t>
            </a:r>
            <a:r>
              <a:rPr sz="1400" i="1" spc="-140" dirty="0">
                <a:latin typeface="Cambria"/>
                <a:cs typeface="Cambria"/>
              </a:rPr>
              <a:t> </a:t>
            </a:r>
            <a:r>
              <a:rPr sz="1400" i="1" spc="395" dirty="0">
                <a:latin typeface="Cambria"/>
                <a:cs typeface="Cambria"/>
              </a:rPr>
              <a:t>…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4523" y="2342134"/>
            <a:ext cx="763270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20" dirty="0">
                <a:solidFill>
                  <a:srgbClr val="D11F2E"/>
                </a:solidFill>
                <a:latin typeface="Verdana"/>
                <a:cs typeface="Verdana"/>
              </a:rPr>
              <a:t>WHO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8588" y="3111245"/>
            <a:ext cx="3443604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i="1" spc="5" dirty="0">
                <a:latin typeface="Georgia"/>
                <a:cs typeface="Georgia"/>
              </a:rPr>
              <a:t>Prod</a:t>
            </a:r>
            <a:r>
              <a:rPr sz="1400" i="1" spc="10" dirty="0">
                <a:latin typeface="Georgia"/>
                <a:cs typeface="Georgia"/>
              </a:rPr>
              <a:t>u</a:t>
            </a:r>
            <a:r>
              <a:rPr sz="1400" i="1" spc="15" dirty="0">
                <a:latin typeface="Georgia"/>
                <a:cs typeface="Georgia"/>
              </a:rPr>
              <a:t>c</a:t>
            </a:r>
            <a:r>
              <a:rPr sz="1400" i="1" spc="-40" dirty="0">
                <a:latin typeface="Georgia"/>
                <a:cs typeface="Georgia"/>
              </a:rPr>
              <a:t>t</a:t>
            </a:r>
            <a:r>
              <a:rPr sz="1400" i="1" spc="40" dirty="0">
                <a:latin typeface="Georgia"/>
                <a:cs typeface="Georgia"/>
              </a:rPr>
              <a:t>,</a:t>
            </a:r>
            <a:r>
              <a:rPr sz="1400" i="1" spc="114" dirty="0">
                <a:latin typeface="Georgia"/>
                <a:cs typeface="Georgia"/>
              </a:rPr>
              <a:t> </a:t>
            </a:r>
            <a:r>
              <a:rPr sz="1400" i="1" spc="15" dirty="0">
                <a:latin typeface="Georgia"/>
                <a:cs typeface="Georgia"/>
              </a:rPr>
              <a:t>Serv</a:t>
            </a:r>
            <a:r>
              <a:rPr sz="1400" i="1" spc="-15" dirty="0">
                <a:latin typeface="Georgia"/>
                <a:cs typeface="Georgia"/>
              </a:rPr>
              <a:t>i</a:t>
            </a:r>
            <a:r>
              <a:rPr sz="1400" i="1" spc="55" dirty="0">
                <a:latin typeface="Georgia"/>
                <a:cs typeface="Georgia"/>
              </a:rPr>
              <a:t>ce,</a:t>
            </a:r>
            <a:r>
              <a:rPr sz="1400" i="1" spc="75" dirty="0">
                <a:latin typeface="Georgia"/>
                <a:cs typeface="Georgia"/>
              </a:rPr>
              <a:t> </a:t>
            </a:r>
            <a:r>
              <a:rPr sz="1400" i="1" spc="30" dirty="0">
                <a:latin typeface="Georgia"/>
                <a:cs typeface="Georgia"/>
              </a:rPr>
              <a:t>R</a:t>
            </a:r>
            <a:r>
              <a:rPr sz="1400" i="1" spc="10" dirty="0">
                <a:latin typeface="Georgia"/>
                <a:cs typeface="Georgia"/>
              </a:rPr>
              <a:t>a</a:t>
            </a:r>
            <a:r>
              <a:rPr sz="1400" i="1" spc="80" dirty="0">
                <a:latin typeface="Georgia"/>
                <a:cs typeface="Georgia"/>
              </a:rPr>
              <a:t>w</a:t>
            </a:r>
            <a:r>
              <a:rPr sz="1400" i="1" spc="90" dirty="0">
                <a:latin typeface="Georgia"/>
                <a:cs typeface="Georgia"/>
              </a:rPr>
              <a:t> </a:t>
            </a:r>
            <a:r>
              <a:rPr sz="1400" i="1" spc="-95" dirty="0">
                <a:latin typeface="Georgia"/>
                <a:cs typeface="Georgia"/>
              </a:rPr>
              <a:t>M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-5" dirty="0">
                <a:latin typeface="Georgia"/>
                <a:cs typeface="Georgia"/>
              </a:rPr>
              <a:t>er</a:t>
            </a:r>
            <a:r>
              <a:rPr sz="1400" i="1" spc="-15" dirty="0">
                <a:latin typeface="Georgia"/>
                <a:cs typeface="Georgia"/>
              </a:rPr>
              <a:t>i</a:t>
            </a:r>
            <a:r>
              <a:rPr sz="1400" i="1" spc="45" dirty="0">
                <a:latin typeface="Georgia"/>
                <a:cs typeface="Georgia"/>
              </a:rPr>
              <a:t>a</a:t>
            </a:r>
            <a:r>
              <a:rPr sz="1400" i="1" spc="15" dirty="0">
                <a:latin typeface="Georgia"/>
                <a:cs typeface="Georgia"/>
              </a:rPr>
              <a:t>l,</a:t>
            </a:r>
            <a:r>
              <a:rPr sz="1400" i="1" spc="140" dirty="0">
                <a:latin typeface="Georgia"/>
                <a:cs typeface="Georgia"/>
              </a:rPr>
              <a:t> </a:t>
            </a:r>
            <a:r>
              <a:rPr sz="1400" i="1" spc="-10" dirty="0">
                <a:latin typeface="Georgia"/>
                <a:cs typeface="Georgia"/>
              </a:rPr>
              <a:t>Tr</a:t>
            </a:r>
            <a:r>
              <a:rPr sz="1400" i="1" spc="-40" dirty="0">
                <a:latin typeface="Georgia"/>
                <a:cs typeface="Georgia"/>
              </a:rPr>
              <a:t>a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-20" dirty="0">
                <a:latin typeface="Georgia"/>
                <a:cs typeface="Georgia"/>
              </a:rPr>
              <a:t>g</a:t>
            </a:r>
            <a:r>
              <a:rPr sz="1400" i="1" spc="-10" dirty="0">
                <a:latin typeface="Georgia"/>
                <a:cs typeface="Georgia"/>
              </a:rPr>
              <a:t> </a:t>
            </a:r>
            <a:r>
              <a:rPr sz="1400" i="1" spc="155" dirty="0">
                <a:latin typeface="Cambria"/>
                <a:cs typeface="Cambria"/>
              </a:rPr>
              <a:t>C</a:t>
            </a:r>
            <a:r>
              <a:rPr sz="1400" i="1" spc="135" dirty="0">
                <a:latin typeface="Cambria"/>
                <a:cs typeface="Cambria"/>
              </a:rPr>
              <a:t>o</a:t>
            </a:r>
            <a:r>
              <a:rPr sz="1400" i="1" spc="120" dirty="0">
                <a:latin typeface="Cambria"/>
                <a:cs typeface="Cambria"/>
              </a:rPr>
              <a:t>u</a:t>
            </a:r>
            <a:r>
              <a:rPr sz="1400" i="1" spc="110" dirty="0">
                <a:latin typeface="Cambria"/>
                <a:cs typeface="Cambria"/>
              </a:rPr>
              <a:t>r</a:t>
            </a:r>
            <a:r>
              <a:rPr sz="1400" i="1" spc="85" dirty="0">
                <a:latin typeface="Cambria"/>
                <a:cs typeface="Cambria"/>
              </a:rPr>
              <a:t>s</a:t>
            </a:r>
            <a:r>
              <a:rPr sz="1400" i="1" spc="130" dirty="0">
                <a:latin typeface="Cambria"/>
                <a:cs typeface="Cambria"/>
              </a:rPr>
              <a:t>e,</a:t>
            </a:r>
            <a:r>
              <a:rPr sz="1400" i="1" spc="95" dirty="0">
                <a:latin typeface="Cambria"/>
                <a:cs typeface="Cambria"/>
              </a:rPr>
              <a:t> </a:t>
            </a:r>
            <a:r>
              <a:rPr sz="1400" i="1" spc="130" dirty="0">
                <a:latin typeface="Cambria"/>
                <a:cs typeface="Cambria"/>
              </a:rPr>
              <a:t>F</a:t>
            </a:r>
            <a:r>
              <a:rPr sz="1400" i="1" spc="5" dirty="0">
                <a:latin typeface="Cambria"/>
                <a:cs typeface="Cambria"/>
              </a:rPr>
              <a:t>l</a:t>
            </a:r>
            <a:r>
              <a:rPr sz="1400" i="1" spc="-15" dirty="0">
                <a:latin typeface="Cambria"/>
                <a:cs typeface="Cambria"/>
              </a:rPr>
              <a:t>i</a:t>
            </a:r>
            <a:r>
              <a:rPr sz="1400" i="1" spc="55" dirty="0">
                <a:latin typeface="Cambria"/>
                <a:cs typeface="Cambria"/>
              </a:rPr>
              <a:t>g</a:t>
            </a:r>
            <a:r>
              <a:rPr sz="1400" i="1" spc="125" dirty="0">
                <a:latin typeface="Cambria"/>
                <a:cs typeface="Cambria"/>
              </a:rPr>
              <a:t>h</a:t>
            </a:r>
            <a:r>
              <a:rPr sz="1400" i="1" spc="-55" dirty="0">
                <a:latin typeface="Cambria"/>
                <a:cs typeface="Cambria"/>
              </a:rPr>
              <a:t>t</a:t>
            </a:r>
            <a:r>
              <a:rPr sz="1400" i="1" spc="140" dirty="0">
                <a:latin typeface="Cambria"/>
                <a:cs typeface="Cambria"/>
              </a:rPr>
              <a:t>,</a:t>
            </a:r>
            <a:r>
              <a:rPr sz="1400" i="1" dirty="0">
                <a:latin typeface="Cambria"/>
                <a:cs typeface="Cambria"/>
              </a:rPr>
              <a:t> </a:t>
            </a:r>
            <a:r>
              <a:rPr sz="1400" i="1" spc="-155" dirty="0">
                <a:latin typeface="Cambria"/>
                <a:cs typeface="Cambria"/>
              </a:rPr>
              <a:t> </a:t>
            </a:r>
            <a:r>
              <a:rPr sz="1400" i="1" spc="80" dirty="0">
                <a:latin typeface="Cambria"/>
                <a:cs typeface="Cambria"/>
              </a:rPr>
              <a:t>Roo</a:t>
            </a:r>
            <a:r>
              <a:rPr sz="1400" i="1" spc="90" dirty="0">
                <a:latin typeface="Cambria"/>
                <a:cs typeface="Cambria"/>
              </a:rPr>
              <a:t>m</a:t>
            </a:r>
            <a:r>
              <a:rPr sz="1400" i="1" spc="140" dirty="0">
                <a:latin typeface="Cambria"/>
                <a:cs typeface="Cambria"/>
              </a:rPr>
              <a:t>,</a:t>
            </a:r>
            <a:r>
              <a:rPr sz="1400" i="1" spc="120" dirty="0">
                <a:latin typeface="Cambria"/>
                <a:cs typeface="Cambria"/>
              </a:rPr>
              <a:t> </a:t>
            </a:r>
            <a:r>
              <a:rPr sz="1400" i="1" spc="395" dirty="0">
                <a:latin typeface="Cambria"/>
                <a:cs typeface="Cambria"/>
              </a:rPr>
              <a:t>…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5755" y="3101594"/>
            <a:ext cx="861060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09" dirty="0">
                <a:solidFill>
                  <a:srgbClr val="D11F2E"/>
                </a:solidFill>
                <a:latin typeface="Verdana"/>
                <a:cs typeface="Verdana"/>
              </a:rPr>
              <a:t>WHAT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8588" y="3870833"/>
            <a:ext cx="384619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i="1" spc="-10" dirty="0">
                <a:latin typeface="Georgia"/>
                <a:cs typeface="Georgia"/>
              </a:rPr>
              <a:t>T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-25" dirty="0">
                <a:latin typeface="Georgia"/>
                <a:cs typeface="Georgia"/>
              </a:rPr>
              <a:t>m</a:t>
            </a:r>
            <a:r>
              <a:rPr sz="1400" i="1" spc="80" dirty="0">
                <a:latin typeface="Georgia"/>
                <a:cs typeface="Georgia"/>
              </a:rPr>
              <a:t>e</a:t>
            </a:r>
            <a:r>
              <a:rPr sz="1400" i="1" spc="50" dirty="0">
                <a:latin typeface="Georgia"/>
                <a:cs typeface="Georgia"/>
              </a:rPr>
              <a:t>,</a:t>
            </a:r>
            <a:r>
              <a:rPr sz="1400" i="1" spc="100" dirty="0">
                <a:latin typeface="Georgia"/>
                <a:cs typeface="Georgia"/>
              </a:rPr>
              <a:t> </a:t>
            </a:r>
            <a:r>
              <a:rPr sz="1400" i="1" spc="-10" dirty="0">
                <a:latin typeface="Georgia"/>
                <a:cs typeface="Georgia"/>
              </a:rPr>
              <a:t>D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40" dirty="0">
                <a:latin typeface="Georgia"/>
                <a:cs typeface="Georgia"/>
              </a:rPr>
              <a:t>y,</a:t>
            </a:r>
            <a:r>
              <a:rPr sz="1400" i="1" spc="100" dirty="0">
                <a:latin typeface="Georgia"/>
                <a:cs typeface="Georgia"/>
              </a:rPr>
              <a:t> </a:t>
            </a:r>
            <a:r>
              <a:rPr sz="1400" i="1" spc="-10" dirty="0">
                <a:latin typeface="Georgia"/>
                <a:cs typeface="Georgia"/>
              </a:rPr>
              <a:t>D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80" dirty="0">
                <a:latin typeface="Georgia"/>
                <a:cs typeface="Georgia"/>
              </a:rPr>
              <a:t>e</a:t>
            </a:r>
            <a:r>
              <a:rPr sz="1400" i="1" spc="50" dirty="0">
                <a:latin typeface="Georgia"/>
                <a:cs typeface="Georgia"/>
              </a:rPr>
              <a:t>,</a:t>
            </a:r>
            <a:r>
              <a:rPr sz="1400" i="1" spc="150" dirty="0">
                <a:latin typeface="Georgia"/>
                <a:cs typeface="Georgia"/>
              </a:rPr>
              <a:t> </a:t>
            </a:r>
            <a:r>
              <a:rPr sz="1400" i="1" spc="90" dirty="0">
                <a:latin typeface="Georgia"/>
                <a:cs typeface="Georgia"/>
              </a:rPr>
              <a:t>C</a:t>
            </a:r>
            <a:r>
              <a:rPr sz="1400" i="1" spc="50" dirty="0">
                <a:latin typeface="Georgia"/>
                <a:cs typeface="Georgia"/>
              </a:rPr>
              <a:t>a</a:t>
            </a:r>
            <a:r>
              <a:rPr sz="1400" i="1" spc="-20" dirty="0">
                <a:latin typeface="Georgia"/>
                <a:cs typeface="Georgia"/>
              </a:rPr>
              <a:t>l</a:t>
            </a:r>
            <a:r>
              <a:rPr sz="1400" i="1" spc="75" dirty="0">
                <a:latin typeface="Georgia"/>
                <a:cs typeface="Georgia"/>
              </a:rPr>
              <a:t>end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25" dirty="0">
                <a:latin typeface="Georgia"/>
                <a:cs typeface="Georgia"/>
              </a:rPr>
              <a:t>r,</a:t>
            </a:r>
            <a:r>
              <a:rPr sz="1400" i="1" spc="114" dirty="0">
                <a:latin typeface="Georgia"/>
                <a:cs typeface="Georgia"/>
              </a:rPr>
              <a:t> </a:t>
            </a:r>
            <a:r>
              <a:rPr sz="1400" i="1" spc="30" dirty="0">
                <a:latin typeface="Georgia"/>
                <a:cs typeface="Georgia"/>
              </a:rPr>
              <a:t>Rep</a:t>
            </a:r>
            <a:r>
              <a:rPr sz="1400" i="1" spc="20" dirty="0">
                <a:latin typeface="Georgia"/>
                <a:cs typeface="Georgia"/>
              </a:rPr>
              <a:t>o</a:t>
            </a:r>
            <a:r>
              <a:rPr sz="1400" i="1" spc="-55" dirty="0">
                <a:latin typeface="Georgia"/>
                <a:cs typeface="Georgia"/>
              </a:rPr>
              <a:t>r</a:t>
            </a:r>
            <a:r>
              <a:rPr sz="1400" i="1" spc="-85" dirty="0">
                <a:latin typeface="Georgia"/>
                <a:cs typeface="Georgia"/>
              </a:rPr>
              <a:t>t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-20" dirty="0">
                <a:latin typeface="Georgia"/>
                <a:cs typeface="Georgia"/>
              </a:rPr>
              <a:t>g</a:t>
            </a:r>
            <a:r>
              <a:rPr sz="1400" i="1" spc="105" dirty="0">
                <a:latin typeface="Georgia"/>
                <a:cs typeface="Georgia"/>
              </a:rPr>
              <a:t> </a:t>
            </a:r>
            <a:r>
              <a:rPr sz="1400" i="1" spc="35" dirty="0">
                <a:latin typeface="Georgia"/>
                <a:cs typeface="Georgia"/>
              </a:rPr>
              <a:t>Pe</a:t>
            </a:r>
            <a:r>
              <a:rPr sz="1400" i="1" spc="-65" dirty="0">
                <a:latin typeface="Georgia"/>
                <a:cs typeface="Georgia"/>
              </a:rPr>
              <a:t>ri</a:t>
            </a:r>
            <a:r>
              <a:rPr sz="1400" i="1" spc="40" dirty="0">
                <a:latin typeface="Georgia"/>
                <a:cs typeface="Georgia"/>
              </a:rPr>
              <a:t>od,</a:t>
            </a:r>
            <a:r>
              <a:rPr sz="1400" i="1" spc="20" dirty="0">
                <a:latin typeface="Georgia"/>
                <a:cs typeface="Georgia"/>
              </a:rPr>
              <a:t> </a:t>
            </a:r>
            <a:r>
              <a:rPr sz="1400" i="1" spc="130" dirty="0">
                <a:latin typeface="Cambria"/>
                <a:cs typeface="Cambria"/>
              </a:rPr>
              <a:t>F</a:t>
            </a:r>
            <a:r>
              <a:rPr sz="1400" i="1" spc="-15" dirty="0">
                <a:latin typeface="Cambria"/>
                <a:cs typeface="Cambria"/>
              </a:rPr>
              <a:t>i</a:t>
            </a:r>
            <a:r>
              <a:rPr sz="1400" i="1" spc="204" dirty="0">
                <a:latin typeface="Cambria"/>
                <a:cs typeface="Cambria"/>
              </a:rPr>
              <a:t>s</a:t>
            </a:r>
            <a:r>
              <a:rPr sz="1400" i="1" spc="90" dirty="0">
                <a:latin typeface="Cambria"/>
                <a:cs typeface="Cambria"/>
              </a:rPr>
              <a:t>c</a:t>
            </a:r>
            <a:r>
              <a:rPr sz="1400" i="1" spc="75" dirty="0">
                <a:latin typeface="Cambria"/>
                <a:cs typeface="Cambria"/>
              </a:rPr>
              <a:t>a</a:t>
            </a:r>
            <a:r>
              <a:rPr sz="1400" i="1" spc="15" dirty="0">
                <a:latin typeface="Cambria"/>
                <a:cs typeface="Cambria"/>
              </a:rPr>
              <a:t>l</a:t>
            </a:r>
            <a:r>
              <a:rPr sz="1400" i="1" spc="135" dirty="0">
                <a:latin typeface="Cambria"/>
                <a:cs typeface="Cambria"/>
              </a:rPr>
              <a:t> </a:t>
            </a:r>
            <a:r>
              <a:rPr sz="1400" i="1" spc="100" dirty="0">
                <a:latin typeface="Cambria"/>
                <a:cs typeface="Cambria"/>
              </a:rPr>
              <a:t>P</a:t>
            </a:r>
            <a:r>
              <a:rPr sz="1400" i="1" spc="75" dirty="0">
                <a:latin typeface="Cambria"/>
                <a:cs typeface="Cambria"/>
              </a:rPr>
              <a:t>e</a:t>
            </a:r>
            <a:r>
              <a:rPr sz="1400" i="1" dirty="0">
                <a:latin typeface="Cambria"/>
                <a:cs typeface="Cambria"/>
              </a:rPr>
              <a:t>r</a:t>
            </a:r>
            <a:r>
              <a:rPr sz="1400" i="1" spc="-20" dirty="0">
                <a:latin typeface="Cambria"/>
                <a:cs typeface="Cambria"/>
              </a:rPr>
              <a:t>i</a:t>
            </a:r>
            <a:r>
              <a:rPr sz="1400" i="1" spc="114" dirty="0">
                <a:latin typeface="Cambria"/>
                <a:cs typeface="Cambria"/>
              </a:rPr>
              <a:t>od,</a:t>
            </a:r>
            <a:r>
              <a:rPr sz="1400" i="1" spc="120" dirty="0">
                <a:latin typeface="Cambria"/>
                <a:cs typeface="Cambria"/>
              </a:rPr>
              <a:t> </a:t>
            </a:r>
            <a:r>
              <a:rPr sz="1400" i="1" spc="395" dirty="0">
                <a:latin typeface="Cambria"/>
                <a:cs typeface="Cambria"/>
              </a:rPr>
              <a:t>…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0515" y="3861180"/>
            <a:ext cx="891540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95" dirty="0">
                <a:solidFill>
                  <a:srgbClr val="D11F2E"/>
                </a:solidFill>
                <a:latin typeface="Verdana"/>
                <a:cs typeface="Verdana"/>
              </a:rPr>
              <a:t>WHEN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8588" y="4630420"/>
            <a:ext cx="329057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i="1" spc="10" dirty="0">
                <a:latin typeface="Georgia"/>
                <a:cs typeface="Georgia"/>
              </a:rPr>
              <a:t>Geogr</a:t>
            </a:r>
            <a:r>
              <a:rPr sz="1400" i="1" spc="30" dirty="0">
                <a:latin typeface="Georgia"/>
                <a:cs typeface="Georgia"/>
              </a:rPr>
              <a:t>aph</a:t>
            </a:r>
            <a:r>
              <a:rPr sz="1400" i="1" spc="-5" dirty="0">
                <a:latin typeface="Georgia"/>
                <a:cs typeface="Georgia"/>
              </a:rPr>
              <a:t>i</a:t>
            </a:r>
            <a:r>
              <a:rPr sz="1400" i="1" spc="35" dirty="0">
                <a:latin typeface="Georgia"/>
                <a:cs typeface="Georgia"/>
              </a:rPr>
              <a:t>c</a:t>
            </a:r>
            <a:r>
              <a:rPr sz="1400" i="1" spc="90" dirty="0">
                <a:latin typeface="Georgia"/>
                <a:cs typeface="Georgia"/>
              </a:rPr>
              <a:t> </a:t>
            </a:r>
            <a:r>
              <a:rPr sz="1400" i="1" spc="-20" dirty="0">
                <a:latin typeface="Georgia"/>
                <a:cs typeface="Georgia"/>
              </a:rPr>
              <a:t>l</a:t>
            </a:r>
            <a:r>
              <a:rPr sz="1400" i="1" spc="35" dirty="0">
                <a:latin typeface="Georgia"/>
                <a:cs typeface="Georgia"/>
              </a:rPr>
              <a:t>oc</a:t>
            </a:r>
            <a:r>
              <a:rPr sz="1400" i="1" dirty="0">
                <a:latin typeface="Georgia"/>
                <a:cs typeface="Georgia"/>
              </a:rPr>
              <a:t>a</a:t>
            </a:r>
            <a:r>
              <a:rPr sz="1400" i="1" spc="-45" dirty="0">
                <a:latin typeface="Georgia"/>
                <a:cs typeface="Georgia"/>
              </a:rPr>
              <a:t>t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30" dirty="0">
                <a:latin typeface="Georgia"/>
                <a:cs typeface="Georgia"/>
              </a:rPr>
              <a:t>on</a:t>
            </a:r>
            <a:r>
              <a:rPr sz="1400" i="1" spc="15" dirty="0">
                <a:latin typeface="Georgia"/>
                <a:cs typeface="Georgia"/>
              </a:rPr>
              <a:t>,</a:t>
            </a:r>
            <a:r>
              <a:rPr sz="1400" i="1" spc="140" dirty="0">
                <a:latin typeface="Georgia"/>
                <a:cs typeface="Georgia"/>
              </a:rPr>
              <a:t> </a:t>
            </a:r>
            <a:r>
              <a:rPr sz="1400" i="1" spc="-10" dirty="0">
                <a:latin typeface="Georgia"/>
                <a:cs typeface="Georgia"/>
              </a:rPr>
              <a:t>D</a:t>
            </a:r>
            <a:r>
              <a:rPr sz="1400" i="1" spc="55" dirty="0">
                <a:latin typeface="Georgia"/>
                <a:cs typeface="Georgia"/>
              </a:rPr>
              <a:t>e</a:t>
            </a:r>
            <a:r>
              <a:rPr sz="1400" i="1" spc="15" dirty="0">
                <a:latin typeface="Georgia"/>
                <a:cs typeface="Georgia"/>
              </a:rPr>
              <a:t>l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50" dirty="0">
                <a:latin typeface="Georgia"/>
                <a:cs typeface="Georgia"/>
              </a:rPr>
              <a:t>v</a:t>
            </a:r>
            <a:r>
              <a:rPr sz="1400" i="1" spc="40" dirty="0">
                <a:latin typeface="Georgia"/>
                <a:cs typeface="Georgia"/>
              </a:rPr>
              <a:t>e</a:t>
            </a:r>
            <a:r>
              <a:rPr sz="1400" i="1" spc="-15" dirty="0">
                <a:latin typeface="Georgia"/>
                <a:cs typeface="Georgia"/>
              </a:rPr>
              <a:t>ry</a:t>
            </a:r>
            <a:r>
              <a:rPr sz="1400" i="1" spc="70" dirty="0">
                <a:latin typeface="Georgia"/>
                <a:cs typeface="Georgia"/>
              </a:rPr>
              <a:t> </a:t>
            </a:r>
            <a:r>
              <a:rPr sz="1400" i="1" spc="30" dirty="0">
                <a:latin typeface="Georgia"/>
                <a:cs typeface="Georgia"/>
              </a:rPr>
              <a:t>add</a:t>
            </a:r>
            <a:r>
              <a:rPr sz="1400" i="1" spc="25" dirty="0">
                <a:latin typeface="Georgia"/>
                <a:cs typeface="Georgia"/>
              </a:rPr>
              <a:t>r</a:t>
            </a:r>
            <a:r>
              <a:rPr sz="1400" i="1" spc="130" dirty="0">
                <a:latin typeface="Georgia"/>
                <a:cs typeface="Georgia"/>
              </a:rPr>
              <a:t>e</a:t>
            </a:r>
            <a:r>
              <a:rPr sz="1400" i="1" spc="100" dirty="0">
                <a:latin typeface="Georgia"/>
                <a:cs typeface="Georgia"/>
              </a:rPr>
              <a:t>s</a:t>
            </a:r>
            <a:r>
              <a:rPr sz="1400" i="1" spc="135" dirty="0">
                <a:latin typeface="Georgia"/>
                <a:cs typeface="Georgia"/>
              </a:rPr>
              <a:t>s</a:t>
            </a:r>
            <a:r>
              <a:rPr sz="1400" i="1" spc="40" dirty="0">
                <a:latin typeface="Georgia"/>
                <a:cs typeface="Georgia"/>
              </a:rPr>
              <a:t>,</a:t>
            </a:r>
            <a:r>
              <a:rPr sz="1400" i="1" spc="35" dirty="0">
                <a:latin typeface="Georgia"/>
                <a:cs typeface="Georgia"/>
              </a:rPr>
              <a:t> </a:t>
            </a:r>
            <a:r>
              <a:rPr sz="1400" i="1" spc="125" dirty="0">
                <a:latin typeface="Cambria"/>
                <a:cs typeface="Cambria"/>
              </a:rPr>
              <a:t>S</a:t>
            </a:r>
            <a:r>
              <a:rPr sz="1400" i="1" spc="45" dirty="0">
                <a:latin typeface="Cambria"/>
                <a:cs typeface="Cambria"/>
              </a:rPr>
              <a:t>t</a:t>
            </a:r>
            <a:r>
              <a:rPr sz="1400" i="1" spc="55" dirty="0">
                <a:latin typeface="Cambria"/>
                <a:cs typeface="Cambria"/>
              </a:rPr>
              <a:t>or</a:t>
            </a:r>
            <a:r>
              <a:rPr sz="1400" i="1" spc="25" dirty="0">
                <a:latin typeface="Cambria"/>
                <a:cs typeface="Cambria"/>
              </a:rPr>
              <a:t>a</a:t>
            </a:r>
            <a:r>
              <a:rPr sz="1400" i="1" spc="55" dirty="0">
                <a:latin typeface="Cambria"/>
                <a:cs typeface="Cambria"/>
              </a:rPr>
              <a:t>g</a:t>
            </a:r>
            <a:r>
              <a:rPr sz="1400" i="1" spc="114" dirty="0">
                <a:latin typeface="Cambria"/>
                <a:cs typeface="Cambria"/>
              </a:rPr>
              <a:t>e</a:t>
            </a:r>
            <a:r>
              <a:rPr sz="1400" i="1" dirty="0">
                <a:latin typeface="Cambria"/>
                <a:cs typeface="Cambria"/>
              </a:rPr>
              <a:t> </a:t>
            </a:r>
            <a:r>
              <a:rPr sz="1400" i="1" spc="-155" dirty="0">
                <a:latin typeface="Cambria"/>
                <a:cs typeface="Cambria"/>
              </a:rPr>
              <a:t> </a:t>
            </a:r>
            <a:r>
              <a:rPr sz="1400" i="1" spc="130" dirty="0">
                <a:latin typeface="Cambria"/>
                <a:cs typeface="Cambria"/>
              </a:rPr>
              <a:t>D</a:t>
            </a:r>
            <a:r>
              <a:rPr sz="1400" i="1" spc="100" dirty="0">
                <a:latin typeface="Cambria"/>
                <a:cs typeface="Cambria"/>
              </a:rPr>
              <a:t>e</a:t>
            </a:r>
            <a:r>
              <a:rPr sz="1400" i="1" spc="110" dirty="0">
                <a:latin typeface="Cambria"/>
                <a:cs typeface="Cambria"/>
              </a:rPr>
              <a:t>p</a:t>
            </a:r>
            <a:r>
              <a:rPr sz="1400" i="1" spc="25" dirty="0">
                <a:latin typeface="Cambria"/>
                <a:cs typeface="Cambria"/>
              </a:rPr>
              <a:t>o</a:t>
            </a:r>
            <a:r>
              <a:rPr sz="1400" i="1" spc="-35" dirty="0">
                <a:latin typeface="Cambria"/>
                <a:cs typeface="Cambria"/>
              </a:rPr>
              <a:t>t</a:t>
            </a:r>
            <a:r>
              <a:rPr sz="1400" i="1" spc="140" dirty="0">
                <a:latin typeface="Cambria"/>
                <a:cs typeface="Cambria"/>
              </a:rPr>
              <a:t>,</a:t>
            </a:r>
            <a:r>
              <a:rPr sz="1400" i="1" dirty="0">
                <a:latin typeface="Cambria"/>
                <a:cs typeface="Cambria"/>
              </a:rPr>
              <a:t>  </a:t>
            </a:r>
            <a:r>
              <a:rPr sz="1400" i="1" spc="-50" dirty="0">
                <a:latin typeface="Cambria"/>
                <a:cs typeface="Cambria"/>
              </a:rPr>
              <a:t> </a:t>
            </a:r>
            <a:r>
              <a:rPr sz="1400" i="1" spc="114" dirty="0">
                <a:latin typeface="Cambria"/>
                <a:cs typeface="Cambria"/>
              </a:rPr>
              <a:t>A</a:t>
            </a:r>
            <a:r>
              <a:rPr sz="1400" i="1" spc="25" dirty="0">
                <a:latin typeface="Cambria"/>
                <a:cs typeface="Cambria"/>
              </a:rPr>
              <a:t>irpor</a:t>
            </a:r>
            <a:r>
              <a:rPr sz="1400" i="1" spc="-25" dirty="0">
                <a:latin typeface="Cambria"/>
                <a:cs typeface="Cambria"/>
              </a:rPr>
              <a:t>t</a:t>
            </a:r>
            <a:r>
              <a:rPr sz="1400" i="1" spc="140" dirty="0">
                <a:latin typeface="Cambria"/>
                <a:cs typeface="Cambria"/>
              </a:rPr>
              <a:t>,</a:t>
            </a:r>
            <a:r>
              <a:rPr sz="1400" i="1" dirty="0">
                <a:latin typeface="Cambria"/>
                <a:cs typeface="Cambria"/>
              </a:rPr>
              <a:t> </a:t>
            </a:r>
            <a:r>
              <a:rPr sz="1400" i="1" spc="-155" dirty="0">
                <a:latin typeface="Cambria"/>
                <a:cs typeface="Cambria"/>
              </a:rPr>
              <a:t> </a:t>
            </a:r>
            <a:r>
              <a:rPr sz="1400" i="1" spc="395" dirty="0">
                <a:latin typeface="Cambria"/>
                <a:cs typeface="Cambria"/>
              </a:rPr>
              <a:t>…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5652" y="4620768"/>
            <a:ext cx="1001394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40" dirty="0">
                <a:solidFill>
                  <a:srgbClr val="D11F2E"/>
                </a:solidFill>
                <a:latin typeface="Verdana"/>
                <a:cs typeface="Verdana"/>
              </a:rPr>
              <a:t>WHERE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8588" y="5461634"/>
            <a:ext cx="359156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114" dirty="0">
                <a:latin typeface="Cambria"/>
                <a:cs typeface="Cambria"/>
              </a:rPr>
              <a:t>Ord</a:t>
            </a:r>
            <a:r>
              <a:rPr sz="1400" i="1" spc="80" dirty="0">
                <a:latin typeface="Cambria"/>
                <a:cs typeface="Cambria"/>
              </a:rPr>
              <a:t>er,</a:t>
            </a:r>
            <a:r>
              <a:rPr sz="1400" i="1" spc="110" dirty="0">
                <a:latin typeface="Cambria"/>
                <a:cs typeface="Cambria"/>
              </a:rPr>
              <a:t> </a:t>
            </a:r>
            <a:r>
              <a:rPr sz="1400" i="1" spc="240" dirty="0">
                <a:latin typeface="Cambria"/>
                <a:cs typeface="Cambria"/>
              </a:rPr>
              <a:t>C</a:t>
            </a:r>
            <a:r>
              <a:rPr sz="1400" i="1" spc="60" dirty="0">
                <a:latin typeface="Cambria"/>
                <a:cs typeface="Cambria"/>
              </a:rPr>
              <a:t>o</a:t>
            </a:r>
            <a:r>
              <a:rPr sz="1400" i="1" spc="70" dirty="0">
                <a:latin typeface="Cambria"/>
                <a:cs typeface="Cambria"/>
              </a:rPr>
              <a:t>m</a:t>
            </a:r>
            <a:r>
              <a:rPr sz="1400" i="1" spc="80" dirty="0">
                <a:latin typeface="Cambria"/>
                <a:cs typeface="Cambria"/>
              </a:rPr>
              <a:t>p</a:t>
            </a:r>
            <a:r>
              <a:rPr sz="1400" i="1" spc="25" dirty="0">
                <a:latin typeface="Cambria"/>
                <a:cs typeface="Cambria"/>
              </a:rPr>
              <a:t>l</a:t>
            </a:r>
            <a:r>
              <a:rPr sz="1400" i="1" spc="95" dirty="0">
                <a:latin typeface="Cambria"/>
                <a:cs typeface="Cambria"/>
              </a:rPr>
              <a:t>a</a:t>
            </a:r>
            <a:r>
              <a:rPr sz="1400" i="1" spc="-15" dirty="0">
                <a:latin typeface="Cambria"/>
                <a:cs typeface="Cambria"/>
              </a:rPr>
              <a:t>i</a:t>
            </a:r>
            <a:r>
              <a:rPr sz="1400" i="1" spc="130" dirty="0">
                <a:latin typeface="Cambria"/>
                <a:cs typeface="Cambria"/>
              </a:rPr>
              <a:t>n</a:t>
            </a:r>
            <a:r>
              <a:rPr sz="1400" i="1" spc="-35" dirty="0">
                <a:latin typeface="Cambria"/>
                <a:cs typeface="Cambria"/>
              </a:rPr>
              <a:t>t</a:t>
            </a:r>
            <a:r>
              <a:rPr sz="1400" i="1" spc="140" dirty="0">
                <a:latin typeface="Cambria"/>
                <a:cs typeface="Cambria"/>
              </a:rPr>
              <a:t>,</a:t>
            </a:r>
            <a:r>
              <a:rPr sz="1400" i="1" dirty="0">
                <a:latin typeface="Cambria"/>
                <a:cs typeface="Cambria"/>
              </a:rPr>
              <a:t> </a:t>
            </a:r>
            <a:r>
              <a:rPr sz="1400" i="1" spc="-140" dirty="0">
                <a:latin typeface="Cambria"/>
                <a:cs typeface="Cambria"/>
              </a:rPr>
              <a:t> </a:t>
            </a:r>
            <a:r>
              <a:rPr sz="1400" i="1" spc="-45" dirty="0">
                <a:latin typeface="Cambria"/>
                <a:cs typeface="Cambria"/>
              </a:rPr>
              <a:t>I</a:t>
            </a:r>
            <a:r>
              <a:rPr sz="1400" i="1" spc="120" dirty="0">
                <a:latin typeface="Cambria"/>
                <a:cs typeface="Cambria"/>
              </a:rPr>
              <a:t>n</a:t>
            </a:r>
            <a:r>
              <a:rPr sz="1400" i="1" spc="55" dirty="0">
                <a:latin typeface="Cambria"/>
                <a:cs typeface="Cambria"/>
              </a:rPr>
              <a:t>q</a:t>
            </a:r>
            <a:r>
              <a:rPr sz="1400" i="1" spc="120" dirty="0">
                <a:latin typeface="Cambria"/>
                <a:cs typeface="Cambria"/>
              </a:rPr>
              <a:t>u</a:t>
            </a:r>
            <a:r>
              <a:rPr sz="1400" i="1" spc="-15" dirty="0">
                <a:latin typeface="Cambria"/>
                <a:cs typeface="Cambria"/>
              </a:rPr>
              <a:t>i</a:t>
            </a:r>
            <a:r>
              <a:rPr sz="1400" i="1" spc="85" dirty="0">
                <a:latin typeface="Cambria"/>
                <a:cs typeface="Cambria"/>
              </a:rPr>
              <a:t>ry</a:t>
            </a:r>
            <a:r>
              <a:rPr sz="1400" i="1" spc="140" dirty="0">
                <a:latin typeface="Cambria"/>
                <a:cs typeface="Cambria"/>
              </a:rPr>
              <a:t>,</a:t>
            </a:r>
            <a:r>
              <a:rPr sz="1400" i="1" dirty="0">
                <a:latin typeface="Cambria"/>
                <a:cs typeface="Cambria"/>
              </a:rPr>
              <a:t> </a:t>
            </a:r>
            <a:r>
              <a:rPr sz="1400" i="1" spc="-155" dirty="0">
                <a:latin typeface="Cambria"/>
                <a:cs typeface="Cambria"/>
              </a:rPr>
              <a:t> </a:t>
            </a:r>
            <a:r>
              <a:rPr sz="1400" i="1" spc="50" dirty="0">
                <a:latin typeface="Cambria"/>
                <a:cs typeface="Cambria"/>
              </a:rPr>
              <a:t>T</a:t>
            </a:r>
            <a:r>
              <a:rPr sz="1400" i="1" spc="55" dirty="0">
                <a:latin typeface="Cambria"/>
                <a:cs typeface="Cambria"/>
              </a:rPr>
              <a:t>r</a:t>
            </a:r>
            <a:r>
              <a:rPr sz="1400" i="1" spc="40" dirty="0">
                <a:latin typeface="Cambria"/>
                <a:cs typeface="Cambria"/>
              </a:rPr>
              <a:t>a</a:t>
            </a:r>
            <a:r>
              <a:rPr sz="1400" i="1" spc="120" dirty="0">
                <a:latin typeface="Cambria"/>
                <a:cs typeface="Cambria"/>
              </a:rPr>
              <a:t>n</a:t>
            </a:r>
            <a:r>
              <a:rPr sz="1400" i="1" spc="204" dirty="0">
                <a:latin typeface="Cambria"/>
                <a:cs typeface="Cambria"/>
              </a:rPr>
              <a:t>s</a:t>
            </a:r>
            <a:r>
              <a:rPr sz="1400" i="1" spc="95" dirty="0">
                <a:latin typeface="Cambria"/>
                <a:cs typeface="Cambria"/>
              </a:rPr>
              <a:t>a</a:t>
            </a:r>
            <a:r>
              <a:rPr sz="1400" i="1" spc="30" dirty="0">
                <a:latin typeface="Cambria"/>
                <a:cs typeface="Cambria"/>
              </a:rPr>
              <a:t>c</a:t>
            </a:r>
            <a:r>
              <a:rPr sz="1400" i="1" spc="-10" dirty="0">
                <a:latin typeface="Cambria"/>
                <a:cs typeface="Cambria"/>
              </a:rPr>
              <a:t>t</a:t>
            </a:r>
            <a:r>
              <a:rPr sz="1400" i="1" spc="-15" dirty="0">
                <a:latin typeface="Cambria"/>
                <a:cs typeface="Cambria"/>
              </a:rPr>
              <a:t>i</a:t>
            </a:r>
            <a:r>
              <a:rPr sz="1400" i="1" spc="100" dirty="0">
                <a:latin typeface="Cambria"/>
                <a:cs typeface="Cambria"/>
              </a:rPr>
              <a:t>on,</a:t>
            </a:r>
            <a:r>
              <a:rPr sz="1400" i="1" dirty="0">
                <a:latin typeface="Cambria"/>
                <a:cs typeface="Cambria"/>
              </a:rPr>
              <a:t> </a:t>
            </a:r>
            <a:r>
              <a:rPr sz="1400" i="1" spc="-150" dirty="0">
                <a:latin typeface="Cambria"/>
                <a:cs typeface="Cambria"/>
              </a:rPr>
              <a:t> </a:t>
            </a:r>
            <a:r>
              <a:rPr sz="1400" i="1" spc="395" dirty="0">
                <a:latin typeface="Cambria"/>
                <a:cs typeface="Cambria"/>
              </a:rPr>
              <a:t>…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8052" y="5380355"/>
            <a:ext cx="696595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05" dirty="0">
                <a:solidFill>
                  <a:srgbClr val="D11F2E"/>
                </a:solidFill>
                <a:latin typeface="Verdana"/>
                <a:cs typeface="Verdana"/>
              </a:rPr>
              <a:t>WHY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8588" y="6149543"/>
            <a:ext cx="310769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i="1" spc="-145" dirty="0">
                <a:latin typeface="Georgia"/>
                <a:cs typeface="Georgia"/>
              </a:rPr>
              <a:t>I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5" dirty="0">
                <a:latin typeface="Georgia"/>
                <a:cs typeface="Georgia"/>
              </a:rPr>
              <a:t>v</a:t>
            </a:r>
            <a:r>
              <a:rPr sz="1400" i="1" dirty="0">
                <a:latin typeface="Georgia"/>
                <a:cs typeface="Georgia"/>
              </a:rPr>
              <a:t>o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55" dirty="0">
                <a:latin typeface="Georgia"/>
                <a:cs typeface="Georgia"/>
              </a:rPr>
              <a:t>ce,</a:t>
            </a:r>
            <a:r>
              <a:rPr sz="1400" i="1" spc="110" dirty="0">
                <a:latin typeface="Georgia"/>
                <a:cs typeface="Georgia"/>
              </a:rPr>
              <a:t> </a:t>
            </a:r>
            <a:r>
              <a:rPr sz="1400" i="1" spc="-10" dirty="0">
                <a:latin typeface="Georgia"/>
                <a:cs typeface="Georgia"/>
              </a:rPr>
              <a:t>Po</a:t>
            </a:r>
            <a:r>
              <a:rPr sz="1400" i="1" spc="-20" dirty="0">
                <a:latin typeface="Georgia"/>
                <a:cs typeface="Georgia"/>
              </a:rPr>
              <a:t>l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40" dirty="0">
                <a:latin typeface="Georgia"/>
                <a:cs typeface="Georgia"/>
              </a:rPr>
              <a:t>c</a:t>
            </a:r>
            <a:r>
              <a:rPr sz="1400" i="1" spc="30" dirty="0">
                <a:latin typeface="Georgia"/>
                <a:cs typeface="Georgia"/>
              </a:rPr>
              <a:t>y</a:t>
            </a:r>
            <a:r>
              <a:rPr sz="1400" i="1" spc="40" dirty="0">
                <a:latin typeface="Georgia"/>
                <a:cs typeface="Georgia"/>
              </a:rPr>
              <a:t>,</a:t>
            </a:r>
            <a:r>
              <a:rPr sz="1400" i="1" spc="114" dirty="0">
                <a:latin typeface="Georgia"/>
                <a:cs typeface="Georgia"/>
              </a:rPr>
              <a:t> </a:t>
            </a:r>
            <a:r>
              <a:rPr sz="1400" i="1" spc="55" dirty="0">
                <a:latin typeface="Georgia"/>
                <a:cs typeface="Georgia"/>
              </a:rPr>
              <a:t>C</a:t>
            </a:r>
            <a:r>
              <a:rPr sz="1400" i="1" spc="40" dirty="0">
                <a:latin typeface="Georgia"/>
                <a:cs typeface="Georgia"/>
              </a:rPr>
              <a:t>on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-10" dirty="0">
                <a:latin typeface="Georgia"/>
                <a:cs typeface="Georgia"/>
              </a:rPr>
              <a:t>r</a:t>
            </a:r>
            <a:r>
              <a:rPr sz="1400" i="1" spc="-40" dirty="0">
                <a:latin typeface="Georgia"/>
                <a:cs typeface="Georgia"/>
              </a:rPr>
              <a:t>a</a:t>
            </a:r>
            <a:r>
              <a:rPr sz="1400" i="1" spc="40" dirty="0">
                <a:latin typeface="Georgia"/>
                <a:cs typeface="Georgia"/>
              </a:rPr>
              <a:t>c</a:t>
            </a:r>
            <a:r>
              <a:rPr sz="1400" i="1" spc="-35" dirty="0">
                <a:latin typeface="Georgia"/>
                <a:cs typeface="Georgia"/>
              </a:rPr>
              <a:t>t</a:t>
            </a:r>
            <a:r>
              <a:rPr sz="1400" i="1" spc="40" dirty="0">
                <a:latin typeface="Georgia"/>
                <a:cs typeface="Georgia"/>
              </a:rPr>
              <a:t>,</a:t>
            </a:r>
            <a:r>
              <a:rPr sz="1400" i="1" spc="150" dirty="0">
                <a:latin typeface="Georgia"/>
                <a:cs typeface="Georgia"/>
              </a:rPr>
              <a:t> </a:t>
            </a:r>
            <a:r>
              <a:rPr sz="1400" i="1" spc="10" dirty="0">
                <a:latin typeface="Georgia"/>
                <a:cs typeface="Georgia"/>
              </a:rPr>
              <a:t>A</a:t>
            </a:r>
            <a:r>
              <a:rPr sz="1400" i="1" spc="15" dirty="0">
                <a:latin typeface="Georgia"/>
                <a:cs typeface="Georgia"/>
              </a:rPr>
              <a:t>g</a:t>
            </a:r>
            <a:r>
              <a:rPr sz="1400" i="1" spc="20" dirty="0">
                <a:latin typeface="Georgia"/>
                <a:cs typeface="Georgia"/>
              </a:rPr>
              <a:t>ree</a:t>
            </a:r>
            <a:r>
              <a:rPr sz="1400" i="1" spc="10" dirty="0">
                <a:latin typeface="Georgia"/>
                <a:cs typeface="Georgia"/>
              </a:rPr>
              <a:t>m</a:t>
            </a:r>
            <a:r>
              <a:rPr sz="1400" i="1" spc="50" dirty="0">
                <a:latin typeface="Georgia"/>
                <a:cs typeface="Georgia"/>
              </a:rPr>
              <a:t>en</a:t>
            </a:r>
            <a:r>
              <a:rPr sz="1400" i="1" spc="-15" dirty="0">
                <a:latin typeface="Georgia"/>
                <a:cs typeface="Georgia"/>
              </a:rPr>
              <a:t>t</a:t>
            </a:r>
            <a:r>
              <a:rPr sz="1400" i="1" spc="40" dirty="0">
                <a:latin typeface="Georgia"/>
                <a:cs typeface="Georgia"/>
              </a:rPr>
              <a:t>,</a:t>
            </a:r>
            <a:r>
              <a:rPr sz="1400" i="1" spc="35" dirty="0">
                <a:latin typeface="Georgia"/>
                <a:cs typeface="Georgia"/>
              </a:rPr>
              <a:t> </a:t>
            </a:r>
            <a:r>
              <a:rPr sz="1400" i="1" spc="130" dirty="0">
                <a:latin typeface="Cambria"/>
                <a:cs typeface="Cambria"/>
              </a:rPr>
              <a:t>D</a:t>
            </a:r>
            <a:r>
              <a:rPr sz="1400" i="1" spc="75" dirty="0">
                <a:latin typeface="Cambria"/>
                <a:cs typeface="Cambria"/>
              </a:rPr>
              <a:t>ocu</a:t>
            </a:r>
            <a:r>
              <a:rPr sz="1400" i="1" spc="95" dirty="0">
                <a:latin typeface="Cambria"/>
                <a:cs typeface="Cambria"/>
              </a:rPr>
              <a:t>m</a:t>
            </a:r>
            <a:r>
              <a:rPr sz="1400" i="1" spc="85" dirty="0">
                <a:latin typeface="Cambria"/>
                <a:cs typeface="Cambria"/>
              </a:rPr>
              <a:t>en</a:t>
            </a:r>
            <a:r>
              <a:rPr sz="1400" i="1" spc="15" dirty="0">
                <a:latin typeface="Cambria"/>
                <a:cs typeface="Cambria"/>
              </a:rPr>
              <a:t>t</a:t>
            </a:r>
            <a:r>
              <a:rPr sz="1400" i="1" spc="140" dirty="0">
                <a:latin typeface="Cambria"/>
                <a:cs typeface="Cambria"/>
              </a:rPr>
              <a:t>,</a:t>
            </a:r>
            <a:r>
              <a:rPr sz="1400" i="1" spc="145" dirty="0">
                <a:latin typeface="Cambria"/>
                <a:cs typeface="Cambria"/>
              </a:rPr>
              <a:t> </a:t>
            </a:r>
            <a:r>
              <a:rPr sz="1400" i="1" spc="80" dirty="0">
                <a:latin typeface="Cambria"/>
                <a:cs typeface="Cambria"/>
              </a:rPr>
              <a:t>Acco</a:t>
            </a:r>
            <a:r>
              <a:rPr sz="1400" i="1" spc="120" dirty="0">
                <a:latin typeface="Cambria"/>
                <a:cs typeface="Cambria"/>
              </a:rPr>
              <a:t>un</a:t>
            </a:r>
            <a:r>
              <a:rPr sz="1400" i="1" spc="-55" dirty="0">
                <a:latin typeface="Cambria"/>
                <a:cs typeface="Cambria"/>
              </a:rPr>
              <a:t>t</a:t>
            </a:r>
            <a:r>
              <a:rPr sz="1400" i="1" spc="140" dirty="0">
                <a:latin typeface="Cambria"/>
                <a:cs typeface="Cambria"/>
              </a:rPr>
              <a:t>,</a:t>
            </a:r>
            <a:r>
              <a:rPr sz="1400" i="1" spc="120" dirty="0">
                <a:latin typeface="Cambria"/>
                <a:cs typeface="Cambria"/>
              </a:rPr>
              <a:t> </a:t>
            </a:r>
            <a:r>
              <a:rPr sz="1400" i="1" spc="395" dirty="0">
                <a:latin typeface="Cambria"/>
                <a:cs typeface="Cambria"/>
              </a:rPr>
              <a:t>…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84523" y="6139891"/>
            <a:ext cx="763270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25" dirty="0">
                <a:solidFill>
                  <a:srgbClr val="D11F2E"/>
                </a:solidFill>
                <a:latin typeface="Verdana"/>
                <a:cs typeface="Verdana"/>
              </a:rPr>
              <a:t>HOW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9244" y="3339084"/>
            <a:ext cx="1945005" cy="22682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algn="ctr">
              <a:lnSpc>
                <a:spcPts val="1770"/>
              </a:lnSpc>
              <a:spcBef>
                <a:spcPts val="1315"/>
              </a:spcBef>
            </a:pPr>
            <a:r>
              <a:rPr sz="1600" i="1" spc="60" dirty="0">
                <a:latin typeface="Verdana"/>
                <a:cs typeface="Verdana"/>
              </a:rPr>
              <a:t>Cla</a:t>
            </a:r>
            <a:r>
              <a:rPr sz="1600" i="1" spc="-220" dirty="0">
                <a:latin typeface="Verdana"/>
                <a:cs typeface="Verdana"/>
              </a:rPr>
              <a:t>s</a:t>
            </a:r>
            <a:r>
              <a:rPr sz="1600" i="1" spc="-210" dirty="0">
                <a:latin typeface="Verdana"/>
                <a:cs typeface="Verdana"/>
              </a:rPr>
              <a:t>s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215" dirty="0">
                <a:latin typeface="Verdana"/>
                <a:cs typeface="Verdana"/>
              </a:rPr>
              <a:t>s</a:t>
            </a:r>
            <a:r>
              <a:rPr sz="1600" i="1" spc="-120" dirty="0">
                <a:latin typeface="Verdana"/>
                <a:cs typeface="Verdana"/>
              </a:rPr>
              <a:t> </a:t>
            </a:r>
            <a:r>
              <a:rPr sz="1600" i="1" spc="5" dirty="0">
                <a:latin typeface="Verdana"/>
                <a:cs typeface="Verdana"/>
              </a:rPr>
              <a:t>of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2645"/>
              </a:lnSpc>
            </a:pPr>
            <a:r>
              <a:rPr sz="2400" b="1" spc="-254" dirty="0">
                <a:solidFill>
                  <a:srgbClr val="D11F2E"/>
                </a:solidFill>
                <a:latin typeface="Verdana"/>
                <a:cs typeface="Verdana"/>
              </a:rPr>
              <a:t>entities</a:t>
            </a:r>
            <a:endParaRPr sz="2400">
              <a:latin typeface="Verdana"/>
              <a:cs typeface="Verdana"/>
            </a:endParaRPr>
          </a:p>
          <a:p>
            <a:pPr marL="192405" marR="186690" algn="ctr">
              <a:lnSpc>
                <a:spcPct val="89900"/>
              </a:lnSpc>
              <a:spcBef>
                <a:spcPts val="105"/>
              </a:spcBef>
            </a:pPr>
            <a:r>
              <a:rPr sz="1600" b="1" i="1" spc="-265" dirty="0">
                <a:latin typeface="Verdana"/>
                <a:cs typeface="Verdana"/>
              </a:rPr>
              <a:t>(</a:t>
            </a:r>
            <a:r>
              <a:rPr sz="1600" b="1" i="1" spc="-170" dirty="0">
                <a:latin typeface="Verdana"/>
                <a:cs typeface="Verdana"/>
              </a:rPr>
              <a:t>kind</a:t>
            </a:r>
            <a:r>
              <a:rPr sz="1600" b="1" i="1" spc="-160" dirty="0">
                <a:latin typeface="Verdana"/>
                <a:cs typeface="Verdana"/>
              </a:rPr>
              <a:t>s</a:t>
            </a:r>
            <a:r>
              <a:rPr sz="1600" b="1" i="1" spc="-85" dirty="0">
                <a:latin typeface="Verdana"/>
                <a:cs typeface="Verdana"/>
              </a:rPr>
              <a:t> </a:t>
            </a:r>
            <a:r>
              <a:rPr sz="1600" b="1" i="1" spc="-195" dirty="0">
                <a:latin typeface="Verdana"/>
                <a:cs typeface="Verdana"/>
              </a:rPr>
              <a:t>o</a:t>
            </a:r>
            <a:r>
              <a:rPr sz="1600" b="1" i="1" spc="-120" dirty="0">
                <a:latin typeface="Verdana"/>
                <a:cs typeface="Verdana"/>
              </a:rPr>
              <a:t>f</a:t>
            </a:r>
            <a:r>
              <a:rPr sz="1600" b="1" i="1" spc="-100" dirty="0">
                <a:latin typeface="Verdana"/>
                <a:cs typeface="Verdana"/>
              </a:rPr>
              <a:t> </a:t>
            </a:r>
            <a:r>
              <a:rPr sz="1600" b="1" i="1" spc="-195" dirty="0">
                <a:latin typeface="Verdana"/>
                <a:cs typeface="Verdana"/>
              </a:rPr>
              <a:t>thin</a:t>
            </a:r>
            <a:r>
              <a:rPr sz="1600" b="1" i="1" spc="-175" dirty="0">
                <a:latin typeface="Verdana"/>
                <a:cs typeface="Verdana"/>
              </a:rPr>
              <a:t>g</a:t>
            </a:r>
            <a:r>
              <a:rPr sz="1600" b="1" i="1" spc="-140" dirty="0">
                <a:latin typeface="Verdana"/>
                <a:cs typeface="Verdana"/>
              </a:rPr>
              <a:t>s</a:t>
            </a:r>
            <a:r>
              <a:rPr sz="1600" b="1" i="1" spc="-265" dirty="0">
                <a:latin typeface="Verdana"/>
                <a:cs typeface="Verdana"/>
              </a:rPr>
              <a:t>)</a:t>
            </a:r>
            <a:r>
              <a:rPr sz="1600" b="1" i="1" spc="-170" dirty="0">
                <a:latin typeface="Verdana"/>
                <a:cs typeface="Verdana"/>
              </a:rPr>
              <a:t> </a:t>
            </a:r>
            <a:r>
              <a:rPr sz="1600" i="1" spc="100" dirty="0">
                <a:latin typeface="Verdana"/>
                <a:cs typeface="Verdana"/>
              </a:rPr>
              <a:t>a</a:t>
            </a:r>
            <a:r>
              <a:rPr sz="1600" i="1" spc="110" dirty="0">
                <a:latin typeface="Verdana"/>
                <a:cs typeface="Verdana"/>
              </a:rPr>
              <a:t>b</a:t>
            </a:r>
            <a:r>
              <a:rPr sz="1600" i="1" spc="-20" dirty="0">
                <a:latin typeface="Verdana"/>
                <a:cs typeface="Verdana"/>
              </a:rPr>
              <a:t>out</a:t>
            </a:r>
            <a:r>
              <a:rPr sz="1600" i="1" spc="-135" dirty="0">
                <a:latin typeface="Verdana"/>
                <a:cs typeface="Verdana"/>
              </a:rPr>
              <a:t> </a:t>
            </a:r>
            <a:r>
              <a:rPr sz="1600" i="1" spc="-20" dirty="0">
                <a:latin typeface="Verdana"/>
                <a:cs typeface="Verdana"/>
              </a:rPr>
              <a:t>w</a:t>
            </a:r>
            <a:r>
              <a:rPr sz="1600" i="1" dirty="0">
                <a:latin typeface="Verdana"/>
                <a:cs typeface="Verdana"/>
              </a:rPr>
              <a:t>hich</a:t>
            </a:r>
            <a:r>
              <a:rPr sz="1600" i="1" spc="-90" dirty="0">
                <a:latin typeface="Verdana"/>
                <a:cs typeface="Verdana"/>
              </a:rPr>
              <a:t> </a:t>
            </a:r>
            <a:r>
              <a:rPr sz="1600" i="1" spc="125" dirty="0">
                <a:latin typeface="Verdana"/>
                <a:cs typeface="Verdana"/>
              </a:rPr>
              <a:t>a</a:t>
            </a:r>
            <a:r>
              <a:rPr sz="1600" i="1" spc="75" dirty="0">
                <a:latin typeface="Verdana"/>
                <a:cs typeface="Verdana"/>
              </a:rPr>
              <a:t> </a:t>
            </a:r>
            <a:r>
              <a:rPr sz="1600" i="1" spc="125" dirty="0">
                <a:latin typeface="Verdana"/>
                <a:cs typeface="Verdana"/>
              </a:rPr>
              <a:t>c</a:t>
            </a:r>
            <a:r>
              <a:rPr sz="1600" i="1" spc="140" dirty="0">
                <a:latin typeface="Verdana"/>
                <a:cs typeface="Verdana"/>
              </a:rPr>
              <a:t>o</a:t>
            </a:r>
            <a:r>
              <a:rPr sz="1600" i="1" spc="5" dirty="0">
                <a:latin typeface="Verdana"/>
                <a:cs typeface="Verdana"/>
              </a:rPr>
              <a:t>mpany</a:t>
            </a:r>
            <a:r>
              <a:rPr sz="1600" i="1" dirty="0">
                <a:latin typeface="Verdana"/>
                <a:cs typeface="Verdana"/>
              </a:rPr>
              <a:t> </a:t>
            </a:r>
            <a:r>
              <a:rPr sz="1600" i="1" spc="-20" dirty="0">
                <a:latin typeface="Verdana"/>
                <a:cs typeface="Verdana"/>
              </a:rPr>
              <a:t>w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-105" dirty="0">
                <a:latin typeface="Verdana"/>
                <a:cs typeface="Verdana"/>
              </a:rPr>
              <a:t>she</a:t>
            </a:r>
            <a:r>
              <a:rPr sz="1600" i="1" spc="-90" dirty="0">
                <a:latin typeface="Verdana"/>
                <a:cs typeface="Verdana"/>
              </a:rPr>
              <a:t>s</a:t>
            </a:r>
            <a:r>
              <a:rPr sz="1600" i="1" spc="-85" dirty="0">
                <a:latin typeface="Verdana"/>
                <a:cs typeface="Verdana"/>
              </a:rPr>
              <a:t> t</a:t>
            </a:r>
            <a:r>
              <a:rPr sz="1600" i="1" spc="70" dirty="0">
                <a:latin typeface="Verdana"/>
                <a:cs typeface="Verdana"/>
              </a:rPr>
              <a:t>o</a:t>
            </a:r>
            <a:r>
              <a:rPr sz="1600" i="1" spc="-135" dirty="0">
                <a:latin typeface="Verdana"/>
                <a:cs typeface="Verdana"/>
              </a:rPr>
              <a:t> </a:t>
            </a:r>
            <a:r>
              <a:rPr sz="1600" i="1" spc="-25" dirty="0">
                <a:latin typeface="Verdana"/>
                <a:cs typeface="Verdana"/>
              </a:rPr>
              <a:t>know</a:t>
            </a:r>
            <a:r>
              <a:rPr sz="1600" i="1" spc="-15" dirty="0">
                <a:latin typeface="Verdana"/>
                <a:cs typeface="Verdana"/>
              </a:rPr>
              <a:t> </a:t>
            </a:r>
            <a:r>
              <a:rPr sz="1600" i="1" spc="-65" dirty="0">
                <a:latin typeface="Verdana"/>
                <a:cs typeface="Verdana"/>
              </a:rPr>
              <a:t>or</a:t>
            </a:r>
            <a:r>
              <a:rPr sz="1600" i="1" spc="-110" dirty="0">
                <a:latin typeface="Verdana"/>
                <a:cs typeface="Verdana"/>
              </a:rPr>
              <a:t> </a:t>
            </a:r>
            <a:r>
              <a:rPr sz="1600" i="1" dirty="0">
                <a:latin typeface="Verdana"/>
                <a:cs typeface="Verdana"/>
              </a:rPr>
              <a:t>hold 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-40" dirty="0">
                <a:latin typeface="Verdana"/>
                <a:cs typeface="Verdana"/>
              </a:rPr>
              <a:t>nforma</a:t>
            </a:r>
            <a:r>
              <a:rPr sz="1600" i="1" spc="-15" dirty="0">
                <a:latin typeface="Verdana"/>
                <a:cs typeface="Verdana"/>
              </a:rPr>
              <a:t>t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15" dirty="0">
                <a:latin typeface="Verdana"/>
                <a:cs typeface="Verdana"/>
              </a:rPr>
              <a:t>on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446" y="2551399"/>
            <a:ext cx="6877050" cy="107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700"/>
              </a:lnSpc>
            </a:pPr>
            <a:r>
              <a:rPr sz="1600" b="1" spc="-204" dirty="0">
                <a:latin typeface="Verdana"/>
                <a:cs typeface="Verdana"/>
              </a:rPr>
              <a:t>Entity</a:t>
            </a:r>
            <a:r>
              <a:rPr sz="1600" b="1" spc="-200" dirty="0">
                <a:latin typeface="Verdana"/>
                <a:cs typeface="Verdana"/>
              </a:rPr>
              <a:t>: </a:t>
            </a:r>
            <a:r>
              <a:rPr sz="1600" b="1" spc="-185" dirty="0">
                <a:latin typeface="Verdana"/>
                <a:cs typeface="Verdana"/>
              </a:rPr>
              <a:t> </a:t>
            </a:r>
            <a:r>
              <a:rPr sz="1600" spc="85" dirty="0">
                <a:latin typeface="Verdana"/>
                <a:cs typeface="Verdana"/>
              </a:rPr>
              <a:t>A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c</a:t>
            </a:r>
            <a:r>
              <a:rPr sz="1600" spc="35" dirty="0">
                <a:latin typeface="Verdana"/>
                <a:cs typeface="Verdana"/>
              </a:rPr>
              <a:t>l</a:t>
            </a:r>
            <a:r>
              <a:rPr sz="1600" spc="-55" dirty="0">
                <a:latin typeface="Verdana"/>
                <a:cs typeface="Verdana"/>
              </a:rPr>
              <a:t>a</a:t>
            </a:r>
            <a:r>
              <a:rPr sz="1600" spc="-40" dirty="0">
                <a:latin typeface="Verdana"/>
                <a:cs typeface="Verdana"/>
              </a:rPr>
              <a:t>s</a:t>
            </a:r>
            <a:r>
              <a:rPr sz="1600" spc="-225" dirty="0">
                <a:latin typeface="Verdana"/>
                <a:cs typeface="Verdana"/>
              </a:rPr>
              <a:t>s</a:t>
            </a:r>
            <a:r>
              <a:rPr sz="1600" spc="-110" dirty="0">
                <a:latin typeface="Verdana"/>
                <a:cs typeface="Verdana"/>
              </a:rPr>
              <a:t>i</a:t>
            </a:r>
            <a:r>
              <a:rPr sz="1600" spc="-105" dirty="0">
                <a:latin typeface="Verdana"/>
                <a:cs typeface="Verdana"/>
              </a:rPr>
              <a:t>f</a:t>
            </a:r>
            <a:r>
              <a:rPr sz="1600" spc="-75" dirty="0">
                <a:latin typeface="Verdana"/>
                <a:cs typeface="Verdana"/>
              </a:rPr>
              <a:t>i</a:t>
            </a:r>
            <a:r>
              <a:rPr sz="1600" spc="85" dirty="0">
                <a:latin typeface="Verdana"/>
                <a:cs typeface="Verdana"/>
              </a:rPr>
              <a:t>ca</a:t>
            </a:r>
            <a:r>
              <a:rPr sz="1600" spc="45" dirty="0">
                <a:latin typeface="Verdana"/>
                <a:cs typeface="Verdana"/>
              </a:rPr>
              <a:t>t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15" dirty="0">
                <a:latin typeface="Verdana"/>
                <a:cs typeface="Verdana"/>
              </a:rPr>
              <a:t>on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20" dirty="0">
                <a:latin typeface="Verdana"/>
                <a:cs typeface="Verdana"/>
              </a:rPr>
              <a:t>he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-90" dirty="0">
                <a:latin typeface="Verdana"/>
                <a:cs typeface="Verdana"/>
              </a:rPr>
              <a:t>y</a:t>
            </a:r>
            <a:r>
              <a:rPr sz="1600" spc="-20" dirty="0">
                <a:latin typeface="Verdana"/>
                <a:cs typeface="Verdana"/>
              </a:rPr>
              <a:t>pe</a:t>
            </a:r>
            <a:r>
              <a:rPr sz="1600" spc="-15" dirty="0">
                <a:latin typeface="Verdana"/>
                <a:cs typeface="Verdana"/>
              </a:rPr>
              <a:t>s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objec</a:t>
            </a:r>
            <a:r>
              <a:rPr sz="1600" spc="-5" dirty="0">
                <a:latin typeface="Verdana"/>
                <a:cs typeface="Verdana"/>
              </a:rPr>
              <a:t>t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found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40" dirty="0">
                <a:latin typeface="Verdana"/>
                <a:cs typeface="Verdana"/>
              </a:rPr>
              <a:t>n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20" dirty="0">
                <a:latin typeface="Verdana"/>
                <a:cs typeface="Verdana"/>
              </a:rPr>
              <a:t>he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r</a:t>
            </a:r>
            <a:r>
              <a:rPr sz="1600" spc="-80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al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w</a:t>
            </a:r>
            <a:r>
              <a:rPr sz="1600" spc="-100" dirty="0">
                <a:latin typeface="Verdana"/>
                <a:cs typeface="Verdana"/>
              </a:rPr>
              <a:t>or</a:t>
            </a:r>
            <a:r>
              <a:rPr sz="1600" spc="-45" dirty="0">
                <a:latin typeface="Verdana"/>
                <a:cs typeface="Verdana"/>
              </a:rPr>
              <a:t>l</a:t>
            </a:r>
            <a:r>
              <a:rPr sz="1600" spc="95" dirty="0">
                <a:latin typeface="Verdana"/>
                <a:cs typeface="Verdana"/>
              </a:rPr>
              <a:t>d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204" dirty="0">
                <a:latin typeface="Verdana"/>
                <a:cs typeface="Verdana"/>
              </a:rPr>
              <a:t>--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person</a:t>
            </a:r>
            <a:r>
              <a:rPr sz="1600" spc="-55" dirty="0">
                <a:latin typeface="Verdana"/>
                <a:cs typeface="Verdana"/>
              </a:rPr>
              <a:t>s</a:t>
            </a:r>
            <a:r>
              <a:rPr sz="1600" spc="-145" dirty="0">
                <a:latin typeface="Verdana"/>
                <a:cs typeface="Verdana"/>
              </a:rPr>
              <a:t>,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p</a:t>
            </a:r>
            <a:r>
              <a:rPr sz="1600" spc="0" dirty="0">
                <a:latin typeface="Verdana"/>
                <a:cs typeface="Verdana"/>
              </a:rPr>
              <a:t>l</a:t>
            </a:r>
            <a:r>
              <a:rPr sz="1600" spc="5" dirty="0">
                <a:latin typeface="Verdana"/>
                <a:cs typeface="Verdana"/>
              </a:rPr>
              <a:t>aces,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-80" dirty="0">
                <a:latin typeface="Verdana"/>
                <a:cs typeface="Verdana"/>
              </a:rPr>
              <a:t>hings,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100" dirty="0">
                <a:latin typeface="Verdana"/>
                <a:cs typeface="Verdana"/>
              </a:rPr>
              <a:t>conc</a:t>
            </a:r>
            <a:r>
              <a:rPr sz="1600" spc="95" dirty="0">
                <a:latin typeface="Verdana"/>
                <a:cs typeface="Verdana"/>
              </a:rPr>
              <a:t>e</a:t>
            </a:r>
            <a:r>
              <a:rPr sz="1600" spc="-5" dirty="0">
                <a:latin typeface="Verdana"/>
                <a:cs typeface="Verdana"/>
              </a:rPr>
              <a:t>p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55" dirty="0">
                <a:latin typeface="Verdana"/>
                <a:cs typeface="Verdana"/>
              </a:rPr>
              <a:t>an</a:t>
            </a:r>
            <a:r>
              <a:rPr sz="1600" spc="60" dirty="0">
                <a:latin typeface="Verdana"/>
                <a:cs typeface="Verdana"/>
              </a:rPr>
              <a:t>d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25" dirty="0">
                <a:latin typeface="Verdana"/>
                <a:cs typeface="Verdana"/>
              </a:rPr>
              <a:t>v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80" dirty="0">
                <a:latin typeface="Verdana"/>
                <a:cs typeface="Verdana"/>
              </a:rPr>
              <a:t>n</a:t>
            </a:r>
            <a:r>
              <a:rPr sz="1600" spc="-65" dirty="0">
                <a:latin typeface="Verdana"/>
                <a:cs typeface="Verdana"/>
              </a:rPr>
              <a:t>t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220" dirty="0">
                <a:latin typeface="Verdana"/>
                <a:cs typeface="Verdana"/>
              </a:rPr>
              <a:t>–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20" dirty="0">
                <a:latin typeface="Verdana"/>
                <a:cs typeface="Verdana"/>
              </a:rPr>
              <a:t> i</a:t>
            </a:r>
            <a:r>
              <a:rPr sz="1600" spc="-80" dirty="0">
                <a:latin typeface="Verdana"/>
                <a:cs typeface="Verdana"/>
              </a:rPr>
              <a:t>n</a:t>
            </a:r>
            <a:r>
              <a:rPr sz="1600" spc="-65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er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180" dirty="0">
                <a:latin typeface="Verdana"/>
                <a:cs typeface="Verdana"/>
              </a:rPr>
              <a:t>s</a:t>
            </a:r>
            <a:r>
              <a:rPr sz="1600" spc="-135" dirty="0">
                <a:latin typeface="Verdana"/>
                <a:cs typeface="Verdana"/>
              </a:rPr>
              <a:t>t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70" dirty="0">
                <a:latin typeface="Verdana"/>
                <a:cs typeface="Verdana"/>
              </a:rPr>
              <a:t>o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20" dirty="0">
                <a:latin typeface="Verdana"/>
                <a:cs typeface="Verdana"/>
              </a:rPr>
              <a:t>he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80" dirty="0">
                <a:latin typeface="Verdana"/>
                <a:cs typeface="Verdana"/>
              </a:rPr>
              <a:t>n</a:t>
            </a:r>
            <a:r>
              <a:rPr sz="1600" spc="-70" dirty="0">
                <a:latin typeface="Verdana"/>
                <a:cs typeface="Verdana"/>
              </a:rPr>
              <a:t>t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130" dirty="0">
                <a:latin typeface="Verdana"/>
                <a:cs typeface="Verdana"/>
              </a:rPr>
              <a:t>rpris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140" dirty="0">
                <a:latin typeface="Verdana"/>
                <a:cs typeface="Verdana"/>
              </a:rPr>
              <a:t>.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200" spc="-97" baseline="24305" dirty="0">
                <a:latin typeface="Verdana"/>
                <a:cs typeface="Verdana"/>
              </a:rPr>
              <a:t>1</a:t>
            </a:r>
            <a:endParaRPr sz="1200" baseline="24305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75" spc="-67" baseline="25641" dirty="0">
                <a:latin typeface="Verdana"/>
                <a:cs typeface="Verdana"/>
              </a:rPr>
              <a:t>1</a:t>
            </a:r>
            <a:r>
              <a:rPr sz="975" spc="-60" baseline="25641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D</a:t>
            </a:r>
            <a:r>
              <a:rPr sz="1000" spc="-20" dirty="0">
                <a:latin typeface="Verdana"/>
                <a:cs typeface="Verdana"/>
              </a:rPr>
              <a:t>A</a:t>
            </a:r>
            <a:r>
              <a:rPr sz="1000" spc="75" dirty="0">
                <a:latin typeface="Verdana"/>
                <a:cs typeface="Verdana"/>
              </a:rPr>
              <a:t>M</a:t>
            </a:r>
            <a:r>
              <a:rPr sz="1000" spc="50" dirty="0">
                <a:latin typeface="Verdana"/>
                <a:cs typeface="Verdana"/>
              </a:rPr>
              <a:t>A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85" dirty="0">
                <a:latin typeface="Verdana"/>
                <a:cs typeface="Verdana"/>
              </a:rPr>
              <a:t>D</a:t>
            </a:r>
            <a:r>
              <a:rPr sz="1000" spc="-25" dirty="0">
                <a:latin typeface="Verdana"/>
                <a:cs typeface="Verdana"/>
              </a:rPr>
              <a:t>i</a:t>
            </a:r>
            <a:r>
              <a:rPr sz="1000" spc="120" dirty="0">
                <a:latin typeface="Verdana"/>
                <a:cs typeface="Verdana"/>
              </a:rPr>
              <a:t>c</a:t>
            </a:r>
            <a:r>
              <a:rPr sz="1000" spc="-55" dirty="0">
                <a:latin typeface="Verdana"/>
                <a:cs typeface="Verdana"/>
              </a:rPr>
              <a:t>t</a:t>
            </a:r>
            <a:r>
              <a:rPr sz="1000" spc="-75" dirty="0">
                <a:latin typeface="Verdana"/>
                <a:cs typeface="Verdana"/>
              </a:rPr>
              <a:t>i</a:t>
            </a:r>
            <a:r>
              <a:rPr sz="1000" spc="40" dirty="0">
                <a:latin typeface="Verdana"/>
                <a:cs typeface="Verdana"/>
              </a:rPr>
              <a:t>o</a:t>
            </a:r>
            <a:r>
              <a:rPr sz="1000" spc="-30" dirty="0">
                <a:latin typeface="Verdana"/>
                <a:cs typeface="Verdana"/>
              </a:rPr>
              <a:t>n</a:t>
            </a:r>
            <a:r>
              <a:rPr sz="1000" spc="75" dirty="0">
                <a:latin typeface="Verdana"/>
                <a:cs typeface="Verdana"/>
              </a:rPr>
              <a:t>a</a:t>
            </a:r>
            <a:r>
              <a:rPr sz="1000" spc="-95" dirty="0">
                <a:latin typeface="Verdana"/>
                <a:cs typeface="Verdana"/>
              </a:rPr>
              <a:t>ry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40" dirty="0">
                <a:latin typeface="Verdana"/>
                <a:cs typeface="Verdana"/>
              </a:rPr>
              <a:t>o</a:t>
            </a:r>
            <a:r>
              <a:rPr sz="1000" spc="-40" dirty="0">
                <a:latin typeface="Verdana"/>
                <a:cs typeface="Verdana"/>
              </a:rPr>
              <a:t>f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Da</a:t>
            </a:r>
            <a:r>
              <a:rPr sz="1000" spc="-55" dirty="0">
                <a:latin typeface="Verdana"/>
                <a:cs typeface="Verdana"/>
              </a:rPr>
              <a:t>t</a:t>
            </a:r>
            <a:r>
              <a:rPr sz="1000" spc="75" dirty="0">
                <a:latin typeface="Verdana"/>
                <a:cs typeface="Verdana"/>
              </a:rPr>
              <a:t>a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75" dirty="0">
                <a:latin typeface="Verdana"/>
                <a:cs typeface="Verdana"/>
              </a:rPr>
              <a:t>Ma</a:t>
            </a:r>
            <a:r>
              <a:rPr sz="1000" spc="-30" dirty="0">
                <a:latin typeface="Verdana"/>
                <a:cs typeface="Verdana"/>
              </a:rPr>
              <a:t>n</a:t>
            </a:r>
            <a:r>
              <a:rPr sz="1000" spc="75" dirty="0">
                <a:latin typeface="Verdana"/>
                <a:cs typeface="Verdana"/>
              </a:rPr>
              <a:t>a</a:t>
            </a:r>
            <a:r>
              <a:rPr sz="1000" spc="15" dirty="0">
                <a:latin typeface="Verdana"/>
                <a:cs typeface="Verdana"/>
              </a:rPr>
              <a:t>gem</a:t>
            </a:r>
            <a:r>
              <a:rPr sz="1000" spc="10" dirty="0">
                <a:latin typeface="Verdana"/>
                <a:cs typeface="Verdana"/>
              </a:rPr>
              <a:t>en</a:t>
            </a:r>
            <a:r>
              <a:rPr sz="1000" spc="-60" dirty="0">
                <a:latin typeface="Verdana"/>
                <a:cs typeface="Verdana"/>
              </a:rPr>
              <a:t>t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3102" y="4787392"/>
            <a:ext cx="784860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85" dirty="0">
                <a:solidFill>
                  <a:srgbClr val="D11F2E"/>
                </a:solidFill>
                <a:latin typeface="Verdana"/>
                <a:cs typeface="Verdana"/>
              </a:rPr>
              <a:t>WH</a:t>
            </a:r>
            <a:r>
              <a:rPr sz="2000" b="1" spc="-65" dirty="0">
                <a:solidFill>
                  <a:srgbClr val="D11F2E"/>
                </a:solidFill>
                <a:latin typeface="Verdana"/>
                <a:cs typeface="Verdana"/>
              </a:rPr>
              <a:t>O?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3144" y="3610355"/>
            <a:ext cx="1152144" cy="1150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73061" y="4787392"/>
            <a:ext cx="98361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65" dirty="0">
                <a:solidFill>
                  <a:srgbClr val="D11F2E"/>
                </a:solidFill>
                <a:latin typeface="Verdana"/>
                <a:cs typeface="Verdana"/>
              </a:rPr>
              <a:t>WHERE</a:t>
            </a:r>
            <a:r>
              <a:rPr sz="2000" b="1" spc="-114" dirty="0">
                <a:solidFill>
                  <a:srgbClr val="D11F2E"/>
                </a:solidFill>
                <a:latin typeface="Verdana"/>
                <a:cs typeface="Verdana"/>
              </a:rPr>
              <a:t>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91528" y="3610355"/>
            <a:ext cx="1152144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52369" y="6397955"/>
            <a:ext cx="891540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30" dirty="0">
                <a:solidFill>
                  <a:srgbClr val="D11F2E"/>
                </a:solidFill>
                <a:latin typeface="Verdana"/>
                <a:cs typeface="Verdana"/>
              </a:rPr>
              <a:t>WHE</a:t>
            </a:r>
            <a:r>
              <a:rPr sz="2000" b="1" spc="-3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2000" b="1" spc="-114" dirty="0">
                <a:solidFill>
                  <a:srgbClr val="D11F2E"/>
                </a:solidFill>
                <a:latin typeface="Verdana"/>
                <a:cs typeface="Verdana"/>
              </a:rPr>
              <a:t>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25495" y="5196840"/>
            <a:ext cx="1152144" cy="1152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19592" y="6392164"/>
            <a:ext cx="78422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29" dirty="0">
                <a:solidFill>
                  <a:srgbClr val="D11F2E"/>
                </a:solidFill>
                <a:latin typeface="Verdana"/>
                <a:cs typeface="Verdana"/>
              </a:rPr>
              <a:t>HOW?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38743" y="5196840"/>
            <a:ext cx="1152144" cy="1152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99150" y="6397955"/>
            <a:ext cx="728980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65" dirty="0">
                <a:solidFill>
                  <a:srgbClr val="D11F2E"/>
                </a:solidFill>
                <a:latin typeface="Verdana"/>
                <a:cs typeface="Verdana"/>
              </a:rPr>
              <a:t>WH</a:t>
            </a:r>
            <a:r>
              <a:rPr sz="2000" b="1" spc="-270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2000" b="1" spc="-114" dirty="0">
                <a:solidFill>
                  <a:srgbClr val="D11F2E"/>
                </a:solidFill>
                <a:latin typeface="Verdana"/>
                <a:cs typeface="Verdana"/>
              </a:rPr>
              <a:t>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86400" y="5196840"/>
            <a:ext cx="1152144" cy="1152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351782" y="4787392"/>
            <a:ext cx="866140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80" dirty="0">
                <a:solidFill>
                  <a:srgbClr val="D11F2E"/>
                </a:solidFill>
                <a:latin typeface="Verdana"/>
                <a:cs typeface="Verdana"/>
              </a:rPr>
              <a:t>WHA</a:t>
            </a:r>
            <a:r>
              <a:rPr sz="2000" b="1" spc="-320" dirty="0">
                <a:solidFill>
                  <a:srgbClr val="D11F2E"/>
                </a:solidFill>
                <a:latin typeface="Verdana"/>
                <a:cs typeface="Verdana"/>
              </a:rPr>
              <a:t>T?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12335" y="3610355"/>
            <a:ext cx="1152143" cy="11506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13359" y="1011173"/>
            <a:ext cx="7070090" cy="997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  <a:tabLst>
                <a:tab pos="1550670" algn="l"/>
                <a:tab pos="2169795" algn="l"/>
                <a:tab pos="2983865" algn="l"/>
              </a:tabLst>
            </a:pPr>
            <a:r>
              <a:rPr sz="4000" spc="195" dirty="0"/>
              <a:t>What	</a:t>
            </a:r>
            <a:r>
              <a:rPr sz="4000" spc="210" dirty="0"/>
              <a:t>is	</a:t>
            </a:r>
            <a:r>
              <a:rPr sz="4000" spc="220" dirty="0"/>
              <a:t>a</a:t>
            </a:r>
            <a:r>
              <a:rPr sz="4000" spc="250" dirty="0"/>
              <a:t>n</a:t>
            </a:r>
            <a:r>
              <a:rPr sz="4000" dirty="0"/>
              <a:t>	</a:t>
            </a:r>
            <a:r>
              <a:rPr sz="4000" spc="420" dirty="0"/>
              <a:t>Entity?</a:t>
            </a:r>
            <a:endParaRPr sz="4000" dirty="0"/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4688205" algn="l"/>
              </a:tabLst>
            </a:pPr>
            <a:r>
              <a:rPr sz="1800" i="1" spc="165" dirty="0">
                <a:solidFill>
                  <a:srgbClr val="DB1E35"/>
                </a:solidFill>
                <a:latin typeface="Cambria"/>
                <a:cs typeface="Cambria"/>
              </a:rPr>
              <a:t>The </a:t>
            </a:r>
            <a:r>
              <a:rPr sz="1800" i="1" spc="-170" dirty="0">
                <a:solidFill>
                  <a:srgbClr val="DB1E35"/>
                </a:solidFill>
                <a:latin typeface="Cambria"/>
                <a:cs typeface="Cambria"/>
              </a:rPr>
              <a:t> </a:t>
            </a:r>
            <a:r>
              <a:rPr sz="1800" i="1" spc="170" dirty="0">
                <a:solidFill>
                  <a:srgbClr val="DB1E35"/>
                </a:solidFill>
                <a:latin typeface="Cambria"/>
                <a:cs typeface="Cambria"/>
              </a:rPr>
              <a:t>“Wh</a:t>
            </a:r>
            <a:r>
              <a:rPr sz="1800" i="1" spc="150" dirty="0">
                <a:solidFill>
                  <a:srgbClr val="DB1E35"/>
                </a:solidFill>
                <a:latin typeface="Cambria"/>
                <a:cs typeface="Cambria"/>
              </a:rPr>
              <a:t>o</a:t>
            </a:r>
            <a:r>
              <a:rPr sz="1800" i="1" spc="204" dirty="0">
                <a:solidFill>
                  <a:srgbClr val="DB1E35"/>
                </a:solidFill>
                <a:latin typeface="Cambria"/>
                <a:cs typeface="Cambria"/>
              </a:rPr>
              <a:t>,</a:t>
            </a:r>
            <a:r>
              <a:rPr sz="1800" i="1" dirty="0">
                <a:solidFill>
                  <a:srgbClr val="DB1E35"/>
                </a:solidFill>
                <a:latin typeface="Cambria"/>
                <a:cs typeface="Cambria"/>
              </a:rPr>
              <a:t> </a:t>
            </a:r>
            <a:r>
              <a:rPr sz="1800" i="1" spc="-180" dirty="0">
                <a:solidFill>
                  <a:srgbClr val="DB1E35"/>
                </a:solidFill>
                <a:latin typeface="Cambria"/>
                <a:cs typeface="Cambria"/>
              </a:rPr>
              <a:t> </a:t>
            </a:r>
            <a:r>
              <a:rPr sz="1800" i="1" spc="195" dirty="0">
                <a:solidFill>
                  <a:srgbClr val="DB1E35"/>
                </a:solidFill>
                <a:latin typeface="Cambria"/>
                <a:cs typeface="Cambria"/>
              </a:rPr>
              <a:t>Wh</a:t>
            </a:r>
            <a:r>
              <a:rPr sz="1800" i="1" spc="150" dirty="0">
                <a:solidFill>
                  <a:srgbClr val="DB1E35"/>
                </a:solidFill>
                <a:latin typeface="Cambria"/>
                <a:cs typeface="Cambria"/>
              </a:rPr>
              <a:t>a</a:t>
            </a:r>
            <a:r>
              <a:rPr sz="1800" i="1" spc="170" dirty="0">
                <a:solidFill>
                  <a:srgbClr val="DB1E35"/>
                </a:solidFill>
                <a:latin typeface="Cambria"/>
                <a:cs typeface="Cambria"/>
              </a:rPr>
              <a:t>t,</a:t>
            </a:r>
            <a:r>
              <a:rPr sz="1800" i="1" dirty="0">
                <a:solidFill>
                  <a:srgbClr val="DB1E35"/>
                </a:solidFill>
                <a:latin typeface="Cambria"/>
                <a:cs typeface="Cambria"/>
              </a:rPr>
              <a:t> </a:t>
            </a:r>
            <a:r>
              <a:rPr sz="1800" i="1" spc="-180" dirty="0">
                <a:solidFill>
                  <a:srgbClr val="DB1E35"/>
                </a:solidFill>
                <a:latin typeface="Cambria"/>
                <a:cs typeface="Cambria"/>
              </a:rPr>
              <a:t> </a:t>
            </a:r>
            <a:r>
              <a:rPr sz="1800" i="1" spc="140" dirty="0">
                <a:solidFill>
                  <a:srgbClr val="DB1E35"/>
                </a:solidFill>
                <a:latin typeface="Cambria"/>
                <a:cs typeface="Cambria"/>
              </a:rPr>
              <a:t>Where,</a:t>
            </a:r>
            <a:r>
              <a:rPr sz="1800" i="1" dirty="0">
                <a:solidFill>
                  <a:srgbClr val="DB1E35"/>
                </a:solidFill>
                <a:latin typeface="Cambria"/>
                <a:cs typeface="Cambria"/>
              </a:rPr>
              <a:t> </a:t>
            </a:r>
            <a:r>
              <a:rPr sz="1800" i="1" spc="-170" dirty="0">
                <a:solidFill>
                  <a:srgbClr val="DB1E35"/>
                </a:solidFill>
                <a:latin typeface="Cambria"/>
                <a:cs typeface="Cambria"/>
              </a:rPr>
              <a:t> </a:t>
            </a:r>
            <a:r>
              <a:rPr sz="1800" i="1" spc="160" dirty="0">
                <a:solidFill>
                  <a:srgbClr val="DB1E35"/>
                </a:solidFill>
                <a:latin typeface="Cambria"/>
                <a:cs typeface="Cambria"/>
              </a:rPr>
              <a:t>Whe</a:t>
            </a:r>
            <a:r>
              <a:rPr sz="1800" i="1" spc="145" dirty="0">
                <a:solidFill>
                  <a:srgbClr val="DB1E35"/>
                </a:solidFill>
                <a:latin typeface="Cambria"/>
                <a:cs typeface="Cambria"/>
              </a:rPr>
              <a:t>n</a:t>
            </a:r>
            <a:r>
              <a:rPr sz="1800" i="1" spc="204" dirty="0">
                <a:solidFill>
                  <a:srgbClr val="DB1E35"/>
                </a:solidFill>
                <a:latin typeface="Cambria"/>
                <a:cs typeface="Cambria"/>
              </a:rPr>
              <a:t>,</a:t>
            </a:r>
            <a:r>
              <a:rPr sz="1800" i="1" dirty="0">
                <a:solidFill>
                  <a:srgbClr val="DB1E35"/>
                </a:solidFill>
                <a:latin typeface="Cambria"/>
                <a:cs typeface="Cambria"/>
              </a:rPr>
              <a:t> </a:t>
            </a:r>
            <a:r>
              <a:rPr sz="1800" i="1" spc="-170" dirty="0">
                <a:solidFill>
                  <a:srgbClr val="DB1E35"/>
                </a:solidFill>
                <a:latin typeface="Cambria"/>
                <a:cs typeface="Cambria"/>
              </a:rPr>
              <a:t> </a:t>
            </a:r>
            <a:r>
              <a:rPr sz="1800" i="1" spc="195" dirty="0">
                <a:solidFill>
                  <a:srgbClr val="DB1E35"/>
                </a:solidFill>
                <a:latin typeface="Cambria"/>
                <a:cs typeface="Cambria"/>
              </a:rPr>
              <a:t>Wh</a:t>
            </a:r>
            <a:r>
              <a:rPr sz="1800" i="1" spc="130" dirty="0">
                <a:solidFill>
                  <a:srgbClr val="DB1E35"/>
                </a:solidFill>
                <a:latin typeface="Cambria"/>
                <a:cs typeface="Cambria"/>
              </a:rPr>
              <a:t>y</a:t>
            </a:r>
            <a:r>
              <a:rPr sz="1800" i="1" spc="215" dirty="0">
                <a:solidFill>
                  <a:srgbClr val="DB1E35"/>
                </a:solidFill>
                <a:latin typeface="Cambria"/>
                <a:cs typeface="Cambria"/>
              </a:rPr>
              <a:t>”</a:t>
            </a:r>
            <a:r>
              <a:rPr sz="1800" i="1" dirty="0">
                <a:solidFill>
                  <a:srgbClr val="DB1E35"/>
                </a:solidFill>
                <a:latin typeface="Cambria"/>
                <a:cs typeface="Cambria"/>
              </a:rPr>
              <a:t>	</a:t>
            </a:r>
            <a:r>
              <a:rPr sz="1800" i="1" spc="140" dirty="0">
                <a:solidFill>
                  <a:srgbClr val="DB1E35"/>
                </a:solidFill>
                <a:latin typeface="Cambria"/>
                <a:cs typeface="Cambria"/>
              </a:rPr>
              <a:t>of</a:t>
            </a:r>
            <a:r>
              <a:rPr sz="1800" i="1" dirty="0">
                <a:solidFill>
                  <a:srgbClr val="DB1E35"/>
                </a:solidFill>
                <a:latin typeface="Cambria"/>
                <a:cs typeface="Cambria"/>
              </a:rPr>
              <a:t> </a:t>
            </a:r>
            <a:r>
              <a:rPr sz="1800" i="1" spc="-190" dirty="0">
                <a:solidFill>
                  <a:srgbClr val="DB1E35"/>
                </a:solidFill>
                <a:latin typeface="Cambria"/>
                <a:cs typeface="Cambria"/>
              </a:rPr>
              <a:t> </a:t>
            </a:r>
            <a:r>
              <a:rPr sz="1800" i="1" spc="150" dirty="0">
                <a:solidFill>
                  <a:srgbClr val="DB1E35"/>
                </a:solidFill>
                <a:latin typeface="Cambria"/>
                <a:cs typeface="Cambria"/>
              </a:rPr>
              <a:t>the</a:t>
            </a:r>
            <a:r>
              <a:rPr sz="1800" i="1" dirty="0">
                <a:solidFill>
                  <a:srgbClr val="DB1E35"/>
                </a:solidFill>
                <a:latin typeface="Cambria"/>
                <a:cs typeface="Cambria"/>
              </a:rPr>
              <a:t> </a:t>
            </a:r>
            <a:r>
              <a:rPr sz="1800" i="1" spc="-180" dirty="0">
                <a:solidFill>
                  <a:srgbClr val="DB1E35"/>
                </a:solidFill>
                <a:latin typeface="Cambria"/>
                <a:cs typeface="Cambria"/>
              </a:rPr>
              <a:t> </a:t>
            </a:r>
            <a:r>
              <a:rPr sz="1800" i="1" spc="110" dirty="0">
                <a:solidFill>
                  <a:srgbClr val="DB1E35"/>
                </a:solidFill>
                <a:latin typeface="Cambria"/>
                <a:cs typeface="Cambria"/>
              </a:rPr>
              <a:t>Or</a:t>
            </a:r>
            <a:r>
              <a:rPr sz="1800" i="1" spc="114" dirty="0">
                <a:solidFill>
                  <a:srgbClr val="DB1E35"/>
                </a:solidFill>
                <a:latin typeface="Cambria"/>
                <a:cs typeface="Cambria"/>
              </a:rPr>
              <a:t>g</a:t>
            </a:r>
            <a:r>
              <a:rPr sz="1800" i="1" spc="165" dirty="0">
                <a:solidFill>
                  <a:srgbClr val="DB1E35"/>
                </a:solidFill>
                <a:latin typeface="Cambria"/>
                <a:cs typeface="Cambria"/>
              </a:rPr>
              <a:t>aniz</a:t>
            </a:r>
            <a:r>
              <a:rPr sz="1800" i="1" spc="200" dirty="0">
                <a:solidFill>
                  <a:srgbClr val="DB1E35"/>
                </a:solidFill>
                <a:latin typeface="Cambria"/>
                <a:cs typeface="Cambria"/>
              </a:rPr>
              <a:t>a</a:t>
            </a:r>
            <a:r>
              <a:rPr sz="1800" i="1" spc="135" dirty="0">
                <a:solidFill>
                  <a:srgbClr val="DB1E35"/>
                </a:solidFill>
                <a:latin typeface="Cambria"/>
                <a:cs typeface="Cambria"/>
              </a:rPr>
              <a:t>tion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18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19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16455" algn="l"/>
              </a:tabLst>
            </a:pPr>
            <a:r>
              <a:rPr sz="4000" spc="275" dirty="0"/>
              <a:t>Sampl</a:t>
            </a:r>
            <a:r>
              <a:rPr sz="4000" spc="265" dirty="0"/>
              <a:t>e</a:t>
            </a:r>
            <a:r>
              <a:rPr sz="4000" dirty="0"/>
              <a:t>	</a:t>
            </a:r>
            <a:r>
              <a:rPr sz="4000" spc="295" dirty="0"/>
              <a:t>Entities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69235" y="2933700"/>
            <a:ext cx="1414780" cy="548640"/>
          </a:xfrm>
          <a:prstGeom prst="rect">
            <a:avLst/>
          </a:prstGeom>
          <a:solidFill>
            <a:srgbClr val="D11F2E"/>
          </a:solidFill>
        </p:spPr>
        <p:txBody>
          <a:bodyPr vert="horz" wrap="square" lIns="0" tIns="125095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985"/>
              </a:spcBef>
            </a:pPr>
            <a:r>
              <a:rPr sz="1750" b="1" spc="-185" dirty="0">
                <a:solidFill>
                  <a:srgbClr val="FFFFFF"/>
                </a:solidFill>
                <a:latin typeface="Verdana"/>
                <a:cs typeface="Verdana"/>
              </a:rPr>
              <a:t>Pro</a:t>
            </a:r>
            <a:r>
              <a:rPr sz="1750" b="1" spc="-2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750" b="1" spc="-125" dirty="0">
                <a:solidFill>
                  <a:srgbClr val="FFFFFF"/>
                </a:solidFill>
                <a:latin typeface="Verdana"/>
                <a:cs typeface="Verdana"/>
              </a:rPr>
              <a:t>uct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6279" y="3834384"/>
            <a:ext cx="1640205" cy="550545"/>
          </a:xfrm>
          <a:prstGeom prst="rect">
            <a:avLst/>
          </a:prstGeom>
          <a:solidFill>
            <a:srgbClr val="D11F2E"/>
          </a:solidFill>
        </p:spPr>
        <p:txBody>
          <a:bodyPr vert="horz" wrap="square" lIns="0" tIns="126364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994"/>
              </a:spcBef>
            </a:pPr>
            <a:r>
              <a:rPr sz="1750" b="1" spc="-114" dirty="0">
                <a:solidFill>
                  <a:srgbClr val="FFFFFF"/>
                </a:solidFill>
                <a:latin typeface="Verdana"/>
                <a:cs typeface="Verdana"/>
              </a:rPr>
              <a:t>Cus</a:t>
            </a:r>
            <a:r>
              <a:rPr sz="1750" b="1" spc="-175" dirty="0">
                <a:solidFill>
                  <a:srgbClr val="FFFFFF"/>
                </a:solidFill>
                <a:latin typeface="Verdana"/>
                <a:cs typeface="Verdana"/>
              </a:rPr>
              <a:t>tomer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8171" y="2727960"/>
            <a:ext cx="1414780" cy="550545"/>
          </a:xfrm>
          <a:prstGeom prst="rect">
            <a:avLst/>
          </a:prstGeom>
          <a:solidFill>
            <a:srgbClr val="D11F2E"/>
          </a:solidFill>
        </p:spPr>
        <p:txBody>
          <a:bodyPr vert="horz" wrap="square" lIns="0" tIns="12573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90"/>
              </a:spcBef>
            </a:pPr>
            <a:r>
              <a:rPr sz="1750" b="1" spc="-130" dirty="0">
                <a:solidFill>
                  <a:srgbClr val="FFFFFF"/>
                </a:solidFill>
                <a:latin typeface="Verdana"/>
                <a:cs typeface="Verdana"/>
              </a:rPr>
              <a:t>Location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2139" y="4274820"/>
            <a:ext cx="1414780" cy="550545"/>
          </a:xfrm>
          <a:prstGeom prst="rect">
            <a:avLst/>
          </a:prstGeom>
          <a:solidFill>
            <a:srgbClr val="D11F2E"/>
          </a:solidFill>
        </p:spPr>
        <p:txBody>
          <a:bodyPr vert="horz" wrap="square" lIns="0" tIns="126364" rIns="0" bIns="0" rtlCol="0">
            <a:spAutoFit/>
          </a:bodyPr>
          <a:lstStyle/>
          <a:p>
            <a:pPr marL="396240">
              <a:lnSpc>
                <a:spcPct val="100000"/>
              </a:lnSpc>
              <a:spcBef>
                <a:spcPts val="994"/>
              </a:spcBef>
            </a:pPr>
            <a:r>
              <a:rPr sz="17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750" b="1" spc="-180" dirty="0">
                <a:solidFill>
                  <a:srgbClr val="FFFFFF"/>
                </a:solidFill>
                <a:latin typeface="Verdana"/>
                <a:cs typeface="Verdana"/>
              </a:rPr>
              <a:t>rder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9379" y="4930140"/>
            <a:ext cx="1412875" cy="548640"/>
          </a:xfrm>
          <a:prstGeom prst="rect">
            <a:avLst/>
          </a:prstGeom>
          <a:solidFill>
            <a:srgbClr val="D11F2E"/>
          </a:solidFill>
        </p:spPr>
        <p:txBody>
          <a:bodyPr vert="horz" wrap="square" lIns="0" tIns="33019" rIns="0" bIns="0" rtlCol="0">
            <a:spAutoFit/>
          </a:bodyPr>
          <a:lstStyle/>
          <a:p>
            <a:pPr marL="264160" marR="254000" indent="213360">
              <a:lnSpc>
                <a:spcPts val="1910"/>
              </a:lnSpc>
              <a:spcBef>
                <a:spcPts val="259"/>
              </a:spcBef>
            </a:pPr>
            <a:r>
              <a:rPr sz="1750" b="1" spc="-195" dirty="0">
                <a:solidFill>
                  <a:srgbClr val="FFFFFF"/>
                </a:solidFill>
                <a:latin typeface="Verdana"/>
                <a:cs typeface="Verdana"/>
              </a:rPr>
              <a:t>Raw </a:t>
            </a:r>
            <a:r>
              <a:rPr sz="1750" b="1" spc="-100" dirty="0">
                <a:solidFill>
                  <a:srgbClr val="FFFFFF"/>
                </a:solidFill>
                <a:latin typeface="Verdana"/>
                <a:cs typeface="Verdana"/>
              </a:rPr>
              <a:t>Mat</a:t>
            </a:r>
            <a:r>
              <a:rPr sz="1750" b="1" spc="-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750" b="1" spc="-170" dirty="0">
                <a:solidFill>
                  <a:srgbClr val="FFFFFF"/>
                </a:solidFill>
                <a:latin typeface="Verdana"/>
                <a:cs typeface="Verdana"/>
              </a:rPr>
              <a:t>rial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2735" y="5204460"/>
            <a:ext cx="1580515" cy="550545"/>
          </a:xfrm>
          <a:prstGeom prst="rect">
            <a:avLst/>
          </a:prstGeom>
          <a:solidFill>
            <a:srgbClr val="D11F2E"/>
          </a:solidFill>
        </p:spPr>
        <p:txBody>
          <a:bodyPr vert="horz" wrap="square" lIns="0" tIns="126364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994"/>
              </a:spcBef>
            </a:pPr>
            <a:r>
              <a:rPr sz="1750" b="1" spc="-210" dirty="0">
                <a:solidFill>
                  <a:srgbClr val="FFFFFF"/>
                </a:solidFill>
                <a:latin typeface="Verdana"/>
                <a:cs typeface="Verdana"/>
              </a:rPr>
              <a:t>Ingr</a:t>
            </a:r>
            <a:r>
              <a:rPr sz="1750" b="1" spc="-2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750" b="1" spc="-114" dirty="0">
                <a:solidFill>
                  <a:srgbClr val="FFFFFF"/>
                </a:solidFill>
                <a:latin typeface="Verdana"/>
                <a:cs typeface="Verdana"/>
              </a:rPr>
              <a:t>die</a:t>
            </a:r>
            <a:r>
              <a:rPr sz="1750" b="1" spc="-1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750" b="1" spc="-2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42047" y="3855720"/>
            <a:ext cx="1414780" cy="550545"/>
          </a:xfrm>
          <a:prstGeom prst="rect">
            <a:avLst/>
          </a:prstGeom>
          <a:solidFill>
            <a:srgbClr val="D11F2E"/>
          </a:solidFill>
        </p:spPr>
        <p:txBody>
          <a:bodyPr vert="horz" wrap="square" lIns="0" tIns="125730" rIns="0" bIns="0" rtlCol="0">
            <a:spAutoFit/>
          </a:bodyPr>
          <a:lstStyle/>
          <a:p>
            <a:pPr marL="331470">
              <a:lnSpc>
                <a:spcPct val="100000"/>
              </a:lnSpc>
              <a:spcBef>
                <a:spcPts val="990"/>
              </a:spcBef>
            </a:pPr>
            <a:r>
              <a:rPr sz="1750" b="1" spc="-185" dirty="0">
                <a:solidFill>
                  <a:srgbClr val="FFFFFF"/>
                </a:solidFill>
                <a:latin typeface="Verdana"/>
                <a:cs typeface="Verdana"/>
              </a:rPr>
              <a:t>Reg</a:t>
            </a:r>
            <a:r>
              <a:rPr sz="1750" b="1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750" b="1" spc="-14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4035" cy="7560945"/>
          </a:xfrm>
          <a:custGeom>
            <a:avLst/>
            <a:gdLst/>
            <a:ahLst/>
            <a:cxnLst/>
            <a:rect l="l" t="t" r="r" b="b"/>
            <a:pathLst>
              <a:path w="10694035" h="7560945">
                <a:moveTo>
                  <a:pt x="0" y="7560564"/>
                </a:moveTo>
                <a:lnTo>
                  <a:pt x="10693908" y="7560564"/>
                </a:lnTo>
                <a:lnTo>
                  <a:pt x="10693908" y="0"/>
                </a:lnTo>
                <a:lnTo>
                  <a:pt x="0" y="0"/>
                </a:lnTo>
                <a:lnTo>
                  <a:pt x="0" y="7560564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06525" algn="l"/>
                <a:tab pos="4161154" algn="l"/>
              </a:tabLst>
            </a:pPr>
            <a:r>
              <a:rPr sz="4000" spc="254" dirty="0">
                <a:solidFill>
                  <a:srgbClr val="FFFFFF"/>
                </a:solidFill>
              </a:rPr>
              <a:t>Data	</a:t>
            </a:r>
            <a:r>
              <a:rPr sz="4000" spc="210" dirty="0">
                <a:solidFill>
                  <a:srgbClr val="FFFFFF"/>
                </a:solidFill>
              </a:rPr>
              <a:t>Model</a:t>
            </a:r>
            <a:r>
              <a:rPr sz="4000" spc="95" dirty="0">
                <a:solidFill>
                  <a:srgbClr val="FFFFFF"/>
                </a:solidFill>
              </a:rPr>
              <a:t>l</a:t>
            </a:r>
            <a:r>
              <a:rPr sz="4000" spc="240" dirty="0">
                <a:solidFill>
                  <a:srgbClr val="FFFFFF"/>
                </a:solidFill>
              </a:rPr>
              <a:t>ing</a:t>
            </a:r>
            <a:r>
              <a:rPr sz="4000" dirty="0">
                <a:solidFill>
                  <a:srgbClr val="FFFFFF"/>
                </a:solidFill>
              </a:rPr>
              <a:t>	</a:t>
            </a:r>
            <a:r>
              <a:rPr sz="4000" spc="265" dirty="0">
                <a:solidFill>
                  <a:srgbClr val="FFFFFF"/>
                </a:solidFill>
              </a:rPr>
              <a:t>101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2</a:t>
            </a:fld>
            <a:endParaRPr spc="8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18236" y="2703322"/>
            <a:ext cx="9463277" cy="2469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0" dirty="0">
                <a:solidFill>
                  <a:srgbClr val="000000"/>
                </a:solidFill>
                <a:latin typeface="Segoe UI"/>
                <a:cs typeface="Segoe UI"/>
              </a:rPr>
              <a:t>›</a:t>
            </a:r>
            <a:r>
              <a:rPr sz="2150" b="0" spc="13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pc="120" dirty="0" smtClean="0"/>
              <a:t>DATA</a:t>
            </a:r>
            <a:r>
              <a:rPr dirty="0" smtClean="0"/>
              <a:t> </a:t>
            </a:r>
            <a:r>
              <a:rPr spc="-175" dirty="0" smtClean="0"/>
              <a:t> </a:t>
            </a:r>
            <a:r>
              <a:rPr spc="105" dirty="0"/>
              <a:t>&amp;</a:t>
            </a:r>
            <a:r>
              <a:rPr dirty="0"/>
              <a:t> </a:t>
            </a:r>
            <a:r>
              <a:rPr spc="-195" dirty="0"/>
              <a:t> </a:t>
            </a:r>
            <a:r>
              <a:rPr spc="150" dirty="0"/>
              <a:t>M</a:t>
            </a:r>
            <a:r>
              <a:rPr spc="130" dirty="0"/>
              <a:t>ETADATA</a:t>
            </a:r>
            <a:endParaRPr sz="215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150" b="0" dirty="0">
                <a:solidFill>
                  <a:srgbClr val="000000"/>
                </a:solidFill>
                <a:latin typeface="Segoe UI"/>
                <a:cs typeface="Segoe UI"/>
              </a:rPr>
              <a:t>›</a:t>
            </a:r>
            <a:r>
              <a:rPr sz="2150" b="0" spc="13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pc="120" dirty="0"/>
              <a:t>DATA</a:t>
            </a:r>
            <a:r>
              <a:rPr dirty="0"/>
              <a:t> </a:t>
            </a:r>
            <a:r>
              <a:rPr spc="-175" dirty="0"/>
              <a:t> </a:t>
            </a:r>
            <a:r>
              <a:rPr spc="150" dirty="0"/>
              <a:t>M</a:t>
            </a:r>
            <a:r>
              <a:rPr spc="160" dirty="0"/>
              <a:t>ODELLING:</a:t>
            </a:r>
            <a:r>
              <a:rPr dirty="0"/>
              <a:t> </a:t>
            </a:r>
            <a:r>
              <a:rPr spc="-185" dirty="0"/>
              <a:t> </a:t>
            </a:r>
            <a:r>
              <a:rPr spc="90" dirty="0"/>
              <a:t>WHAT</a:t>
            </a:r>
            <a:r>
              <a:rPr dirty="0"/>
              <a:t> </a:t>
            </a:r>
            <a:r>
              <a:rPr spc="-185" dirty="0"/>
              <a:t> </a:t>
            </a:r>
            <a:r>
              <a:rPr spc="105" dirty="0"/>
              <a:t>&amp;</a:t>
            </a:r>
            <a:r>
              <a:rPr dirty="0"/>
              <a:t> </a:t>
            </a:r>
            <a:r>
              <a:rPr spc="-180" dirty="0"/>
              <a:t> </a:t>
            </a:r>
            <a:r>
              <a:rPr spc="170" dirty="0"/>
              <a:t>WHY?</a:t>
            </a:r>
            <a:endParaRPr sz="215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150" b="0" dirty="0">
                <a:solidFill>
                  <a:srgbClr val="000000"/>
                </a:solidFill>
                <a:latin typeface="Segoe UI"/>
                <a:cs typeface="Segoe UI"/>
              </a:rPr>
              <a:t>›</a:t>
            </a:r>
            <a:r>
              <a:rPr sz="2150" b="0" spc="13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pc="175" dirty="0"/>
              <a:t>TYPE</a:t>
            </a:r>
            <a:r>
              <a:rPr spc="150" dirty="0"/>
              <a:t>S</a:t>
            </a:r>
            <a:r>
              <a:rPr dirty="0"/>
              <a:t> </a:t>
            </a:r>
            <a:r>
              <a:rPr spc="-170" dirty="0"/>
              <a:t> </a:t>
            </a:r>
            <a:r>
              <a:rPr spc="105" dirty="0"/>
              <a:t>&amp;</a:t>
            </a:r>
            <a:r>
              <a:rPr dirty="0"/>
              <a:t> </a:t>
            </a:r>
            <a:r>
              <a:rPr spc="-180" dirty="0"/>
              <a:t> </a:t>
            </a:r>
            <a:r>
              <a:rPr spc="204" dirty="0"/>
              <a:t>LEVEL</a:t>
            </a:r>
            <a:r>
              <a:rPr spc="185" dirty="0"/>
              <a:t>S</a:t>
            </a:r>
            <a:r>
              <a:rPr dirty="0"/>
              <a:t> </a:t>
            </a:r>
            <a:r>
              <a:rPr spc="-180" dirty="0"/>
              <a:t> </a:t>
            </a:r>
            <a:r>
              <a:rPr spc="210" dirty="0"/>
              <a:t>OF</a:t>
            </a:r>
            <a:r>
              <a:rPr dirty="0"/>
              <a:t> </a:t>
            </a:r>
            <a:r>
              <a:rPr spc="-185" dirty="0"/>
              <a:t> </a:t>
            </a:r>
            <a:r>
              <a:rPr spc="120" dirty="0"/>
              <a:t>DATA</a:t>
            </a:r>
            <a:r>
              <a:rPr dirty="0"/>
              <a:t> </a:t>
            </a:r>
            <a:r>
              <a:rPr spc="-175" dirty="0"/>
              <a:t> </a:t>
            </a:r>
            <a:r>
              <a:rPr spc="150" dirty="0"/>
              <a:t>M</a:t>
            </a:r>
            <a:r>
              <a:rPr spc="200" dirty="0"/>
              <a:t>ODELS</a:t>
            </a:r>
            <a:endParaRPr sz="215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150" b="0" dirty="0">
                <a:solidFill>
                  <a:srgbClr val="000000"/>
                </a:solidFill>
                <a:latin typeface="Segoe UI"/>
                <a:cs typeface="Segoe UI"/>
              </a:rPr>
              <a:t>›</a:t>
            </a:r>
            <a:r>
              <a:rPr sz="2150" b="0" spc="13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pc="120" dirty="0"/>
              <a:t>DATA</a:t>
            </a:r>
            <a:r>
              <a:rPr dirty="0"/>
              <a:t> </a:t>
            </a:r>
            <a:r>
              <a:rPr spc="-175" dirty="0"/>
              <a:t> </a:t>
            </a:r>
            <a:r>
              <a:rPr spc="150" dirty="0"/>
              <a:t>M</a:t>
            </a:r>
            <a:r>
              <a:rPr spc="185" dirty="0"/>
              <a:t>ODEL</a:t>
            </a:r>
            <a:r>
              <a:rPr dirty="0"/>
              <a:t> </a:t>
            </a:r>
            <a:r>
              <a:rPr spc="-185" dirty="0"/>
              <a:t> </a:t>
            </a:r>
            <a:r>
              <a:rPr spc="195" dirty="0"/>
              <a:t>CO</a:t>
            </a:r>
            <a:r>
              <a:rPr spc="245" dirty="0"/>
              <a:t>M</a:t>
            </a:r>
            <a:r>
              <a:rPr spc="155" dirty="0"/>
              <a:t>PONENTS</a:t>
            </a:r>
            <a:endParaRPr sz="215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150" b="0" dirty="0">
                <a:solidFill>
                  <a:srgbClr val="000000"/>
                </a:solidFill>
                <a:latin typeface="Segoe UI"/>
                <a:cs typeface="Segoe UI"/>
              </a:rPr>
              <a:t>›</a:t>
            </a:r>
            <a:r>
              <a:rPr sz="2150" b="0" spc="13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pc="160" dirty="0"/>
              <a:t>NOR</a:t>
            </a:r>
            <a:r>
              <a:rPr spc="180" dirty="0"/>
              <a:t>M</a:t>
            </a:r>
            <a:r>
              <a:rPr spc="130" dirty="0"/>
              <a:t>ALISATION</a:t>
            </a:r>
            <a:endParaRPr sz="215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150" b="0" dirty="0">
                <a:solidFill>
                  <a:srgbClr val="000000"/>
                </a:solidFill>
                <a:latin typeface="Segoe UI"/>
                <a:cs typeface="Segoe UI"/>
              </a:rPr>
              <a:t>›</a:t>
            </a:r>
            <a:r>
              <a:rPr sz="2150" b="0" spc="13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pc="105" dirty="0"/>
              <a:t>DI</a:t>
            </a:r>
            <a:r>
              <a:rPr spc="160" dirty="0"/>
              <a:t>M</a:t>
            </a:r>
            <a:r>
              <a:rPr spc="155" dirty="0"/>
              <a:t>ENSIONA</a:t>
            </a:r>
            <a:r>
              <a:rPr spc="150" dirty="0"/>
              <a:t>L</a:t>
            </a:r>
            <a:r>
              <a:rPr dirty="0"/>
              <a:t> </a:t>
            </a:r>
            <a:r>
              <a:rPr spc="-155" dirty="0"/>
              <a:t> </a:t>
            </a:r>
            <a:r>
              <a:rPr spc="120" dirty="0"/>
              <a:t>DATA</a:t>
            </a:r>
            <a:r>
              <a:rPr dirty="0"/>
              <a:t> </a:t>
            </a:r>
            <a:r>
              <a:rPr spc="-175" dirty="0"/>
              <a:t> </a:t>
            </a:r>
            <a:r>
              <a:rPr spc="150" dirty="0"/>
              <a:t>M</a:t>
            </a:r>
            <a:r>
              <a:rPr spc="165" dirty="0"/>
              <a:t>ODELLING</a:t>
            </a:r>
            <a:endParaRPr sz="215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150" b="0" dirty="0">
                <a:solidFill>
                  <a:srgbClr val="000000"/>
                </a:solidFill>
                <a:latin typeface="Segoe UI"/>
                <a:cs typeface="Segoe UI"/>
              </a:rPr>
              <a:t>›</a:t>
            </a:r>
            <a:r>
              <a:rPr sz="2150" b="0" spc="13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pc="155" dirty="0" smtClean="0"/>
              <a:t>SU</a:t>
            </a:r>
            <a:r>
              <a:rPr spc="210" dirty="0" smtClean="0"/>
              <a:t>M</a:t>
            </a:r>
            <a:r>
              <a:rPr spc="150" dirty="0" smtClean="0"/>
              <a:t>M</a:t>
            </a:r>
            <a:r>
              <a:rPr spc="160" dirty="0" smtClean="0"/>
              <a:t>ARY</a:t>
            </a:r>
            <a:endParaRPr sz="215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20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83" y="329692"/>
            <a:ext cx="531495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spc="270" dirty="0">
                <a:latin typeface="Cambria"/>
                <a:cs typeface="Cambria"/>
              </a:rPr>
              <a:t>Exercis</a:t>
            </a:r>
            <a:r>
              <a:rPr sz="4400" b="0" spc="300" dirty="0">
                <a:latin typeface="Cambria"/>
                <a:cs typeface="Cambria"/>
              </a:rPr>
              <a:t>e</a:t>
            </a:r>
            <a:r>
              <a:rPr sz="4400" b="0" spc="450" dirty="0">
                <a:latin typeface="Cambria"/>
                <a:cs typeface="Cambria"/>
              </a:rPr>
              <a:t> </a:t>
            </a:r>
            <a:r>
              <a:rPr sz="4400" b="0" spc="360" dirty="0">
                <a:latin typeface="Cambria"/>
                <a:cs typeface="Cambria"/>
              </a:rPr>
              <a:t>2</a:t>
            </a:r>
            <a:r>
              <a:rPr sz="4400" b="0" spc="170" dirty="0">
                <a:latin typeface="Cambria"/>
                <a:cs typeface="Cambria"/>
              </a:rPr>
              <a:t>:</a:t>
            </a:r>
            <a:r>
              <a:rPr sz="4400" b="0" spc="440" dirty="0">
                <a:latin typeface="Cambria"/>
                <a:cs typeface="Cambria"/>
              </a:rPr>
              <a:t> </a:t>
            </a:r>
            <a:r>
              <a:rPr sz="4400" b="0" spc="484" dirty="0">
                <a:latin typeface="Cambria"/>
                <a:cs typeface="Cambria"/>
              </a:rPr>
              <a:t>En</a:t>
            </a:r>
            <a:r>
              <a:rPr sz="4400" b="0" spc="270" dirty="0">
                <a:latin typeface="Cambria"/>
                <a:cs typeface="Cambria"/>
              </a:rPr>
              <a:t>t</a:t>
            </a:r>
            <a:r>
              <a:rPr sz="4400" b="0" spc="180" dirty="0">
                <a:latin typeface="Cambria"/>
                <a:cs typeface="Cambria"/>
              </a:rPr>
              <a:t>ities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3782" y="1736598"/>
            <a:ext cx="1873250" cy="1123315"/>
          </a:xfrm>
          <a:prstGeom prst="rect">
            <a:avLst/>
          </a:prstGeom>
          <a:solidFill>
            <a:srgbClr val="00253D"/>
          </a:solidFill>
          <a:ln w="25907">
            <a:solidFill>
              <a:srgbClr val="E7E7E8"/>
            </a:solidFill>
          </a:ln>
        </p:spPr>
        <p:txBody>
          <a:bodyPr vert="horz" wrap="square" lIns="0" tIns="587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6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424815">
              <a:lnSpc>
                <a:spcPct val="100000"/>
              </a:lnSpc>
            </a:pPr>
            <a:r>
              <a:rPr sz="2100" spc="-254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2100" spc="5" dirty="0">
                <a:solidFill>
                  <a:srgbClr val="FFFFFF"/>
                </a:solidFill>
                <a:latin typeface="Verdana"/>
                <a:cs typeface="Verdana"/>
              </a:rPr>
              <a:t>udent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4229" y="1736598"/>
            <a:ext cx="1873250" cy="1123315"/>
          </a:xfrm>
          <a:prstGeom prst="rect">
            <a:avLst/>
          </a:prstGeom>
          <a:solidFill>
            <a:srgbClr val="00253D"/>
          </a:solidFill>
          <a:ln w="25908">
            <a:solidFill>
              <a:srgbClr val="E7E7E8"/>
            </a:solidFill>
          </a:ln>
        </p:spPr>
        <p:txBody>
          <a:bodyPr vert="horz" wrap="square" lIns="0" tIns="587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6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421640">
              <a:lnSpc>
                <a:spcPct val="100000"/>
              </a:lnSpc>
            </a:pPr>
            <a:r>
              <a:rPr sz="2100" spc="-155" dirty="0">
                <a:solidFill>
                  <a:srgbClr val="FFFFFF"/>
                </a:solidFill>
                <a:latin typeface="Verdana"/>
                <a:cs typeface="Verdana"/>
              </a:rPr>
              <a:t>Bu</a:t>
            </a:r>
            <a:r>
              <a:rPr sz="2100" spc="-1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ding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4678" y="1736598"/>
            <a:ext cx="1873250" cy="1123315"/>
          </a:xfrm>
          <a:prstGeom prst="rect">
            <a:avLst/>
          </a:prstGeom>
          <a:solidFill>
            <a:srgbClr val="00253D"/>
          </a:solidFill>
          <a:ln w="25908">
            <a:solidFill>
              <a:srgbClr val="E7E7E8"/>
            </a:solidFill>
          </a:ln>
        </p:spPr>
        <p:txBody>
          <a:bodyPr vert="horz" wrap="square" lIns="0" tIns="587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6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530225">
              <a:lnSpc>
                <a:spcPct val="100000"/>
              </a:lnSpc>
            </a:pPr>
            <a:r>
              <a:rPr sz="2100" spc="1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00" spc="1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165" dirty="0">
                <a:solidFill>
                  <a:srgbClr val="FFFFFF"/>
                </a:solidFill>
                <a:latin typeface="Verdana"/>
                <a:cs typeface="Verdana"/>
              </a:rPr>
              <a:t>hs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5126" y="1736598"/>
            <a:ext cx="1873250" cy="1123315"/>
          </a:xfrm>
          <a:prstGeom prst="rect">
            <a:avLst/>
          </a:prstGeom>
          <a:solidFill>
            <a:srgbClr val="00253D"/>
          </a:solidFill>
          <a:ln w="25908">
            <a:solidFill>
              <a:srgbClr val="E7E7E8"/>
            </a:solidFill>
          </a:ln>
        </p:spPr>
        <p:txBody>
          <a:bodyPr vert="horz" wrap="square" lIns="0" tIns="587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6"/>
              </a:spcBef>
            </a:pPr>
            <a:endParaRPr sz="2500">
              <a:latin typeface="Times New Roman"/>
              <a:cs typeface="Times New Roman"/>
            </a:endParaRPr>
          </a:p>
          <a:p>
            <a:pPr marL="129539">
              <a:lnSpc>
                <a:spcPct val="100000"/>
              </a:lnSpc>
            </a:pP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Depar</a:t>
            </a:r>
            <a:r>
              <a:rPr sz="2100" spc="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ment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3782" y="3047238"/>
            <a:ext cx="1873250" cy="1125220"/>
          </a:xfrm>
          <a:prstGeom prst="rect">
            <a:avLst/>
          </a:prstGeom>
          <a:solidFill>
            <a:srgbClr val="00253D"/>
          </a:solidFill>
          <a:ln w="25908">
            <a:solidFill>
              <a:srgbClr val="E7E7E8"/>
            </a:solidFill>
          </a:ln>
        </p:spPr>
        <p:txBody>
          <a:bodyPr vert="horz" wrap="square" lIns="0" tIns="7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213360" marR="207645" indent="254000">
              <a:lnSpc>
                <a:spcPts val="2320"/>
              </a:lnSpc>
            </a:pP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Course </a:t>
            </a:r>
            <a:r>
              <a:rPr sz="2100" spc="110" dirty="0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sz="2100" spc="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00" spc="100" dirty="0">
                <a:solidFill>
                  <a:srgbClr val="FFFFFF"/>
                </a:solidFill>
                <a:latin typeface="Verdana"/>
                <a:cs typeface="Verdana"/>
              </a:rPr>
              <a:t>og</a:t>
            </a:r>
            <a:r>
              <a:rPr sz="2100" spc="30" dirty="0">
                <a:solidFill>
                  <a:srgbClr val="FFFFFF"/>
                </a:solidFill>
                <a:latin typeface="Verdana"/>
                <a:cs typeface="Verdana"/>
              </a:rPr>
              <a:t>ue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4229" y="3047238"/>
            <a:ext cx="1873250" cy="1125220"/>
          </a:xfrm>
          <a:prstGeom prst="rect">
            <a:avLst/>
          </a:prstGeom>
          <a:solidFill>
            <a:srgbClr val="00253D"/>
          </a:solidFill>
          <a:ln w="25908">
            <a:solidFill>
              <a:srgbClr val="E7E7E8"/>
            </a:solidFill>
          </a:ln>
        </p:spPr>
        <p:txBody>
          <a:bodyPr vert="horz" wrap="square" lIns="0" tIns="7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556260" marR="122555" indent="-428625">
              <a:lnSpc>
                <a:spcPts val="2320"/>
              </a:lnSpc>
            </a:pPr>
            <a:r>
              <a:rPr sz="210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sz="2100" spc="6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2100" spc="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00" spc="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185" dirty="0">
                <a:solidFill>
                  <a:srgbClr val="FFFFFF"/>
                </a:solidFill>
                <a:latin typeface="Verdana"/>
                <a:cs typeface="Verdana"/>
              </a:rPr>
              <a:t>ce</a:t>
            </a: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55" dirty="0">
                <a:solidFill>
                  <a:srgbClr val="FFFFFF"/>
                </a:solidFill>
                <a:latin typeface="Verdana"/>
                <a:cs typeface="Verdana"/>
              </a:rPr>
              <a:t>She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4678" y="3047238"/>
            <a:ext cx="1873250" cy="1125220"/>
          </a:xfrm>
          <a:prstGeom prst="rect">
            <a:avLst/>
          </a:prstGeom>
          <a:solidFill>
            <a:srgbClr val="00253D"/>
          </a:solidFill>
          <a:ln w="25908">
            <a:solidFill>
              <a:srgbClr val="E7E7E8"/>
            </a:solidFill>
          </a:ln>
        </p:spPr>
        <p:txBody>
          <a:bodyPr vert="horz" wrap="square" lIns="0" tIns="7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604520" marR="269875" indent="-329565">
              <a:lnSpc>
                <a:spcPts val="2320"/>
              </a:lnSpc>
            </a:pPr>
            <a:r>
              <a:rPr sz="2100" spc="-20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ment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Fo</a:t>
            </a:r>
            <a:r>
              <a:rPr sz="210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-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85126" y="3047238"/>
            <a:ext cx="1873250" cy="1125220"/>
          </a:xfrm>
          <a:prstGeom prst="rect">
            <a:avLst/>
          </a:prstGeom>
          <a:solidFill>
            <a:srgbClr val="00253D"/>
          </a:solidFill>
          <a:ln w="25908">
            <a:solidFill>
              <a:srgbClr val="E7E7E8"/>
            </a:solidFill>
          </a:ln>
        </p:spPr>
        <p:txBody>
          <a:bodyPr vert="horz" wrap="square" lIns="0" tIns="7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519430" marR="349885" indent="-165100">
              <a:lnSpc>
                <a:spcPts val="2320"/>
              </a:lnSpc>
            </a:pPr>
            <a:r>
              <a:rPr sz="2100" spc="-17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100" spc="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15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100" spc="-1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-2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lu</a:t>
            </a:r>
            <a:r>
              <a:rPr sz="2100" spc="-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00" spc="12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3782" y="4357878"/>
            <a:ext cx="1873250" cy="1125220"/>
          </a:xfrm>
          <a:prstGeom prst="rect">
            <a:avLst/>
          </a:prstGeom>
          <a:solidFill>
            <a:srgbClr val="00253D"/>
          </a:solidFill>
          <a:ln w="25908">
            <a:solidFill>
              <a:srgbClr val="E7E7E8"/>
            </a:solidFill>
          </a:ln>
        </p:spPr>
        <p:txBody>
          <a:bodyPr vert="horz" wrap="square" lIns="0" tIns="3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"/>
              </a:spcBef>
            </a:pPr>
            <a:endParaRPr sz="1750">
              <a:latin typeface="Times New Roman"/>
              <a:cs typeface="Times New Roman"/>
            </a:endParaRPr>
          </a:p>
          <a:p>
            <a:pPr marL="770890" marR="174625" indent="-591820">
              <a:lnSpc>
                <a:spcPts val="2320"/>
              </a:lnSpc>
            </a:pPr>
            <a:r>
              <a:rPr sz="2100" spc="-17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-80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2100" spc="-55" dirty="0">
                <a:solidFill>
                  <a:srgbClr val="FFFFFF"/>
                </a:solidFill>
                <a:latin typeface="Verdana"/>
                <a:cs typeface="Verdana"/>
              </a:rPr>
              <a:t>equisite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ist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4229" y="4357878"/>
            <a:ext cx="1873250" cy="1125220"/>
          </a:xfrm>
          <a:prstGeom prst="rect">
            <a:avLst/>
          </a:prstGeom>
          <a:solidFill>
            <a:srgbClr val="00253D"/>
          </a:solidFill>
          <a:ln w="25908">
            <a:solidFill>
              <a:srgbClr val="E7E7E8"/>
            </a:solidFill>
          </a:ln>
        </p:spPr>
        <p:txBody>
          <a:bodyPr vert="horz" wrap="square" lIns="0" tIns="70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426720">
              <a:lnSpc>
                <a:spcPct val="100000"/>
              </a:lnSpc>
            </a:pPr>
            <a:r>
              <a:rPr sz="2100" spc="130" dirty="0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du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00" spc="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4678" y="4357878"/>
            <a:ext cx="1873250" cy="1125220"/>
          </a:xfrm>
          <a:prstGeom prst="rect">
            <a:avLst/>
          </a:prstGeom>
          <a:solidFill>
            <a:srgbClr val="00253D"/>
          </a:solidFill>
          <a:ln w="25908">
            <a:solidFill>
              <a:srgbClr val="E7E7E8"/>
            </a:solidFill>
          </a:ln>
        </p:spPr>
        <p:txBody>
          <a:bodyPr vert="horz" wrap="square" lIns="0" tIns="3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"/>
              </a:spcBef>
            </a:pPr>
            <a:endParaRPr sz="1750">
              <a:latin typeface="Times New Roman"/>
              <a:cs typeface="Times New Roman"/>
            </a:endParaRPr>
          </a:p>
          <a:p>
            <a:pPr marL="556260" marR="86995" indent="-463550">
              <a:lnSpc>
                <a:spcPts val="2320"/>
              </a:lnSpc>
            </a:pP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Org</a:t>
            </a:r>
            <a:r>
              <a:rPr sz="210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75" dirty="0">
                <a:solidFill>
                  <a:srgbClr val="FFFFFF"/>
                </a:solidFill>
                <a:latin typeface="Verdana"/>
                <a:cs typeface="Verdana"/>
              </a:rPr>
              <a:t>nis</a:t>
            </a:r>
            <a:r>
              <a:rPr sz="2100" spc="-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ion</a:t>
            </a:r>
            <a:r>
              <a:rPr sz="21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Cha</a:t>
            </a:r>
            <a:r>
              <a:rPr sz="2100" spc="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85126" y="4357878"/>
            <a:ext cx="1873250" cy="1125220"/>
          </a:xfrm>
          <a:prstGeom prst="rect">
            <a:avLst/>
          </a:prstGeom>
          <a:solidFill>
            <a:srgbClr val="00253D"/>
          </a:solidFill>
          <a:ln w="25908">
            <a:solidFill>
              <a:srgbClr val="E7E7E8"/>
            </a:solidFill>
          </a:ln>
        </p:spPr>
        <p:txBody>
          <a:bodyPr vert="horz" wrap="square" lIns="0" tIns="3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"/>
              </a:spcBef>
            </a:pPr>
            <a:endParaRPr sz="1750">
              <a:latin typeface="Times New Roman"/>
              <a:cs typeface="Times New Roman"/>
            </a:endParaRPr>
          </a:p>
          <a:p>
            <a:pPr marL="339725" marR="330835" indent="85090">
              <a:lnSpc>
                <a:spcPts val="2320"/>
              </a:lnSpc>
            </a:pPr>
            <a:r>
              <a:rPr sz="2100" spc="-254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2100" spc="5" dirty="0">
                <a:solidFill>
                  <a:srgbClr val="FFFFFF"/>
                </a:solidFill>
                <a:latin typeface="Verdana"/>
                <a:cs typeface="Verdana"/>
              </a:rPr>
              <a:t>udent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Verdana"/>
                <a:cs typeface="Verdana"/>
              </a:rPr>
              <a:t>Direc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1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3782" y="5670042"/>
            <a:ext cx="1873250" cy="1123315"/>
          </a:xfrm>
          <a:prstGeom prst="rect">
            <a:avLst/>
          </a:prstGeom>
          <a:solidFill>
            <a:srgbClr val="00253D"/>
          </a:solidFill>
          <a:ln w="25908">
            <a:solidFill>
              <a:srgbClr val="E7E7E8"/>
            </a:solidFill>
          </a:ln>
        </p:spPr>
        <p:txBody>
          <a:bodyPr vert="horz" wrap="square" lIns="0" tIns="675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3"/>
              </a:spcBef>
            </a:pPr>
            <a:endParaRPr sz="1700">
              <a:latin typeface="Times New Roman"/>
              <a:cs typeface="Times New Roman"/>
            </a:endParaRPr>
          </a:p>
          <a:p>
            <a:pPr marL="199390" marR="194945" indent="226695">
              <a:lnSpc>
                <a:spcPts val="2320"/>
              </a:lnSpc>
            </a:pPr>
            <a:r>
              <a:rPr sz="2100" spc="130" dirty="0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du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00" spc="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55" dirty="0">
                <a:solidFill>
                  <a:srgbClr val="FFFFFF"/>
                </a:solidFill>
                <a:latin typeface="Verdana"/>
                <a:cs typeface="Verdana"/>
              </a:rPr>
              <a:t>Descrip</a:t>
            </a: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ion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64229" y="5670042"/>
            <a:ext cx="1873250" cy="1123315"/>
          </a:xfrm>
          <a:prstGeom prst="rect">
            <a:avLst/>
          </a:prstGeom>
          <a:solidFill>
            <a:srgbClr val="00253D"/>
          </a:solidFill>
          <a:ln w="25908">
            <a:solidFill>
              <a:srgbClr val="E7E7E8"/>
            </a:solidFill>
          </a:ln>
        </p:spPr>
        <p:txBody>
          <a:bodyPr vert="horz" wrap="square" lIns="0" tIns="615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"/>
              </a:spcBef>
            </a:pPr>
            <a:endParaRPr sz="25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2100" spc="6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100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ifica</a:t>
            </a:r>
            <a:r>
              <a:rPr sz="21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ion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24678" y="5670042"/>
            <a:ext cx="1873250" cy="1123315"/>
          </a:xfrm>
          <a:prstGeom prst="rect">
            <a:avLst/>
          </a:prstGeom>
          <a:solidFill>
            <a:srgbClr val="00253D"/>
          </a:solidFill>
          <a:ln w="25908">
            <a:solidFill>
              <a:srgbClr val="E7E7E8"/>
            </a:solidFill>
          </a:ln>
        </p:spPr>
        <p:txBody>
          <a:bodyPr vert="horz" wrap="square" lIns="0" tIns="675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3"/>
              </a:spcBef>
            </a:pPr>
            <a:endParaRPr sz="1700">
              <a:latin typeface="Times New Roman"/>
              <a:cs typeface="Times New Roman"/>
            </a:endParaRPr>
          </a:p>
          <a:p>
            <a:pPr marL="596900" marR="121285" indent="-469900">
              <a:lnSpc>
                <a:spcPts val="2320"/>
              </a:lnSpc>
            </a:pP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Cer</a:t>
            </a:r>
            <a:r>
              <a:rPr sz="2100" spc="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ifica</a:t>
            </a:r>
            <a:r>
              <a:rPr sz="21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ion</a:t>
            </a:r>
            <a:r>
              <a:rPr sz="21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Body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85126" y="5670042"/>
            <a:ext cx="1873250" cy="1123315"/>
          </a:xfrm>
          <a:prstGeom prst="rect">
            <a:avLst/>
          </a:prstGeom>
          <a:solidFill>
            <a:srgbClr val="00253D"/>
          </a:solidFill>
          <a:ln w="25908">
            <a:solidFill>
              <a:srgbClr val="E7E7E8"/>
            </a:solidFill>
          </a:ln>
        </p:spPr>
        <p:txBody>
          <a:bodyPr vert="horz" wrap="square" lIns="0" tIns="615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"/>
              </a:spcBef>
            </a:pPr>
            <a:endParaRPr sz="2500">
              <a:latin typeface="Times New Roman"/>
              <a:cs typeface="Times New Roman"/>
            </a:endParaRPr>
          </a:p>
          <a:p>
            <a:pPr marL="168910"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1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ua</a:t>
            </a:r>
            <a:r>
              <a:rPr sz="2100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ion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0202" y="1152398"/>
            <a:ext cx="571500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20" dirty="0">
                <a:latin typeface="Cambria"/>
                <a:cs typeface="Cambria"/>
              </a:rPr>
              <a:t>Whi</a:t>
            </a:r>
            <a:r>
              <a:rPr sz="1800" spc="80" dirty="0">
                <a:latin typeface="Cambria"/>
                <a:cs typeface="Cambria"/>
              </a:rPr>
              <a:t>c</a:t>
            </a:r>
            <a:r>
              <a:rPr sz="1800" spc="195" dirty="0">
                <a:latin typeface="Cambria"/>
                <a:cs typeface="Cambria"/>
              </a:rPr>
              <a:t>h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o</a:t>
            </a:r>
            <a:r>
              <a:rPr sz="1800" spc="30" dirty="0">
                <a:latin typeface="Cambria"/>
                <a:cs typeface="Cambria"/>
              </a:rPr>
              <a:t>f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</a:t>
            </a:r>
            <a:r>
              <a:rPr sz="1800" spc="120" dirty="0">
                <a:latin typeface="Cambria"/>
                <a:cs typeface="Cambria"/>
              </a:rPr>
              <a:t>e</a:t>
            </a:r>
            <a:r>
              <a:rPr sz="1800" spc="110" dirty="0">
                <a:latin typeface="Cambria"/>
                <a:cs typeface="Cambria"/>
              </a:rPr>
              <a:t>se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mig</a:t>
            </a:r>
            <a:r>
              <a:rPr sz="1800" spc="120" dirty="0">
                <a:latin typeface="Cambria"/>
                <a:cs typeface="Cambria"/>
              </a:rPr>
              <a:t>h</a:t>
            </a:r>
            <a:r>
              <a:rPr sz="1800" spc="75" dirty="0">
                <a:latin typeface="Cambria"/>
                <a:cs typeface="Cambria"/>
              </a:rPr>
              <a:t>t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95" dirty="0">
                <a:latin typeface="Cambria"/>
                <a:cs typeface="Cambria"/>
              </a:rPr>
              <a:t>/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85" dirty="0">
                <a:latin typeface="Cambria"/>
                <a:cs typeface="Cambria"/>
              </a:rPr>
              <a:t>m</a:t>
            </a:r>
            <a:r>
              <a:rPr sz="1800" spc="95" dirty="0">
                <a:latin typeface="Cambria"/>
                <a:cs typeface="Cambria"/>
              </a:rPr>
              <a:t>ight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no</a:t>
            </a:r>
            <a:r>
              <a:rPr sz="1800" spc="70" dirty="0">
                <a:latin typeface="Cambria"/>
                <a:cs typeface="Cambria"/>
              </a:rPr>
              <a:t>t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b</a:t>
            </a:r>
            <a:r>
              <a:rPr sz="1800" spc="90" dirty="0">
                <a:latin typeface="Cambria"/>
                <a:cs typeface="Cambria"/>
              </a:rPr>
              <a:t>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valid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e</a:t>
            </a:r>
            <a:r>
              <a:rPr sz="1800" spc="70" dirty="0">
                <a:latin typeface="Cambria"/>
                <a:cs typeface="Cambria"/>
              </a:rPr>
              <a:t>ntiti</a:t>
            </a:r>
            <a:r>
              <a:rPr sz="1800" spc="105" dirty="0">
                <a:latin typeface="Cambria"/>
                <a:cs typeface="Cambria"/>
              </a:rPr>
              <a:t>e</a:t>
            </a:r>
            <a:r>
              <a:rPr sz="1800" spc="185" dirty="0">
                <a:latin typeface="Cambria"/>
                <a:cs typeface="Cambria"/>
              </a:rPr>
              <a:t>s?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21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83" y="329692"/>
            <a:ext cx="531495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spc="270" dirty="0">
                <a:latin typeface="Cambria"/>
                <a:cs typeface="Cambria"/>
              </a:rPr>
              <a:t>Exercis</a:t>
            </a:r>
            <a:r>
              <a:rPr sz="4400" b="0" spc="300" dirty="0">
                <a:latin typeface="Cambria"/>
                <a:cs typeface="Cambria"/>
              </a:rPr>
              <a:t>e</a:t>
            </a:r>
            <a:r>
              <a:rPr sz="4400" b="0" spc="450" dirty="0">
                <a:latin typeface="Cambria"/>
                <a:cs typeface="Cambria"/>
              </a:rPr>
              <a:t> </a:t>
            </a:r>
            <a:r>
              <a:rPr sz="4400" b="0" spc="360" dirty="0">
                <a:latin typeface="Cambria"/>
                <a:cs typeface="Cambria"/>
              </a:rPr>
              <a:t>2</a:t>
            </a:r>
            <a:r>
              <a:rPr sz="4400" b="0" spc="170" dirty="0">
                <a:latin typeface="Cambria"/>
                <a:cs typeface="Cambria"/>
              </a:rPr>
              <a:t>:</a:t>
            </a:r>
            <a:r>
              <a:rPr sz="4400" b="0" spc="440" dirty="0">
                <a:latin typeface="Cambria"/>
                <a:cs typeface="Cambria"/>
              </a:rPr>
              <a:t> </a:t>
            </a:r>
            <a:r>
              <a:rPr sz="4400" b="0" spc="484" dirty="0">
                <a:latin typeface="Cambria"/>
                <a:cs typeface="Cambria"/>
              </a:rPr>
              <a:t>En</a:t>
            </a:r>
            <a:r>
              <a:rPr sz="4400" b="0" spc="270" dirty="0">
                <a:latin typeface="Cambria"/>
                <a:cs typeface="Cambria"/>
              </a:rPr>
              <a:t>t</a:t>
            </a:r>
            <a:r>
              <a:rPr sz="4400" b="0" spc="180" dirty="0">
                <a:latin typeface="Cambria"/>
                <a:cs typeface="Cambria"/>
              </a:rPr>
              <a:t>ities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3782" y="1736598"/>
            <a:ext cx="1873250" cy="1123315"/>
          </a:xfrm>
          <a:prstGeom prst="rect">
            <a:avLst/>
          </a:prstGeom>
          <a:solidFill>
            <a:srgbClr val="92D050"/>
          </a:solidFill>
          <a:ln w="25907">
            <a:solidFill>
              <a:srgbClr val="E7E7E8"/>
            </a:solidFill>
          </a:ln>
        </p:spPr>
        <p:txBody>
          <a:bodyPr vert="horz" wrap="square" lIns="0" tIns="587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6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424815">
              <a:lnSpc>
                <a:spcPct val="100000"/>
              </a:lnSpc>
            </a:pPr>
            <a:r>
              <a:rPr sz="2100" spc="-254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2100" spc="5" dirty="0">
                <a:solidFill>
                  <a:srgbClr val="FFFFFF"/>
                </a:solidFill>
                <a:latin typeface="Verdana"/>
                <a:cs typeface="Verdana"/>
              </a:rPr>
              <a:t>udent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4229" y="1736598"/>
            <a:ext cx="1873250" cy="1123315"/>
          </a:xfrm>
          <a:prstGeom prst="rect">
            <a:avLst/>
          </a:prstGeom>
          <a:solidFill>
            <a:srgbClr val="92D050"/>
          </a:solidFill>
          <a:ln w="25908">
            <a:solidFill>
              <a:srgbClr val="E7E7E8"/>
            </a:solidFill>
          </a:ln>
        </p:spPr>
        <p:txBody>
          <a:bodyPr vert="horz" wrap="square" lIns="0" tIns="587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6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421640">
              <a:lnSpc>
                <a:spcPct val="100000"/>
              </a:lnSpc>
            </a:pPr>
            <a:r>
              <a:rPr sz="2100" spc="-155" dirty="0">
                <a:solidFill>
                  <a:srgbClr val="FFFFFF"/>
                </a:solidFill>
                <a:latin typeface="Verdana"/>
                <a:cs typeface="Verdana"/>
              </a:rPr>
              <a:t>Bu</a:t>
            </a:r>
            <a:r>
              <a:rPr sz="2100" spc="-1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ding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4678" y="1736598"/>
            <a:ext cx="1873250" cy="1123315"/>
          </a:xfrm>
          <a:prstGeom prst="rect">
            <a:avLst/>
          </a:prstGeom>
          <a:solidFill>
            <a:srgbClr val="00253D"/>
          </a:solidFill>
          <a:ln w="25908">
            <a:solidFill>
              <a:srgbClr val="E7E7E8"/>
            </a:solidFill>
          </a:ln>
        </p:spPr>
        <p:txBody>
          <a:bodyPr vert="horz" wrap="square" lIns="0" tIns="587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6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530225">
              <a:lnSpc>
                <a:spcPct val="100000"/>
              </a:lnSpc>
            </a:pPr>
            <a:r>
              <a:rPr sz="2100" spc="1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00" spc="1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165" dirty="0">
                <a:solidFill>
                  <a:srgbClr val="FFFFFF"/>
                </a:solidFill>
                <a:latin typeface="Verdana"/>
                <a:cs typeface="Verdana"/>
              </a:rPr>
              <a:t>hs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5126" y="1736598"/>
            <a:ext cx="1873250" cy="1123315"/>
          </a:xfrm>
          <a:prstGeom prst="rect">
            <a:avLst/>
          </a:prstGeom>
          <a:solidFill>
            <a:srgbClr val="92D050"/>
          </a:solidFill>
          <a:ln w="25908">
            <a:solidFill>
              <a:srgbClr val="E7E7E8"/>
            </a:solidFill>
          </a:ln>
        </p:spPr>
        <p:txBody>
          <a:bodyPr vert="horz" wrap="square" lIns="0" tIns="587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6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9539">
              <a:lnSpc>
                <a:spcPct val="100000"/>
              </a:lnSpc>
            </a:pP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Depar</a:t>
            </a:r>
            <a:r>
              <a:rPr sz="2100" spc="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ment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3782" y="3047238"/>
            <a:ext cx="1873250" cy="1125220"/>
          </a:xfrm>
          <a:prstGeom prst="rect">
            <a:avLst/>
          </a:prstGeom>
          <a:solidFill>
            <a:srgbClr val="92D050"/>
          </a:solidFill>
          <a:ln w="25908">
            <a:solidFill>
              <a:srgbClr val="E7E7E8"/>
            </a:solidFill>
          </a:ln>
        </p:spPr>
        <p:txBody>
          <a:bodyPr vert="horz" wrap="square" lIns="0" tIns="7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213360" marR="207645" indent="254000">
              <a:lnSpc>
                <a:spcPts val="2320"/>
              </a:lnSpc>
            </a:pP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Course </a:t>
            </a:r>
            <a:r>
              <a:rPr sz="2100" spc="110" dirty="0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sz="2100" spc="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00" spc="100" dirty="0">
                <a:solidFill>
                  <a:srgbClr val="FFFFFF"/>
                </a:solidFill>
                <a:latin typeface="Verdana"/>
                <a:cs typeface="Verdana"/>
              </a:rPr>
              <a:t>og</a:t>
            </a:r>
            <a:r>
              <a:rPr sz="2100" spc="30" dirty="0">
                <a:solidFill>
                  <a:srgbClr val="FFFFFF"/>
                </a:solidFill>
                <a:latin typeface="Verdana"/>
                <a:cs typeface="Verdana"/>
              </a:rPr>
              <a:t>ue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4229" y="3047238"/>
            <a:ext cx="1873250" cy="1125220"/>
          </a:xfrm>
          <a:prstGeom prst="rect">
            <a:avLst/>
          </a:prstGeom>
          <a:solidFill>
            <a:srgbClr val="92D050"/>
          </a:solidFill>
          <a:ln w="25908">
            <a:solidFill>
              <a:srgbClr val="E7E7E8"/>
            </a:solidFill>
          </a:ln>
        </p:spPr>
        <p:txBody>
          <a:bodyPr vert="horz" wrap="square" lIns="0" tIns="7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556260" marR="122555" indent="-428625">
              <a:lnSpc>
                <a:spcPts val="2320"/>
              </a:lnSpc>
            </a:pPr>
            <a:r>
              <a:rPr sz="210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sz="2100" spc="6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2100" spc="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00" spc="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185" dirty="0">
                <a:solidFill>
                  <a:srgbClr val="FFFFFF"/>
                </a:solidFill>
                <a:latin typeface="Verdana"/>
                <a:cs typeface="Verdana"/>
              </a:rPr>
              <a:t>ce</a:t>
            </a:r>
            <a:r>
              <a:rPr sz="2100" spc="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55" dirty="0">
                <a:solidFill>
                  <a:srgbClr val="FFFFFF"/>
                </a:solidFill>
                <a:latin typeface="Verdana"/>
                <a:cs typeface="Verdana"/>
              </a:rPr>
              <a:t>She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4678" y="3047238"/>
            <a:ext cx="1873250" cy="1125220"/>
          </a:xfrm>
          <a:prstGeom prst="rect">
            <a:avLst/>
          </a:prstGeom>
          <a:solidFill>
            <a:srgbClr val="92D050"/>
          </a:solidFill>
          <a:ln w="25908">
            <a:solidFill>
              <a:srgbClr val="E7E7E8"/>
            </a:solidFill>
          </a:ln>
        </p:spPr>
        <p:txBody>
          <a:bodyPr vert="horz" wrap="square" lIns="0" tIns="7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604520" marR="269875" indent="-329565">
              <a:lnSpc>
                <a:spcPts val="2320"/>
              </a:lnSpc>
            </a:pPr>
            <a:r>
              <a:rPr sz="2100" spc="-20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ment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30" dirty="0">
                <a:solidFill>
                  <a:srgbClr val="FFFFFF"/>
                </a:solidFill>
                <a:latin typeface="Verdana"/>
                <a:cs typeface="Verdana"/>
              </a:rPr>
              <a:t>Fo</a:t>
            </a:r>
            <a:r>
              <a:rPr sz="210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-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85126" y="3047238"/>
            <a:ext cx="1873250" cy="1125220"/>
          </a:xfrm>
          <a:prstGeom prst="rect">
            <a:avLst/>
          </a:prstGeom>
          <a:solidFill>
            <a:srgbClr val="00253D"/>
          </a:solidFill>
          <a:ln w="25908">
            <a:solidFill>
              <a:srgbClr val="E7E7E8"/>
            </a:solidFill>
          </a:ln>
        </p:spPr>
        <p:txBody>
          <a:bodyPr vert="horz" wrap="square" lIns="0" tIns="7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519430" marR="349885" indent="-165100">
              <a:lnSpc>
                <a:spcPts val="2320"/>
              </a:lnSpc>
            </a:pPr>
            <a:r>
              <a:rPr sz="2100" spc="-17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100" spc="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-15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100" spc="-1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-2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100" spc="-50" dirty="0">
                <a:solidFill>
                  <a:srgbClr val="FFFFFF"/>
                </a:solidFill>
                <a:latin typeface="Verdana"/>
                <a:cs typeface="Verdana"/>
              </a:rPr>
              <a:t>lu</a:t>
            </a:r>
            <a:r>
              <a:rPr sz="2100" spc="-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00" spc="12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3782" y="4357878"/>
            <a:ext cx="1873250" cy="1125220"/>
          </a:xfrm>
          <a:prstGeom prst="rect">
            <a:avLst/>
          </a:prstGeom>
          <a:solidFill>
            <a:srgbClr val="92D050"/>
          </a:solidFill>
          <a:ln w="25908">
            <a:solidFill>
              <a:srgbClr val="E7E7E8"/>
            </a:solidFill>
          </a:ln>
        </p:spPr>
        <p:txBody>
          <a:bodyPr vert="horz" wrap="square" lIns="0" tIns="3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770890" marR="174625" indent="-591820">
              <a:lnSpc>
                <a:spcPts val="2320"/>
              </a:lnSpc>
            </a:pPr>
            <a:r>
              <a:rPr sz="2100" spc="-17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-80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2100" spc="-55" dirty="0">
                <a:solidFill>
                  <a:srgbClr val="FFFFFF"/>
                </a:solidFill>
                <a:latin typeface="Verdana"/>
                <a:cs typeface="Verdana"/>
              </a:rPr>
              <a:t>equisite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00" spc="-190" dirty="0">
                <a:solidFill>
                  <a:srgbClr val="FFFFFF"/>
                </a:solidFill>
                <a:latin typeface="Verdana"/>
                <a:cs typeface="Verdana"/>
              </a:rPr>
              <a:t>ist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4229" y="4357878"/>
            <a:ext cx="1873250" cy="1125220"/>
          </a:xfrm>
          <a:prstGeom prst="rect">
            <a:avLst/>
          </a:prstGeom>
          <a:solidFill>
            <a:srgbClr val="92D050"/>
          </a:solidFill>
          <a:ln w="25908">
            <a:solidFill>
              <a:srgbClr val="E7E7E8"/>
            </a:solidFill>
          </a:ln>
        </p:spPr>
        <p:txBody>
          <a:bodyPr vert="horz" wrap="square" lIns="0" tIns="70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426720">
              <a:lnSpc>
                <a:spcPct val="100000"/>
              </a:lnSpc>
            </a:pPr>
            <a:r>
              <a:rPr sz="2100" spc="130" dirty="0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du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00" spc="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4678" y="4357878"/>
            <a:ext cx="1873250" cy="1125220"/>
          </a:xfrm>
          <a:prstGeom prst="rect">
            <a:avLst/>
          </a:prstGeom>
          <a:solidFill>
            <a:srgbClr val="92D050"/>
          </a:solidFill>
          <a:ln w="25908">
            <a:solidFill>
              <a:srgbClr val="E7E7E8"/>
            </a:solidFill>
          </a:ln>
        </p:spPr>
        <p:txBody>
          <a:bodyPr vert="horz" wrap="square" lIns="0" tIns="3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556260" marR="86995" indent="-463550">
              <a:lnSpc>
                <a:spcPts val="2320"/>
              </a:lnSpc>
            </a:pP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Org</a:t>
            </a:r>
            <a:r>
              <a:rPr sz="210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75" dirty="0">
                <a:solidFill>
                  <a:srgbClr val="FFFFFF"/>
                </a:solidFill>
                <a:latin typeface="Verdana"/>
                <a:cs typeface="Verdana"/>
              </a:rPr>
              <a:t>nis</a:t>
            </a:r>
            <a:r>
              <a:rPr sz="2100" spc="-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ion</a:t>
            </a:r>
            <a:r>
              <a:rPr sz="21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25" dirty="0">
                <a:solidFill>
                  <a:srgbClr val="FFFFFF"/>
                </a:solidFill>
                <a:latin typeface="Verdana"/>
                <a:cs typeface="Verdana"/>
              </a:rPr>
              <a:t>Cha</a:t>
            </a:r>
            <a:r>
              <a:rPr sz="2100" spc="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85126" y="4357878"/>
            <a:ext cx="1873250" cy="1125220"/>
          </a:xfrm>
          <a:prstGeom prst="rect">
            <a:avLst/>
          </a:prstGeom>
          <a:solidFill>
            <a:srgbClr val="92D050"/>
          </a:solidFill>
          <a:ln w="25908">
            <a:solidFill>
              <a:srgbClr val="E7E7E8"/>
            </a:solidFill>
          </a:ln>
        </p:spPr>
        <p:txBody>
          <a:bodyPr vert="horz" wrap="square" lIns="0" tIns="3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339725" marR="330835" indent="85090">
              <a:lnSpc>
                <a:spcPts val="2320"/>
              </a:lnSpc>
            </a:pPr>
            <a:r>
              <a:rPr sz="2100" spc="-254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2100" spc="5" dirty="0">
                <a:solidFill>
                  <a:srgbClr val="FFFFFF"/>
                </a:solidFill>
                <a:latin typeface="Verdana"/>
                <a:cs typeface="Verdana"/>
              </a:rPr>
              <a:t>udent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Verdana"/>
                <a:cs typeface="Verdana"/>
              </a:rPr>
              <a:t>Direc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1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-12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3782" y="5670042"/>
            <a:ext cx="1873250" cy="1123315"/>
          </a:xfrm>
          <a:prstGeom prst="rect">
            <a:avLst/>
          </a:prstGeom>
          <a:solidFill>
            <a:srgbClr val="00253D"/>
          </a:solidFill>
          <a:ln w="25908">
            <a:solidFill>
              <a:srgbClr val="E7E7E8"/>
            </a:solidFill>
          </a:ln>
        </p:spPr>
        <p:txBody>
          <a:bodyPr vert="horz" wrap="square" lIns="0" tIns="675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3"/>
              </a:spcBef>
            </a:pPr>
            <a:endParaRPr sz="1700">
              <a:latin typeface="Times New Roman"/>
              <a:cs typeface="Times New Roman"/>
            </a:endParaRPr>
          </a:p>
          <a:p>
            <a:pPr marL="199390" marR="194945" indent="226695">
              <a:lnSpc>
                <a:spcPts val="2320"/>
              </a:lnSpc>
            </a:pPr>
            <a:r>
              <a:rPr sz="2100" spc="130" dirty="0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du</a:t>
            </a: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00" spc="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55" dirty="0">
                <a:solidFill>
                  <a:srgbClr val="FFFFFF"/>
                </a:solidFill>
                <a:latin typeface="Verdana"/>
                <a:cs typeface="Verdana"/>
              </a:rPr>
              <a:t>Descrip</a:t>
            </a:r>
            <a:r>
              <a:rPr sz="2100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ion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64229" y="5670042"/>
            <a:ext cx="1873250" cy="1123315"/>
          </a:xfrm>
          <a:prstGeom prst="rect">
            <a:avLst/>
          </a:prstGeom>
          <a:solidFill>
            <a:srgbClr val="00253D"/>
          </a:solidFill>
          <a:ln w="25908">
            <a:solidFill>
              <a:srgbClr val="E7E7E8"/>
            </a:solidFill>
          </a:ln>
        </p:spPr>
        <p:txBody>
          <a:bodyPr vert="horz" wrap="square" lIns="0" tIns="615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"/>
              </a:spcBef>
            </a:pPr>
            <a:endParaRPr sz="25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2100" spc="6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100" spc="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100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ifica</a:t>
            </a:r>
            <a:r>
              <a:rPr sz="21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ion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24678" y="5670042"/>
            <a:ext cx="1873250" cy="1123315"/>
          </a:xfrm>
          <a:prstGeom prst="rect">
            <a:avLst/>
          </a:prstGeom>
          <a:solidFill>
            <a:srgbClr val="00253D"/>
          </a:solidFill>
          <a:ln w="25908">
            <a:solidFill>
              <a:srgbClr val="E7E7E8"/>
            </a:solidFill>
          </a:ln>
        </p:spPr>
        <p:txBody>
          <a:bodyPr vert="horz" wrap="square" lIns="0" tIns="675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3"/>
              </a:spcBef>
            </a:pPr>
            <a:endParaRPr sz="1700">
              <a:latin typeface="Times New Roman"/>
              <a:cs typeface="Times New Roman"/>
            </a:endParaRPr>
          </a:p>
          <a:p>
            <a:pPr marL="596900" marR="121285" indent="-469900">
              <a:lnSpc>
                <a:spcPts val="2320"/>
              </a:lnSpc>
            </a:pPr>
            <a:r>
              <a:rPr sz="2100" spc="-10" dirty="0">
                <a:solidFill>
                  <a:srgbClr val="FFFFFF"/>
                </a:solidFill>
                <a:latin typeface="Verdana"/>
                <a:cs typeface="Verdana"/>
              </a:rPr>
              <a:t>Cer</a:t>
            </a:r>
            <a:r>
              <a:rPr sz="2100" spc="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ifica</a:t>
            </a:r>
            <a:r>
              <a:rPr sz="21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ion</a:t>
            </a:r>
            <a:r>
              <a:rPr sz="21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Body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85126" y="5670042"/>
            <a:ext cx="1873250" cy="1123315"/>
          </a:xfrm>
          <a:prstGeom prst="rect">
            <a:avLst/>
          </a:prstGeom>
          <a:solidFill>
            <a:srgbClr val="00253D"/>
          </a:solidFill>
          <a:ln w="25908">
            <a:solidFill>
              <a:srgbClr val="E7E7E8"/>
            </a:solidFill>
          </a:ln>
        </p:spPr>
        <p:txBody>
          <a:bodyPr vert="horz" wrap="square" lIns="0" tIns="615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"/>
              </a:spcBef>
            </a:pPr>
            <a:endParaRPr sz="2500">
              <a:latin typeface="Times New Roman"/>
              <a:cs typeface="Times New Roman"/>
            </a:endParaRPr>
          </a:p>
          <a:p>
            <a:pPr marL="168910">
              <a:lnSpc>
                <a:spcPct val="100000"/>
              </a:lnSpc>
            </a:pPr>
            <a:r>
              <a:rPr sz="2100" spc="-4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1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00" dirty="0">
                <a:solidFill>
                  <a:srgbClr val="FFFFFF"/>
                </a:solidFill>
                <a:latin typeface="Verdana"/>
                <a:cs typeface="Verdana"/>
              </a:rPr>
              <a:t>ua</a:t>
            </a:r>
            <a:r>
              <a:rPr sz="2100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ion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70202" y="1152398"/>
            <a:ext cx="571500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20" dirty="0">
                <a:latin typeface="Cambria"/>
                <a:cs typeface="Cambria"/>
              </a:rPr>
              <a:t>Whi</a:t>
            </a:r>
            <a:r>
              <a:rPr sz="1800" spc="80" dirty="0">
                <a:latin typeface="Cambria"/>
                <a:cs typeface="Cambria"/>
              </a:rPr>
              <a:t>c</a:t>
            </a:r>
            <a:r>
              <a:rPr sz="1800" spc="195" dirty="0">
                <a:latin typeface="Cambria"/>
                <a:cs typeface="Cambria"/>
              </a:rPr>
              <a:t>h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o</a:t>
            </a:r>
            <a:r>
              <a:rPr sz="1800" spc="30" dirty="0">
                <a:latin typeface="Cambria"/>
                <a:cs typeface="Cambria"/>
              </a:rPr>
              <a:t>f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105" dirty="0">
                <a:latin typeface="Cambria"/>
                <a:cs typeface="Cambria"/>
              </a:rPr>
              <a:t>th</a:t>
            </a:r>
            <a:r>
              <a:rPr sz="1800" spc="120" dirty="0">
                <a:latin typeface="Cambria"/>
                <a:cs typeface="Cambria"/>
              </a:rPr>
              <a:t>e</a:t>
            </a:r>
            <a:r>
              <a:rPr sz="1800" spc="110" dirty="0">
                <a:latin typeface="Cambria"/>
                <a:cs typeface="Cambria"/>
              </a:rPr>
              <a:t>se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25" dirty="0">
                <a:latin typeface="Cambria"/>
                <a:cs typeface="Cambria"/>
              </a:rPr>
              <a:t>mig</a:t>
            </a:r>
            <a:r>
              <a:rPr sz="1800" spc="120" dirty="0">
                <a:latin typeface="Cambria"/>
                <a:cs typeface="Cambria"/>
              </a:rPr>
              <a:t>h</a:t>
            </a:r>
            <a:r>
              <a:rPr sz="1800" spc="75" dirty="0">
                <a:latin typeface="Cambria"/>
                <a:cs typeface="Cambria"/>
              </a:rPr>
              <a:t>t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95" dirty="0">
                <a:latin typeface="Cambria"/>
                <a:cs typeface="Cambria"/>
              </a:rPr>
              <a:t>/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85" dirty="0">
                <a:latin typeface="Cambria"/>
                <a:cs typeface="Cambria"/>
              </a:rPr>
              <a:t>m</a:t>
            </a:r>
            <a:r>
              <a:rPr sz="1800" spc="95" dirty="0">
                <a:latin typeface="Cambria"/>
                <a:cs typeface="Cambria"/>
              </a:rPr>
              <a:t>ight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114" dirty="0">
                <a:latin typeface="Cambria"/>
                <a:cs typeface="Cambria"/>
              </a:rPr>
              <a:t>no</a:t>
            </a:r>
            <a:r>
              <a:rPr sz="1800" spc="70" dirty="0">
                <a:latin typeface="Cambria"/>
                <a:cs typeface="Cambria"/>
              </a:rPr>
              <a:t>t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b</a:t>
            </a:r>
            <a:r>
              <a:rPr sz="1800" spc="90" dirty="0">
                <a:latin typeface="Cambria"/>
                <a:cs typeface="Cambria"/>
              </a:rPr>
              <a:t>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valid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e</a:t>
            </a:r>
            <a:r>
              <a:rPr sz="1800" spc="70" dirty="0">
                <a:latin typeface="Cambria"/>
                <a:cs typeface="Cambria"/>
              </a:rPr>
              <a:t>ntiti</a:t>
            </a:r>
            <a:r>
              <a:rPr sz="1800" spc="105" dirty="0">
                <a:latin typeface="Cambria"/>
                <a:cs typeface="Cambria"/>
              </a:rPr>
              <a:t>e</a:t>
            </a:r>
            <a:r>
              <a:rPr sz="1800" spc="185" dirty="0">
                <a:latin typeface="Cambria"/>
                <a:cs typeface="Cambria"/>
              </a:rPr>
              <a:t>s?</a:t>
            </a:r>
            <a:endParaRPr sz="18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345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0545" algn="l"/>
                <a:tab pos="1944370" algn="l"/>
                <a:tab pos="3702050" algn="l"/>
              </a:tabLst>
            </a:pPr>
            <a:r>
              <a:rPr sz="4000" spc="270" dirty="0"/>
              <a:t>A	</a:t>
            </a:r>
            <a:r>
              <a:rPr sz="4000" spc="254" dirty="0"/>
              <a:t>Data	</a:t>
            </a:r>
            <a:r>
              <a:rPr sz="4000" spc="210" dirty="0"/>
              <a:t>Model	</a:t>
            </a:r>
            <a:r>
              <a:rPr sz="4000" spc="215" dirty="0"/>
              <a:t>Represe</a:t>
            </a:r>
            <a:r>
              <a:rPr sz="4000" spc="220" dirty="0"/>
              <a:t>n</a:t>
            </a:r>
            <a:r>
              <a:rPr sz="4000" spc="310" dirty="0"/>
              <a:t>ts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933950" y="2478786"/>
            <a:ext cx="1979930" cy="525780"/>
          </a:xfrm>
          <a:custGeom>
            <a:avLst/>
            <a:gdLst/>
            <a:ahLst/>
            <a:cxnLst/>
            <a:rect l="l" t="t" r="r" b="b"/>
            <a:pathLst>
              <a:path w="1979929" h="525780">
                <a:moveTo>
                  <a:pt x="0" y="525779"/>
                </a:moveTo>
                <a:lnTo>
                  <a:pt x="1979676" y="525779"/>
                </a:lnTo>
                <a:lnTo>
                  <a:pt x="1979676" y="0"/>
                </a:lnTo>
                <a:lnTo>
                  <a:pt x="0" y="0"/>
                </a:lnTo>
                <a:lnTo>
                  <a:pt x="0" y="52577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33950" y="2478786"/>
            <a:ext cx="1979930" cy="525780"/>
          </a:xfrm>
          <a:custGeom>
            <a:avLst/>
            <a:gdLst/>
            <a:ahLst/>
            <a:cxnLst/>
            <a:rect l="l" t="t" r="r" b="b"/>
            <a:pathLst>
              <a:path w="1979929" h="525780">
                <a:moveTo>
                  <a:pt x="0" y="525779"/>
                </a:moveTo>
                <a:lnTo>
                  <a:pt x="1979676" y="525779"/>
                </a:lnTo>
                <a:lnTo>
                  <a:pt x="1979676" y="0"/>
                </a:lnTo>
                <a:lnTo>
                  <a:pt x="0" y="0"/>
                </a:lnTo>
                <a:lnTo>
                  <a:pt x="0" y="52577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05832" y="2504059"/>
            <a:ext cx="1834514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PERSON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20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66894" y="3030474"/>
            <a:ext cx="2113915" cy="525780"/>
          </a:xfrm>
          <a:custGeom>
            <a:avLst/>
            <a:gdLst/>
            <a:ahLst/>
            <a:cxnLst/>
            <a:rect l="l" t="t" r="r" b="b"/>
            <a:pathLst>
              <a:path w="2113915" h="525779">
                <a:moveTo>
                  <a:pt x="0" y="525779"/>
                </a:moveTo>
                <a:lnTo>
                  <a:pt x="2113788" y="525779"/>
                </a:lnTo>
                <a:lnTo>
                  <a:pt x="2113788" y="0"/>
                </a:lnTo>
                <a:lnTo>
                  <a:pt x="0" y="0"/>
                </a:lnTo>
                <a:lnTo>
                  <a:pt x="0" y="52577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66894" y="3030474"/>
            <a:ext cx="2113915" cy="525780"/>
          </a:xfrm>
          <a:custGeom>
            <a:avLst/>
            <a:gdLst/>
            <a:ahLst/>
            <a:cxnLst/>
            <a:rect l="l" t="t" r="r" b="b"/>
            <a:pathLst>
              <a:path w="2113915" h="525779">
                <a:moveTo>
                  <a:pt x="0" y="525779"/>
                </a:moveTo>
                <a:lnTo>
                  <a:pt x="2113788" y="525779"/>
                </a:lnTo>
                <a:lnTo>
                  <a:pt x="2113788" y="0"/>
                </a:lnTo>
                <a:lnTo>
                  <a:pt x="0" y="0"/>
                </a:lnTo>
                <a:lnTo>
                  <a:pt x="0" y="52577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41570" y="3055747"/>
            <a:ext cx="196215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425" dirty="0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18482" y="3582161"/>
            <a:ext cx="2611120" cy="525780"/>
          </a:xfrm>
          <a:custGeom>
            <a:avLst/>
            <a:gdLst/>
            <a:ahLst/>
            <a:cxnLst/>
            <a:rect l="l" t="t" r="r" b="b"/>
            <a:pathLst>
              <a:path w="2611120" h="525779">
                <a:moveTo>
                  <a:pt x="0" y="525779"/>
                </a:moveTo>
                <a:lnTo>
                  <a:pt x="2610612" y="525779"/>
                </a:lnTo>
                <a:lnTo>
                  <a:pt x="2610612" y="0"/>
                </a:lnTo>
                <a:lnTo>
                  <a:pt x="0" y="0"/>
                </a:lnTo>
                <a:lnTo>
                  <a:pt x="0" y="52577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18482" y="3582161"/>
            <a:ext cx="2611120" cy="525780"/>
          </a:xfrm>
          <a:custGeom>
            <a:avLst/>
            <a:gdLst/>
            <a:ahLst/>
            <a:cxnLst/>
            <a:rect l="l" t="t" r="r" b="b"/>
            <a:pathLst>
              <a:path w="2611120" h="525779">
                <a:moveTo>
                  <a:pt x="0" y="525779"/>
                </a:moveTo>
                <a:lnTo>
                  <a:pt x="2610612" y="525779"/>
                </a:lnTo>
                <a:lnTo>
                  <a:pt x="2610612" y="0"/>
                </a:lnTo>
                <a:lnTo>
                  <a:pt x="0" y="0"/>
                </a:lnTo>
                <a:lnTo>
                  <a:pt x="0" y="52577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89094" y="3607435"/>
            <a:ext cx="24676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95" dirty="0">
                <a:solidFill>
                  <a:srgbClr val="FFFFFF"/>
                </a:solidFill>
                <a:latin typeface="Verdana"/>
                <a:cs typeface="Verdana"/>
              </a:rPr>
              <a:t>DAT</a:t>
            </a:r>
            <a:r>
              <a:rPr sz="2800" spc="-1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29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1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800" spc="-390" dirty="0">
                <a:solidFill>
                  <a:srgbClr val="FFFFFF"/>
                </a:solidFill>
                <a:latin typeface="Verdana"/>
                <a:cs typeface="Verdana"/>
              </a:rPr>
              <a:t>IRTH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35958" y="4133850"/>
            <a:ext cx="3375660" cy="525780"/>
          </a:xfrm>
          <a:custGeom>
            <a:avLst/>
            <a:gdLst/>
            <a:ahLst/>
            <a:cxnLst/>
            <a:rect l="l" t="t" r="r" b="b"/>
            <a:pathLst>
              <a:path w="3375659" h="525779">
                <a:moveTo>
                  <a:pt x="0" y="525780"/>
                </a:moveTo>
                <a:lnTo>
                  <a:pt x="3375660" y="525780"/>
                </a:lnTo>
                <a:lnTo>
                  <a:pt x="3375660" y="0"/>
                </a:lnTo>
                <a:lnTo>
                  <a:pt x="0" y="0"/>
                </a:lnTo>
                <a:lnTo>
                  <a:pt x="0" y="52578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35958" y="4133850"/>
            <a:ext cx="3375660" cy="525780"/>
          </a:xfrm>
          <a:custGeom>
            <a:avLst/>
            <a:gdLst/>
            <a:ahLst/>
            <a:cxnLst/>
            <a:rect l="l" t="t" r="r" b="b"/>
            <a:pathLst>
              <a:path w="3375659" h="525779">
                <a:moveTo>
                  <a:pt x="0" y="525780"/>
                </a:moveTo>
                <a:lnTo>
                  <a:pt x="3375660" y="525780"/>
                </a:lnTo>
                <a:lnTo>
                  <a:pt x="3375660" y="0"/>
                </a:lnTo>
                <a:lnTo>
                  <a:pt x="0" y="0"/>
                </a:lnTo>
                <a:lnTo>
                  <a:pt x="0" y="525780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09109" y="4159122"/>
            <a:ext cx="32296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5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23182" y="4685538"/>
            <a:ext cx="3601720" cy="525780"/>
          </a:xfrm>
          <a:custGeom>
            <a:avLst/>
            <a:gdLst/>
            <a:ahLst/>
            <a:cxnLst/>
            <a:rect l="l" t="t" r="r" b="b"/>
            <a:pathLst>
              <a:path w="3601720" h="525779">
                <a:moveTo>
                  <a:pt x="0" y="525780"/>
                </a:moveTo>
                <a:lnTo>
                  <a:pt x="3601212" y="525780"/>
                </a:lnTo>
                <a:lnTo>
                  <a:pt x="3601212" y="0"/>
                </a:lnTo>
                <a:lnTo>
                  <a:pt x="0" y="0"/>
                </a:lnTo>
                <a:lnTo>
                  <a:pt x="0" y="52578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23182" y="4685538"/>
            <a:ext cx="3601720" cy="525780"/>
          </a:xfrm>
          <a:custGeom>
            <a:avLst/>
            <a:gdLst/>
            <a:ahLst/>
            <a:cxnLst/>
            <a:rect l="l" t="t" r="r" b="b"/>
            <a:pathLst>
              <a:path w="3601720" h="525779">
                <a:moveTo>
                  <a:pt x="0" y="525780"/>
                </a:moveTo>
                <a:lnTo>
                  <a:pt x="3601212" y="525780"/>
                </a:lnTo>
                <a:lnTo>
                  <a:pt x="3601212" y="0"/>
                </a:lnTo>
                <a:lnTo>
                  <a:pt x="0" y="0"/>
                </a:lnTo>
                <a:lnTo>
                  <a:pt x="0" y="525780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06366" y="4710810"/>
            <a:ext cx="343471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30" dirty="0">
                <a:solidFill>
                  <a:srgbClr val="FFFFFF"/>
                </a:solidFill>
                <a:latin typeface="Verdana"/>
                <a:cs typeface="Verdana"/>
              </a:rPr>
              <a:t>QUA</a:t>
            </a:r>
            <a:r>
              <a:rPr sz="2800" spc="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-420" dirty="0">
                <a:solidFill>
                  <a:srgbClr val="FFFFFF"/>
                </a:solidFill>
                <a:latin typeface="Verdana"/>
                <a:cs typeface="Verdana"/>
              </a:rPr>
              <a:t>TITY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800" spc="-225" dirty="0">
                <a:solidFill>
                  <a:srgbClr val="FFFFFF"/>
                </a:solidFill>
                <a:latin typeface="Verdana"/>
                <a:cs typeface="Verdana"/>
              </a:rPr>
              <a:t>ERED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07229" y="5237226"/>
            <a:ext cx="2833370" cy="525780"/>
          </a:xfrm>
          <a:custGeom>
            <a:avLst/>
            <a:gdLst/>
            <a:ahLst/>
            <a:cxnLst/>
            <a:rect l="l" t="t" r="r" b="b"/>
            <a:pathLst>
              <a:path w="2833370" h="525779">
                <a:moveTo>
                  <a:pt x="0" y="525780"/>
                </a:moveTo>
                <a:lnTo>
                  <a:pt x="2833116" y="525780"/>
                </a:lnTo>
                <a:lnTo>
                  <a:pt x="2833116" y="0"/>
                </a:lnTo>
                <a:lnTo>
                  <a:pt x="0" y="0"/>
                </a:lnTo>
                <a:lnTo>
                  <a:pt x="0" y="52578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07229" y="5237226"/>
            <a:ext cx="2833370" cy="525780"/>
          </a:xfrm>
          <a:custGeom>
            <a:avLst/>
            <a:gdLst/>
            <a:ahLst/>
            <a:cxnLst/>
            <a:rect l="l" t="t" r="r" b="b"/>
            <a:pathLst>
              <a:path w="2833370" h="525779">
                <a:moveTo>
                  <a:pt x="0" y="525780"/>
                </a:moveTo>
                <a:lnTo>
                  <a:pt x="2833116" y="525780"/>
                </a:lnTo>
                <a:lnTo>
                  <a:pt x="2833116" y="0"/>
                </a:lnTo>
                <a:lnTo>
                  <a:pt x="0" y="0"/>
                </a:lnTo>
                <a:lnTo>
                  <a:pt x="0" y="52578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85842" y="5262753"/>
            <a:ext cx="267589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4" dirty="0">
                <a:solidFill>
                  <a:srgbClr val="FFFFFF"/>
                </a:solidFill>
                <a:latin typeface="Verdana"/>
                <a:cs typeface="Verdana"/>
              </a:rPr>
              <a:t>FLIGHT</a:t>
            </a:r>
            <a:r>
              <a:rPr sz="2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Verdana"/>
                <a:cs typeface="Verdana"/>
              </a:rPr>
              <a:t>NUMBE</a:t>
            </a:r>
            <a:r>
              <a:rPr sz="2800" spc="-2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74514" y="5788914"/>
            <a:ext cx="2098675" cy="525780"/>
          </a:xfrm>
          <a:custGeom>
            <a:avLst/>
            <a:gdLst/>
            <a:ahLst/>
            <a:cxnLst/>
            <a:rect l="l" t="t" r="r" b="b"/>
            <a:pathLst>
              <a:path w="2098675" h="525779">
                <a:moveTo>
                  <a:pt x="0" y="525780"/>
                </a:moveTo>
                <a:lnTo>
                  <a:pt x="2098547" y="525780"/>
                </a:lnTo>
                <a:lnTo>
                  <a:pt x="2098547" y="0"/>
                </a:lnTo>
                <a:lnTo>
                  <a:pt x="0" y="0"/>
                </a:lnTo>
                <a:lnTo>
                  <a:pt x="0" y="525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74514" y="5788914"/>
            <a:ext cx="2098675" cy="525780"/>
          </a:xfrm>
          <a:custGeom>
            <a:avLst/>
            <a:gdLst/>
            <a:ahLst/>
            <a:cxnLst/>
            <a:rect l="l" t="t" r="r" b="b"/>
            <a:pathLst>
              <a:path w="2098675" h="525779">
                <a:moveTo>
                  <a:pt x="0" y="525780"/>
                </a:moveTo>
                <a:lnTo>
                  <a:pt x="2098547" y="525780"/>
                </a:lnTo>
                <a:lnTo>
                  <a:pt x="2098547" y="0"/>
                </a:lnTo>
                <a:lnTo>
                  <a:pt x="0" y="0"/>
                </a:lnTo>
                <a:lnTo>
                  <a:pt x="0" y="52578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63361" y="6340602"/>
            <a:ext cx="721360" cy="525780"/>
          </a:xfrm>
          <a:custGeom>
            <a:avLst/>
            <a:gdLst/>
            <a:ahLst/>
            <a:cxnLst/>
            <a:rect l="l" t="t" r="r" b="b"/>
            <a:pathLst>
              <a:path w="721360" h="525779">
                <a:moveTo>
                  <a:pt x="0" y="525780"/>
                </a:moveTo>
                <a:lnTo>
                  <a:pt x="720851" y="525780"/>
                </a:lnTo>
                <a:lnTo>
                  <a:pt x="720851" y="0"/>
                </a:lnTo>
                <a:lnTo>
                  <a:pt x="0" y="0"/>
                </a:lnTo>
                <a:lnTo>
                  <a:pt x="0" y="52578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63361" y="6340602"/>
            <a:ext cx="721360" cy="525780"/>
          </a:xfrm>
          <a:custGeom>
            <a:avLst/>
            <a:gdLst/>
            <a:ahLst/>
            <a:cxnLst/>
            <a:rect l="l" t="t" r="r" b="b"/>
            <a:pathLst>
              <a:path w="721360" h="525779">
                <a:moveTo>
                  <a:pt x="0" y="525780"/>
                </a:moveTo>
                <a:lnTo>
                  <a:pt x="720851" y="525780"/>
                </a:lnTo>
                <a:lnTo>
                  <a:pt x="720851" y="0"/>
                </a:lnTo>
                <a:lnTo>
                  <a:pt x="0" y="0"/>
                </a:lnTo>
                <a:lnTo>
                  <a:pt x="0" y="52578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35728" y="5814441"/>
            <a:ext cx="1975485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spc="-305" dirty="0">
                <a:solidFill>
                  <a:srgbClr val="FFFFFF"/>
                </a:solidFill>
                <a:latin typeface="Verdana"/>
                <a:cs typeface="Verdana"/>
              </a:rPr>
              <a:t>SEA</a:t>
            </a:r>
            <a:r>
              <a:rPr sz="2800" spc="-2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800">
              <a:latin typeface="Verdana"/>
              <a:cs typeface="Verdana"/>
            </a:endParaRPr>
          </a:p>
          <a:p>
            <a:pPr marL="635" algn="ctr">
              <a:lnSpc>
                <a:spcPct val="100000"/>
              </a:lnSpc>
              <a:spcBef>
                <a:spcPts val="985"/>
              </a:spcBef>
            </a:pPr>
            <a:r>
              <a:rPr sz="2800" spc="505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22</a:t>
            </a:fld>
            <a:endParaRPr spc="85" dirty="0"/>
          </a:p>
        </p:txBody>
      </p:sp>
      <p:sp>
        <p:nvSpPr>
          <p:cNvPr id="26" name="object 26"/>
          <p:cNvSpPr txBox="1"/>
          <p:nvPr/>
        </p:nvSpPr>
        <p:spPr>
          <a:xfrm>
            <a:off x="809244" y="3339084"/>
            <a:ext cx="1945005" cy="22682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635" algn="ctr">
              <a:lnSpc>
                <a:spcPts val="1770"/>
              </a:lnSpc>
              <a:spcBef>
                <a:spcPts val="1200"/>
              </a:spcBef>
            </a:pP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20" dirty="0">
                <a:latin typeface="Verdana"/>
                <a:cs typeface="Verdana"/>
              </a:rPr>
              <a:t>he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2640"/>
              </a:lnSpc>
            </a:pPr>
            <a:r>
              <a:rPr sz="2400" b="1" i="1" spc="-265" dirty="0">
                <a:solidFill>
                  <a:srgbClr val="D11F2E"/>
                </a:solidFill>
                <a:latin typeface="Verdana"/>
                <a:cs typeface="Verdana"/>
              </a:rPr>
              <a:t>attributes</a:t>
            </a:r>
            <a:endParaRPr sz="2400">
              <a:latin typeface="Verdana"/>
              <a:cs typeface="Verdana"/>
            </a:endParaRPr>
          </a:p>
          <a:p>
            <a:pPr marL="372745" marR="365760" indent="-1905" algn="ctr">
              <a:lnSpc>
                <a:spcPct val="90200"/>
              </a:lnSpc>
              <a:spcBef>
                <a:spcPts val="95"/>
              </a:spcBef>
            </a:pPr>
            <a:r>
              <a:rPr sz="1600" i="1" spc="5" dirty="0">
                <a:latin typeface="Verdana"/>
                <a:cs typeface="Verdana"/>
              </a:rPr>
              <a:t>of</a:t>
            </a:r>
            <a:r>
              <a:rPr sz="1600" i="1" spc="-125" dirty="0">
                <a:latin typeface="Verdana"/>
                <a:cs typeface="Verdana"/>
              </a:rPr>
              <a:t> </a:t>
            </a:r>
            <a:r>
              <a:rPr sz="1600" i="1" spc="-80" dirty="0">
                <a:latin typeface="Verdana"/>
                <a:cs typeface="Verdana"/>
              </a:rPr>
              <a:t>t</a:t>
            </a:r>
            <a:r>
              <a:rPr sz="1600" i="1" spc="-5" dirty="0">
                <a:latin typeface="Verdana"/>
                <a:cs typeface="Verdana"/>
              </a:rPr>
              <a:t>hat</a:t>
            </a:r>
            <a:r>
              <a:rPr sz="1600" i="1" dirty="0">
                <a:latin typeface="Verdana"/>
                <a:cs typeface="Verdana"/>
              </a:rPr>
              <a:t> </a:t>
            </a:r>
            <a:r>
              <a:rPr sz="1600" i="1" spc="-55" dirty="0">
                <a:latin typeface="Verdana"/>
                <a:cs typeface="Verdana"/>
              </a:rPr>
              <a:t>informa</a:t>
            </a:r>
            <a:r>
              <a:rPr sz="1600" i="1" spc="-25" dirty="0">
                <a:latin typeface="Verdana"/>
                <a:cs typeface="Verdana"/>
              </a:rPr>
              <a:t>t</a:t>
            </a:r>
            <a:r>
              <a:rPr sz="1600" i="1" spc="-35" dirty="0">
                <a:latin typeface="Verdana"/>
                <a:cs typeface="Verdana"/>
              </a:rPr>
              <a:t>ion</a:t>
            </a:r>
            <a:r>
              <a:rPr sz="1600" i="1" spc="-25" dirty="0">
                <a:latin typeface="Verdana"/>
                <a:cs typeface="Verdana"/>
              </a:rPr>
              <a:t> </a:t>
            </a:r>
            <a:r>
              <a:rPr sz="1600" b="1" i="1" spc="-265" dirty="0">
                <a:latin typeface="Verdana"/>
                <a:cs typeface="Verdana"/>
              </a:rPr>
              <a:t>(</a:t>
            </a:r>
            <a:r>
              <a:rPr sz="1600" b="1" i="1" spc="-135" dirty="0">
                <a:latin typeface="Verdana"/>
                <a:cs typeface="Verdana"/>
              </a:rPr>
              <a:t>facts</a:t>
            </a:r>
            <a:r>
              <a:rPr sz="1600" b="1" i="1" spc="-95" dirty="0">
                <a:latin typeface="Verdana"/>
                <a:cs typeface="Verdana"/>
              </a:rPr>
              <a:t> </a:t>
            </a:r>
            <a:r>
              <a:rPr sz="1600" b="1" i="1" spc="-45" dirty="0">
                <a:latin typeface="Verdana"/>
                <a:cs typeface="Verdana"/>
              </a:rPr>
              <a:t>ab</a:t>
            </a:r>
            <a:r>
              <a:rPr sz="1600" b="1" i="1" spc="-175" dirty="0">
                <a:latin typeface="Verdana"/>
                <a:cs typeface="Verdana"/>
              </a:rPr>
              <a:t>out</a:t>
            </a:r>
            <a:r>
              <a:rPr sz="1600" b="1" i="1" spc="-100" dirty="0">
                <a:latin typeface="Verdana"/>
                <a:cs typeface="Verdana"/>
              </a:rPr>
              <a:t> </a:t>
            </a:r>
            <a:r>
              <a:rPr sz="1600" b="1" i="1" spc="-195" dirty="0">
                <a:latin typeface="Verdana"/>
                <a:cs typeface="Verdana"/>
              </a:rPr>
              <a:t>thin</a:t>
            </a:r>
            <a:r>
              <a:rPr sz="1600" b="1" i="1" spc="-175" dirty="0">
                <a:latin typeface="Verdana"/>
                <a:cs typeface="Verdana"/>
              </a:rPr>
              <a:t>g</a:t>
            </a:r>
            <a:r>
              <a:rPr sz="1600" b="1" i="1" spc="-135" dirty="0">
                <a:latin typeface="Verdana"/>
                <a:cs typeface="Verdana"/>
              </a:rPr>
              <a:t>s</a:t>
            </a:r>
            <a:r>
              <a:rPr sz="1600" b="1" i="1" spc="-265" dirty="0"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225" dirty="0"/>
              <a:t>Attributes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4777232" y="1201039"/>
            <a:ext cx="4152265" cy="549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50"/>
              </a:lnSpc>
            </a:pPr>
            <a:r>
              <a:rPr sz="1800" i="1" spc="50" dirty="0">
                <a:solidFill>
                  <a:srgbClr val="D11F2E"/>
                </a:solidFill>
                <a:latin typeface="Georgia"/>
                <a:cs typeface="Georgia"/>
              </a:rPr>
              <a:t>An</a:t>
            </a:r>
            <a:r>
              <a:rPr sz="1800" i="1" spc="105" dirty="0">
                <a:solidFill>
                  <a:srgbClr val="D11F2E"/>
                </a:solidFill>
                <a:latin typeface="Georgia"/>
                <a:cs typeface="Georgia"/>
              </a:rPr>
              <a:t> </a:t>
            </a:r>
            <a:r>
              <a:rPr sz="1800" b="1" i="1" spc="120" dirty="0">
                <a:solidFill>
                  <a:srgbClr val="D11F2E"/>
                </a:solidFill>
                <a:latin typeface="Cambria"/>
                <a:cs typeface="Cambria"/>
              </a:rPr>
              <a:t>Attribut</a:t>
            </a:r>
            <a:r>
              <a:rPr sz="1800" b="1" i="1" spc="140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800" b="1" i="1" spc="135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800" i="1" spc="-60" dirty="0">
                <a:solidFill>
                  <a:srgbClr val="D11F2E"/>
                </a:solidFill>
                <a:latin typeface="Georgia"/>
                <a:cs typeface="Georgia"/>
              </a:rPr>
              <a:t>i</a:t>
            </a:r>
            <a:r>
              <a:rPr sz="1800" i="1" spc="195" dirty="0">
                <a:solidFill>
                  <a:srgbClr val="D11F2E"/>
                </a:solidFill>
                <a:latin typeface="Georgia"/>
                <a:cs typeface="Georgia"/>
              </a:rPr>
              <a:t>s</a:t>
            </a:r>
            <a:r>
              <a:rPr sz="1800" i="1" spc="125" dirty="0">
                <a:solidFill>
                  <a:srgbClr val="D11F2E"/>
                </a:solidFill>
                <a:latin typeface="Georgia"/>
                <a:cs typeface="Georgia"/>
              </a:rPr>
              <a:t> </a:t>
            </a:r>
            <a:r>
              <a:rPr sz="1800" i="1" spc="80" dirty="0">
                <a:solidFill>
                  <a:srgbClr val="D11F2E"/>
                </a:solidFill>
                <a:latin typeface="Georgia"/>
                <a:cs typeface="Georgia"/>
              </a:rPr>
              <a:t>a</a:t>
            </a:r>
            <a:r>
              <a:rPr sz="1800" i="1" spc="90" dirty="0">
                <a:solidFill>
                  <a:srgbClr val="D11F2E"/>
                </a:solidFill>
                <a:latin typeface="Georgia"/>
                <a:cs typeface="Georgia"/>
              </a:rPr>
              <a:t> </a:t>
            </a:r>
            <a:r>
              <a:rPr sz="1800" i="1" dirty="0">
                <a:solidFill>
                  <a:srgbClr val="D11F2E"/>
                </a:solidFill>
                <a:latin typeface="Georgia"/>
                <a:cs typeface="Georgia"/>
              </a:rPr>
              <a:t>p</a:t>
            </a:r>
            <a:r>
              <a:rPr sz="1800" i="1" spc="-25" dirty="0">
                <a:solidFill>
                  <a:srgbClr val="D11F2E"/>
                </a:solidFill>
                <a:latin typeface="Georgia"/>
                <a:cs typeface="Georgia"/>
              </a:rPr>
              <a:t>i</a:t>
            </a:r>
            <a:r>
              <a:rPr sz="1800" i="1" spc="90" dirty="0">
                <a:solidFill>
                  <a:srgbClr val="D11F2E"/>
                </a:solidFill>
                <a:latin typeface="Georgia"/>
                <a:cs typeface="Georgia"/>
              </a:rPr>
              <a:t>ec</a:t>
            </a:r>
            <a:r>
              <a:rPr sz="1800" i="1" spc="95" dirty="0">
                <a:solidFill>
                  <a:srgbClr val="D11F2E"/>
                </a:solidFill>
                <a:latin typeface="Georgia"/>
                <a:cs typeface="Georgia"/>
              </a:rPr>
              <a:t>e</a:t>
            </a:r>
            <a:r>
              <a:rPr sz="1800" i="1" spc="125" dirty="0">
                <a:solidFill>
                  <a:srgbClr val="D11F2E"/>
                </a:solidFill>
                <a:latin typeface="Georgia"/>
                <a:cs typeface="Georgia"/>
              </a:rPr>
              <a:t> </a:t>
            </a:r>
            <a:r>
              <a:rPr sz="1800" i="1" spc="-10" dirty="0">
                <a:solidFill>
                  <a:srgbClr val="D11F2E"/>
                </a:solidFill>
                <a:latin typeface="Georgia"/>
                <a:cs typeface="Georgia"/>
              </a:rPr>
              <a:t>o</a:t>
            </a:r>
            <a:r>
              <a:rPr sz="1800" i="1" spc="15" dirty="0">
                <a:solidFill>
                  <a:srgbClr val="D11F2E"/>
                </a:solidFill>
                <a:latin typeface="Georgia"/>
                <a:cs typeface="Georgia"/>
              </a:rPr>
              <a:t>f</a:t>
            </a:r>
            <a:r>
              <a:rPr sz="1800" i="1" spc="114" dirty="0">
                <a:solidFill>
                  <a:srgbClr val="D11F2E"/>
                </a:solidFill>
                <a:latin typeface="Georgia"/>
                <a:cs typeface="Georgia"/>
              </a:rPr>
              <a:t> </a:t>
            </a:r>
            <a:r>
              <a:rPr sz="1800" i="1" spc="-60" dirty="0">
                <a:solidFill>
                  <a:srgbClr val="D11F2E"/>
                </a:solidFill>
                <a:latin typeface="Georgia"/>
                <a:cs typeface="Georgia"/>
              </a:rPr>
              <a:t>i</a:t>
            </a:r>
            <a:r>
              <a:rPr sz="1800" i="1" spc="40" dirty="0">
                <a:solidFill>
                  <a:srgbClr val="D11F2E"/>
                </a:solidFill>
                <a:latin typeface="Georgia"/>
                <a:cs typeface="Georgia"/>
              </a:rPr>
              <a:t>n</a:t>
            </a:r>
            <a:r>
              <a:rPr sz="1800" i="1" spc="70" dirty="0">
                <a:solidFill>
                  <a:srgbClr val="D11F2E"/>
                </a:solidFill>
                <a:latin typeface="Georgia"/>
                <a:cs typeface="Georgia"/>
              </a:rPr>
              <a:t>f</a:t>
            </a:r>
            <a:r>
              <a:rPr sz="1800" i="1" spc="-30" dirty="0">
                <a:solidFill>
                  <a:srgbClr val="D11F2E"/>
                </a:solidFill>
                <a:latin typeface="Georgia"/>
                <a:cs typeface="Georgia"/>
              </a:rPr>
              <a:t>or</a:t>
            </a:r>
            <a:r>
              <a:rPr sz="1800" i="1" spc="-75" dirty="0">
                <a:solidFill>
                  <a:srgbClr val="D11F2E"/>
                </a:solidFill>
                <a:latin typeface="Georgia"/>
                <a:cs typeface="Georgia"/>
              </a:rPr>
              <a:t>m</a:t>
            </a:r>
            <a:r>
              <a:rPr sz="1800" i="1" spc="55" dirty="0">
                <a:solidFill>
                  <a:srgbClr val="D11F2E"/>
                </a:solidFill>
                <a:latin typeface="Georgia"/>
                <a:cs typeface="Georgia"/>
              </a:rPr>
              <a:t>a</a:t>
            </a:r>
            <a:r>
              <a:rPr sz="1800" i="1" spc="-40" dirty="0">
                <a:solidFill>
                  <a:srgbClr val="D11F2E"/>
                </a:solidFill>
                <a:latin typeface="Georgia"/>
                <a:cs typeface="Georgia"/>
              </a:rPr>
              <a:t>t</a:t>
            </a:r>
            <a:r>
              <a:rPr sz="1800" i="1" spc="-50" dirty="0">
                <a:solidFill>
                  <a:srgbClr val="D11F2E"/>
                </a:solidFill>
                <a:latin typeface="Georgia"/>
                <a:cs typeface="Georgia"/>
              </a:rPr>
              <a:t>i</a:t>
            </a:r>
            <a:r>
              <a:rPr sz="1800" i="1" spc="20" dirty="0">
                <a:solidFill>
                  <a:srgbClr val="D11F2E"/>
                </a:solidFill>
                <a:latin typeface="Georgia"/>
                <a:cs typeface="Georgia"/>
              </a:rPr>
              <a:t>on</a:t>
            </a:r>
            <a:r>
              <a:rPr sz="1800" i="1" spc="5" dirty="0">
                <a:solidFill>
                  <a:srgbClr val="D11F2E"/>
                </a:solidFill>
                <a:latin typeface="Georgia"/>
                <a:cs typeface="Georgia"/>
              </a:rPr>
              <a:t> </a:t>
            </a:r>
            <a:r>
              <a:rPr sz="1800" i="1" spc="40" dirty="0">
                <a:solidFill>
                  <a:srgbClr val="D11F2E"/>
                </a:solidFill>
                <a:latin typeface="Georgia"/>
                <a:cs typeface="Georgia"/>
              </a:rPr>
              <a:t>a</a:t>
            </a:r>
            <a:r>
              <a:rPr sz="1800" i="1" spc="50" dirty="0">
                <a:solidFill>
                  <a:srgbClr val="D11F2E"/>
                </a:solidFill>
                <a:latin typeface="Georgia"/>
                <a:cs typeface="Georgia"/>
              </a:rPr>
              <a:t>bo</a:t>
            </a:r>
            <a:r>
              <a:rPr sz="1800" i="1" spc="65" dirty="0">
                <a:solidFill>
                  <a:srgbClr val="D11F2E"/>
                </a:solidFill>
                <a:latin typeface="Georgia"/>
                <a:cs typeface="Georgia"/>
              </a:rPr>
              <a:t>u</a:t>
            </a:r>
            <a:r>
              <a:rPr sz="1800" i="1" spc="-15" dirty="0">
                <a:solidFill>
                  <a:srgbClr val="D11F2E"/>
                </a:solidFill>
                <a:latin typeface="Georgia"/>
                <a:cs typeface="Georgia"/>
              </a:rPr>
              <a:t>t</a:t>
            </a:r>
            <a:r>
              <a:rPr sz="1800" i="1" spc="114" dirty="0">
                <a:solidFill>
                  <a:srgbClr val="D11F2E"/>
                </a:solidFill>
                <a:latin typeface="Georgia"/>
                <a:cs typeface="Georgia"/>
              </a:rPr>
              <a:t> </a:t>
            </a:r>
            <a:r>
              <a:rPr sz="1800" i="1" spc="-65" dirty="0">
                <a:solidFill>
                  <a:srgbClr val="D11F2E"/>
                </a:solidFill>
                <a:latin typeface="Georgia"/>
                <a:cs typeface="Georgia"/>
              </a:rPr>
              <a:t>o</a:t>
            </a:r>
            <a:r>
              <a:rPr sz="1800" i="1" spc="-50" dirty="0">
                <a:solidFill>
                  <a:srgbClr val="D11F2E"/>
                </a:solidFill>
                <a:latin typeface="Georgia"/>
                <a:cs typeface="Georgia"/>
              </a:rPr>
              <a:t>r</a:t>
            </a:r>
            <a:r>
              <a:rPr sz="1800" i="1" spc="114" dirty="0">
                <a:solidFill>
                  <a:srgbClr val="D11F2E"/>
                </a:solidFill>
                <a:latin typeface="Georgia"/>
                <a:cs typeface="Georgia"/>
              </a:rPr>
              <a:t> </a:t>
            </a:r>
            <a:r>
              <a:rPr sz="1800" i="1" spc="80" dirty="0">
                <a:solidFill>
                  <a:srgbClr val="D11F2E"/>
                </a:solidFill>
                <a:latin typeface="Georgia"/>
                <a:cs typeface="Georgia"/>
              </a:rPr>
              <a:t>a</a:t>
            </a:r>
            <a:r>
              <a:rPr sz="1800" i="1" spc="90" dirty="0">
                <a:solidFill>
                  <a:srgbClr val="D11F2E"/>
                </a:solidFill>
                <a:latin typeface="Georgia"/>
                <a:cs typeface="Georgia"/>
              </a:rPr>
              <a:t> </a:t>
            </a:r>
            <a:r>
              <a:rPr sz="1800" i="1" spc="75" dirty="0">
                <a:solidFill>
                  <a:srgbClr val="D11F2E"/>
                </a:solidFill>
                <a:latin typeface="Georgia"/>
                <a:cs typeface="Georgia"/>
              </a:rPr>
              <a:t>ch</a:t>
            </a:r>
            <a:r>
              <a:rPr sz="1800" i="1" spc="40" dirty="0">
                <a:solidFill>
                  <a:srgbClr val="D11F2E"/>
                </a:solidFill>
                <a:latin typeface="Georgia"/>
                <a:cs typeface="Georgia"/>
              </a:rPr>
              <a:t>a</a:t>
            </a:r>
            <a:r>
              <a:rPr sz="1800" i="1" spc="-15" dirty="0">
                <a:solidFill>
                  <a:srgbClr val="D11F2E"/>
                </a:solidFill>
                <a:latin typeface="Georgia"/>
                <a:cs typeface="Georgia"/>
              </a:rPr>
              <a:t>r</a:t>
            </a:r>
            <a:r>
              <a:rPr sz="1800" i="1" spc="-55" dirty="0">
                <a:solidFill>
                  <a:srgbClr val="D11F2E"/>
                </a:solidFill>
                <a:latin typeface="Georgia"/>
                <a:cs typeface="Georgia"/>
              </a:rPr>
              <a:t>a</a:t>
            </a:r>
            <a:r>
              <a:rPr sz="1800" i="1" spc="50" dirty="0">
                <a:solidFill>
                  <a:srgbClr val="D11F2E"/>
                </a:solidFill>
                <a:latin typeface="Georgia"/>
                <a:cs typeface="Georgia"/>
              </a:rPr>
              <a:t>c</a:t>
            </a:r>
            <a:r>
              <a:rPr sz="1800" i="1" spc="-5" dirty="0">
                <a:solidFill>
                  <a:srgbClr val="D11F2E"/>
                </a:solidFill>
                <a:latin typeface="Georgia"/>
                <a:cs typeface="Georgia"/>
              </a:rPr>
              <a:t>te</a:t>
            </a:r>
            <a:r>
              <a:rPr sz="1800" i="1" spc="0" dirty="0">
                <a:solidFill>
                  <a:srgbClr val="D11F2E"/>
                </a:solidFill>
                <a:latin typeface="Georgia"/>
                <a:cs typeface="Georgia"/>
              </a:rPr>
              <a:t>r</a:t>
            </a:r>
            <a:r>
              <a:rPr sz="1800" i="1" spc="-50" dirty="0">
                <a:solidFill>
                  <a:srgbClr val="D11F2E"/>
                </a:solidFill>
                <a:latin typeface="Georgia"/>
                <a:cs typeface="Georgia"/>
              </a:rPr>
              <a:t>i</a:t>
            </a:r>
            <a:r>
              <a:rPr sz="1800" i="1" spc="200" dirty="0">
                <a:solidFill>
                  <a:srgbClr val="D11F2E"/>
                </a:solidFill>
                <a:latin typeface="Georgia"/>
                <a:cs typeface="Georgia"/>
              </a:rPr>
              <a:t>s</a:t>
            </a:r>
            <a:r>
              <a:rPr sz="1800" i="1" spc="-25" dirty="0">
                <a:solidFill>
                  <a:srgbClr val="D11F2E"/>
                </a:solidFill>
                <a:latin typeface="Georgia"/>
                <a:cs typeface="Georgia"/>
              </a:rPr>
              <a:t>t</a:t>
            </a:r>
            <a:r>
              <a:rPr sz="1800" i="1" spc="-40" dirty="0">
                <a:solidFill>
                  <a:srgbClr val="D11F2E"/>
                </a:solidFill>
                <a:latin typeface="Georgia"/>
                <a:cs typeface="Georgia"/>
              </a:rPr>
              <a:t>i</a:t>
            </a:r>
            <a:r>
              <a:rPr sz="1800" i="1" spc="45" dirty="0">
                <a:solidFill>
                  <a:srgbClr val="D11F2E"/>
                </a:solidFill>
                <a:latin typeface="Georgia"/>
                <a:cs typeface="Georgia"/>
              </a:rPr>
              <a:t>c</a:t>
            </a:r>
            <a:r>
              <a:rPr sz="1800" i="1" spc="150" dirty="0">
                <a:solidFill>
                  <a:srgbClr val="D11F2E"/>
                </a:solidFill>
                <a:latin typeface="Georgia"/>
                <a:cs typeface="Georgia"/>
              </a:rPr>
              <a:t> </a:t>
            </a:r>
            <a:r>
              <a:rPr sz="1800" i="1" spc="10" dirty="0">
                <a:solidFill>
                  <a:srgbClr val="D11F2E"/>
                </a:solidFill>
                <a:latin typeface="Georgia"/>
                <a:cs typeface="Georgia"/>
              </a:rPr>
              <a:t>of</a:t>
            </a:r>
            <a:r>
              <a:rPr sz="1800" i="1" spc="100" dirty="0">
                <a:solidFill>
                  <a:srgbClr val="D11F2E"/>
                </a:solidFill>
                <a:latin typeface="Georgia"/>
                <a:cs typeface="Georgia"/>
              </a:rPr>
              <a:t> </a:t>
            </a:r>
            <a:r>
              <a:rPr sz="1800" i="1" spc="40" dirty="0">
                <a:solidFill>
                  <a:srgbClr val="D11F2E"/>
                </a:solidFill>
                <a:latin typeface="Georgia"/>
                <a:cs typeface="Georgia"/>
              </a:rPr>
              <a:t>a</a:t>
            </a:r>
            <a:r>
              <a:rPr sz="1800" i="1" spc="50" dirty="0">
                <a:solidFill>
                  <a:srgbClr val="D11F2E"/>
                </a:solidFill>
                <a:latin typeface="Georgia"/>
                <a:cs typeface="Georgia"/>
              </a:rPr>
              <a:t>n</a:t>
            </a:r>
            <a:r>
              <a:rPr sz="1800" i="1" spc="140" dirty="0">
                <a:solidFill>
                  <a:srgbClr val="D11F2E"/>
                </a:solidFill>
                <a:latin typeface="Georgia"/>
                <a:cs typeface="Georgia"/>
              </a:rPr>
              <a:t> </a:t>
            </a:r>
            <a:r>
              <a:rPr sz="1800" i="1" spc="30" dirty="0">
                <a:solidFill>
                  <a:srgbClr val="D11F2E"/>
                </a:solidFill>
                <a:latin typeface="Georgia"/>
                <a:cs typeface="Georgia"/>
              </a:rPr>
              <a:t>En</a:t>
            </a:r>
            <a:r>
              <a:rPr sz="1800" i="1" spc="-35" dirty="0">
                <a:solidFill>
                  <a:srgbClr val="D11F2E"/>
                </a:solidFill>
                <a:latin typeface="Georgia"/>
                <a:cs typeface="Georgia"/>
              </a:rPr>
              <a:t>t</a:t>
            </a:r>
            <a:r>
              <a:rPr sz="1800" i="1" spc="-50" dirty="0">
                <a:solidFill>
                  <a:srgbClr val="D11F2E"/>
                </a:solidFill>
                <a:latin typeface="Georgia"/>
                <a:cs typeface="Georgia"/>
              </a:rPr>
              <a:t>i</a:t>
            </a:r>
            <a:r>
              <a:rPr sz="1800" i="1" spc="20" dirty="0">
                <a:solidFill>
                  <a:srgbClr val="D11F2E"/>
                </a:solidFill>
                <a:latin typeface="Georgia"/>
                <a:cs typeface="Georgia"/>
              </a:rPr>
              <a:t>ty</a:t>
            </a:r>
            <a:r>
              <a:rPr sz="1800" i="1" spc="50" dirty="0">
                <a:solidFill>
                  <a:srgbClr val="D11F2E"/>
                </a:solidFill>
                <a:latin typeface="Georgia"/>
                <a:cs typeface="Georgia"/>
              </a:rPr>
              <a:t>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70247" y="4668011"/>
            <a:ext cx="3275076" cy="1781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12557" y="4952238"/>
            <a:ext cx="349250" cy="1369060"/>
          </a:xfrm>
          <a:custGeom>
            <a:avLst/>
            <a:gdLst/>
            <a:ahLst/>
            <a:cxnLst/>
            <a:rect l="l" t="t" r="r" b="b"/>
            <a:pathLst>
              <a:path w="349250" h="1369060">
                <a:moveTo>
                  <a:pt x="0" y="0"/>
                </a:moveTo>
                <a:lnTo>
                  <a:pt x="46395" y="6049"/>
                </a:lnTo>
                <a:lnTo>
                  <a:pt x="88081" y="23123"/>
                </a:lnTo>
                <a:lnTo>
                  <a:pt x="123396" y="49609"/>
                </a:lnTo>
                <a:lnTo>
                  <a:pt x="150678" y="83895"/>
                </a:lnTo>
                <a:lnTo>
                  <a:pt x="168266" y="124368"/>
                </a:lnTo>
                <a:lnTo>
                  <a:pt x="174498" y="169418"/>
                </a:lnTo>
                <a:lnTo>
                  <a:pt x="174498" y="514857"/>
                </a:lnTo>
                <a:lnTo>
                  <a:pt x="180729" y="559907"/>
                </a:lnTo>
                <a:lnTo>
                  <a:pt x="198317" y="600380"/>
                </a:lnTo>
                <a:lnTo>
                  <a:pt x="225599" y="634666"/>
                </a:lnTo>
                <a:lnTo>
                  <a:pt x="260914" y="661152"/>
                </a:lnTo>
                <a:lnTo>
                  <a:pt x="302600" y="678226"/>
                </a:lnTo>
                <a:lnTo>
                  <a:pt x="348996" y="684276"/>
                </a:lnTo>
                <a:lnTo>
                  <a:pt x="302600" y="690325"/>
                </a:lnTo>
                <a:lnTo>
                  <a:pt x="260914" y="707399"/>
                </a:lnTo>
                <a:lnTo>
                  <a:pt x="225599" y="733885"/>
                </a:lnTo>
                <a:lnTo>
                  <a:pt x="198317" y="768171"/>
                </a:lnTo>
                <a:lnTo>
                  <a:pt x="180729" y="808644"/>
                </a:lnTo>
                <a:lnTo>
                  <a:pt x="174498" y="853694"/>
                </a:lnTo>
                <a:lnTo>
                  <a:pt x="174498" y="1199134"/>
                </a:lnTo>
                <a:lnTo>
                  <a:pt x="168266" y="1244183"/>
                </a:lnTo>
                <a:lnTo>
                  <a:pt x="150678" y="1284656"/>
                </a:lnTo>
                <a:lnTo>
                  <a:pt x="123396" y="1318942"/>
                </a:lnTo>
                <a:lnTo>
                  <a:pt x="88081" y="1345428"/>
                </a:lnTo>
                <a:lnTo>
                  <a:pt x="46395" y="1362502"/>
                </a:lnTo>
                <a:lnTo>
                  <a:pt x="0" y="1368552"/>
                </a:lnTo>
              </a:path>
            </a:pathLst>
          </a:custGeom>
          <a:ln w="25908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51978" y="5501132"/>
            <a:ext cx="94678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70" dirty="0">
                <a:latin typeface="Verdana"/>
                <a:cs typeface="Verdana"/>
              </a:rPr>
              <a:t>A</a:t>
            </a:r>
            <a:r>
              <a:rPr sz="1600" b="1" spc="-254" dirty="0">
                <a:latin typeface="Verdana"/>
                <a:cs typeface="Verdana"/>
              </a:rPr>
              <a:t>tt</a:t>
            </a:r>
            <a:r>
              <a:rPr sz="1600" b="1" spc="-275" dirty="0">
                <a:latin typeface="Verdana"/>
                <a:cs typeface="Verdana"/>
              </a:rPr>
              <a:t>r</a:t>
            </a:r>
            <a:r>
              <a:rPr sz="1600" b="1" spc="-140" dirty="0">
                <a:latin typeface="Verdana"/>
                <a:cs typeface="Verdana"/>
              </a:rPr>
              <a:t>ibu</a:t>
            </a:r>
            <a:r>
              <a:rPr sz="1600" b="1" spc="-180" dirty="0">
                <a:latin typeface="Verdana"/>
                <a:cs typeface="Verdana"/>
              </a:rPr>
              <a:t>tes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84853" y="4742241"/>
            <a:ext cx="561975" cy="157480"/>
          </a:xfrm>
          <a:custGeom>
            <a:avLst/>
            <a:gdLst/>
            <a:ahLst/>
            <a:cxnLst/>
            <a:rect l="l" t="t" r="r" b="b"/>
            <a:pathLst>
              <a:path w="561975" h="157479">
                <a:moveTo>
                  <a:pt x="461946" y="96382"/>
                </a:moveTo>
                <a:lnTo>
                  <a:pt x="412623" y="124906"/>
                </a:lnTo>
                <a:lnTo>
                  <a:pt x="407416" y="129512"/>
                </a:lnTo>
                <a:lnTo>
                  <a:pt x="404495" y="135558"/>
                </a:lnTo>
                <a:lnTo>
                  <a:pt x="404050" y="142247"/>
                </a:lnTo>
                <a:lnTo>
                  <a:pt x="406273" y="148782"/>
                </a:lnTo>
                <a:lnTo>
                  <a:pt x="410880" y="154009"/>
                </a:lnTo>
                <a:lnTo>
                  <a:pt x="416940" y="156973"/>
                </a:lnTo>
                <a:lnTo>
                  <a:pt x="423668" y="157462"/>
                </a:lnTo>
                <a:lnTo>
                  <a:pt x="430275" y="155259"/>
                </a:lnTo>
                <a:lnTo>
                  <a:pt x="531559" y="96585"/>
                </a:lnTo>
                <a:lnTo>
                  <a:pt x="526796" y="96585"/>
                </a:lnTo>
                <a:lnTo>
                  <a:pt x="461946" y="96382"/>
                </a:lnTo>
                <a:close/>
              </a:path>
              <a:path w="561975" h="157479">
                <a:moveTo>
                  <a:pt x="492061" y="78966"/>
                </a:moveTo>
                <a:lnTo>
                  <a:pt x="461946" y="96382"/>
                </a:lnTo>
                <a:lnTo>
                  <a:pt x="526796" y="96585"/>
                </a:lnTo>
                <a:lnTo>
                  <a:pt x="526804" y="94172"/>
                </a:lnTo>
                <a:lnTo>
                  <a:pt x="517906" y="94172"/>
                </a:lnTo>
                <a:lnTo>
                  <a:pt x="492061" y="78966"/>
                </a:lnTo>
                <a:close/>
              </a:path>
              <a:path w="561975" h="157479">
                <a:moveTo>
                  <a:pt x="424176" y="0"/>
                </a:moveTo>
                <a:lnTo>
                  <a:pt x="417449" y="430"/>
                </a:lnTo>
                <a:lnTo>
                  <a:pt x="411388" y="3313"/>
                </a:lnTo>
                <a:lnTo>
                  <a:pt x="406781" y="8447"/>
                </a:lnTo>
                <a:lnTo>
                  <a:pt x="404485" y="15055"/>
                </a:lnTo>
                <a:lnTo>
                  <a:pt x="404891" y="21782"/>
                </a:lnTo>
                <a:lnTo>
                  <a:pt x="407798" y="27842"/>
                </a:lnTo>
                <a:lnTo>
                  <a:pt x="413004" y="32450"/>
                </a:lnTo>
                <a:lnTo>
                  <a:pt x="462087" y="61330"/>
                </a:lnTo>
                <a:lnTo>
                  <a:pt x="526923" y="61533"/>
                </a:lnTo>
                <a:lnTo>
                  <a:pt x="526796" y="96585"/>
                </a:lnTo>
                <a:lnTo>
                  <a:pt x="531559" y="96585"/>
                </a:lnTo>
                <a:lnTo>
                  <a:pt x="561594" y="79186"/>
                </a:lnTo>
                <a:lnTo>
                  <a:pt x="430784" y="2224"/>
                </a:lnTo>
                <a:lnTo>
                  <a:pt x="424176" y="0"/>
                </a:lnTo>
                <a:close/>
              </a:path>
              <a:path w="561975" h="157479">
                <a:moveTo>
                  <a:pt x="0" y="59882"/>
                </a:moveTo>
                <a:lnTo>
                  <a:pt x="0" y="94934"/>
                </a:lnTo>
                <a:lnTo>
                  <a:pt x="461946" y="96382"/>
                </a:lnTo>
                <a:lnTo>
                  <a:pt x="492061" y="78966"/>
                </a:lnTo>
                <a:lnTo>
                  <a:pt x="462087" y="61330"/>
                </a:lnTo>
                <a:lnTo>
                  <a:pt x="0" y="59882"/>
                </a:lnTo>
                <a:close/>
              </a:path>
              <a:path w="561975" h="157479">
                <a:moveTo>
                  <a:pt x="518033" y="63946"/>
                </a:moveTo>
                <a:lnTo>
                  <a:pt x="492061" y="78966"/>
                </a:lnTo>
                <a:lnTo>
                  <a:pt x="517906" y="94172"/>
                </a:lnTo>
                <a:lnTo>
                  <a:pt x="518033" y="63946"/>
                </a:lnTo>
                <a:close/>
              </a:path>
              <a:path w="561975" h="157479">
                <a:moveTo>
                  <a:pt x="526914" y="63946"/>
                </a:moveTo>
                <a:lnTo>
                  <a:pt x="518033" y="63946"/>
                </a:lnTo>
                <a:lnTo>
                  <a:pt x="517906" y="94172"/>
                </a:lnTo>
                <a:lnTo>
                  <a:pt x="526804" y="94172"/>
                </a:lnTo>
                <a:lnTo>
                  <a:pt x="526914" y="63946"/>
                </a:lnTo>
                <a:close/>
              </a:path>
              <a:path w="561975" h="157479">
                <a:moveTo>
                  <a:pt x="462087" y="61330"/>
                </a:moveTo>
                <a:lnTo>
                  <a:pt x="492061" y="78966"/>
                </a:lnTo>
                <a:lnTo>
                  <a:pt x="518033" y="63946"/>
                </a:lnTo>
                <a:lnTo>
                  <a:pt x="526914" y="63946"/>
                </a:lnTo>
                <a:lnTo>
                  <a:pt x="526923" y="61533"/>
                </a:lnTo>
                <a:lnTo>
                  <a:pt x="462087" y="6133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12389" y="4695825"/>
            <a:ext cx="54038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4" dirty="0">
                <a:latin typeface="Verdana"/>
                <a:cs typeface="Verdana"/>
              </a:rPr>
              <a:t>Entity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3682" y="2587879"/>
            <a:ext cx="1010919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20" dirty="0">
                <a:latin typeface="Verdana"/>
                <a:cs typeface="Verdana"/>
              </a:rPr>
              <a:t>Employee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97195" y="2662682"/>
            <a:ext cx="3081020" cy="138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" indent="-95885">
              <a:lnSpc>
                <a:spcPct val="100000"/>
              </a:lnSpc>
              <a:buFont typeface="Arial"/>
              <a:buChar char="•"/>
              <a:tabLst>
                <a:tab pos="109220" algn="l"/>
              </a:tabLst>
            </a:pPr>
            <a:r>
              <a:rPr sz="1200" spc="-114" dirty="0">
                <a:latin typeface="Verdana"/>
                <a:cs typeface="Verdana"/>
              </a:rPr>
              <a:t>E</a:t>
            </a:r>
            <a:r>
              <a:rPr sz="1200" spc="-35" dirty="0">
                <a:latin typeface="Verdana"/>
                <a:cs typeface="Verdana"/>
              </a:rPr>
              <a:t>m</a:t>
            </a:r>
            <a:r>
              <a:rPr sz="1200" spc="55" dirty="0">
                <a:latin typeface="Verdana"/>
                <a:cs typeface="Verdana"/>
              </a:rPr>
              <a:t>p</a:t>
            </a:r>
            <a:r>
              <a:rPr sz="1200" spc="-80" dirty="0">
                <a:latin typeface="Verdana"/>
                <a:cs typeface="Verdana"/>
              </a:rPr>
              <a:t>l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80" dirty="0">
                <a:latin typeface="Verdana"/>
                <a:cs typeface="Verdana"/>
              </a:rPr>
              <a:t>y</a:t>
            </a:r>
            <a:r>
              <a:rPr sz="1200" spc="60" dirty="0">
                <a:latin typeface="Verdana"/>
                <a:cs typeface="Verdana"/>
              </a:rPr>
              <a:t>ee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210" dirty="0">
                <a:latin typeface="Verdana"/>
                <a:cs typeface="Verdana"/>
              </a:rPr>
              <a:t>I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-15" dirty="0">
                <a:latin typeface="Verdana"/>
                <a:cs typeface="Verdana"/>
              </a:rPr>
              <a:t>en</a:t>
            </a:r>
            <a:r>
              <a:rPr sz="1200" spc="-35" dirty="0">
                <a:latin typeface="Verdana"/>
                <a:cs typeface="Verdana"/>
              </a:rPr>
              <a:t>t</a:t>
            </a:r>
            <a:r>
              <a:rPr sz="1200" spc="-75" dirty="0">
                <a:latin typeface="Verdana"/>
                <a:cs typeface="Verdana"/>
              </a:rPr>
              <a:t>if</a:t>
            </a:r>
            <a:r>
              <a:rPr sz="1200" spc="-65" dirty="0">
                <a:latin typeface="Verdana"/>
                <a:cs typeface="Verdana"/>
              </a:rPr>
              <a:t>ier</a:t>
            </a:r>
            <a:endParaRPr sz="1200">
              <a:latin typeface="Verdana"/>
              <a:cs typeface="Verdana"/>
            </a:endParaRPr>
          </a:p>
          <a:p>
            <a:pPr marL="108585" indent="-9588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09220" algn="l"/>
              </a:tabLst>
            </a:pPr>
            <a:r>
              <a:rPr sz="1200" spc="-114" dirty="0">
                <a:latin typeface="Verdana"/>
                <a:cs typeface="Verdana"/>
              </a:rPr>
              <a:t>E</a:t>
            </a:r>
            <a:r>
              <a:rPr sz="1200" spc="-35" dirty="0">
                <a:latin typeface="Verdana"/>
                <a:cs typeface="Verdana"/>
              </a:rPr>
              <a:t>m</a:t>
            </a:r>
            <a:r>
              <a:rPr sz="1200" spc="55" dirty="0">
                <a:latin typeface="Verdana"/>
                <a:cs typeface="Verdana"/>
              </a:rPr>
              <a:t>p</a:t>
            </a:r>
            <a:r>
              <a:rPr sz="1200" spc="-80" dirty="0">
                <a:latin typeface="Verdana"/>
                <a:cs typeface="Verdana"/>
              </a:rPr>
              <a:t>l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80" dirty="0">
                <a:latin typeface="Verdana"/>
                <a:cs typeface="Verdana"/>
              </a:rPr>
              <a:t>y</a:t>
            </a:r>
            <a:r>
              <a:rPr sz="1200" spc="60" dirty="0">
                <a:latin typeface="Verdana"/>
                <a:cs typeface="Verdana"/>
              </a:rPr>
              <a:t>ee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L</a:t>
            </a:r>
            <a:r>
              <a:rPr sz="1200" spc="-20" dirty="0">
                <a:latin typeface="Verdana"/>
                <a:cs typeface="Verdana"/>
              </a:rPr>
              <a:t>a</a:t>
            </a:r>
            <a:r>
              <a:rPr sz="1200" spc="-135" dirty="0">
                <a:latin typeface="Verdana"/>
                <a:cs typeface="Verdana"/>
              </a:rPr>
              <a:t>s</a:t>
            </a:r>
            <a:r>
              <a:rPr sz="1200" spc="-100" dirty="0">
                <a:latin typeface="Verdana"/>
                <a:cs typeface="Verdana"/>
              </a:rPr>
              <a:t>t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N</a:t>
            </a:r>
            <a:r>
              <a:rPr sz="1200" spc="30" dirty="0">
                <a:latin typeface="Verdana"/>
                <a:cs typeface="Verdana"/>
              </a:rPr>
              <a:t>a</a:t>
            </a:r>
            <a:r>
              <a:rPr sz="1200" spc="-35" dirty="0">
                <a:latin typeface="Verdana"/>
                <a:cs typeface="Verdana"/>
              </a:rPr>
              <a:t>m</a:t>
            </a:r>
            <a:r>
              <a:rPr sz="1200" spc="60" dirty="0">
                <a:latin typeface="Verdana"/>
                <a:cs typeface="Verdana"/>
              </a:rPr>
              <a:t>e</a:t>
            </a:r>
            <a:endParaRPr sz="1200">
              <a:latin typeface="Verdana"/>
              <a:cs typeface="Verdana"/>
            </a:endParaRPr>
          </a:p>
          <a:p>
            <a:pPr marL="108585" indent="-9588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09220" algn="l"/>
              </a:tabLst>
            </a:pPr>
            <a:r>
              <a:rPr sz="1200" spc="-114" dirty="0">
                <a:latin typeface="Verdana"/>
                <a:cs typeface="Verdana"/>
              </a:rPr>
              <a:t>E</a:t>
            </a:r>
            <a:r>
              <a:rPr sz="1200" spc="-35" dirty="0">
                <a:latin typeface="Verdana"/>
                <a:cs typeface="Verdana"/>
              </a:rPr>
              <a:t>m</a:t>
            </a:r>
            <a:r>
              <a:rPr sz="1200" spc="55" dirty="0">
                <a:latin typeface="Verdana"/>
                <a:cs typeface="Verdana"/>
              </a:rPr>
              <a:t>p</a:t>
            </a:r>
            <a:r>
              <a:rPr sz="1200" spc="-80" dirty="0">
                <a:latin typeface="Verdana"/>
                <a:cs typeface="Verdana"/>
              </a:rPr>
              <a:t>l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80" dirty="0">
                <a:latin typeface="Verdana"/>
                <a:cs typeface="Verdana"/>
              </a:rPr>
              <a:t>y</a:t>
            </a:r>
            <a:r>
              <a:rPr sz="1200" spc="60" dirty="0">
                <a:latin typeface="Verdana"/>
                <a:cs typeface="Verdana"/>
              </a:rPr>
              <a:t>ee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F</a:t>
            </a:r>
            <a:r>
              <a:rPr sz="1200" spc="-125" dirty="0">
                <a:latin typeface="Verdana"/>
                <a:cs typeface="Verdana"/>
              </a:rPr>
              <a:t>irs</a:t>
            </a:r>
            <a:r>
              <a:rPr sz="1200" spc="-114" dirty="0">
                <a:latin typeface="Verdana"/>
                <a:cs typeface="Verdana"/>
              </a:rPr>
              <a:t>t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N</a:t>
            </a:r>
            <a:r>
              <a:rPr sz="1200" spc="30" dirty="0">
                <a:latin typeface="Verdana"/>
                <a:cs typeface="Verdana"/>
              </a:rPr>
              <a:t>a</a:t>
            </a:r>
            <a:r>
              <a:rPr sz="1200" spc="-35" dirty="0">
                <a:latin typeface="Verdana"/>
                <a:cs typeface="Verdana"/>
              </a:rPr>
              <a:t>m</a:t>
            </a:r>
            <a:r>
              <a:rPr sz="1200" spc="60" dirty="0">
                <a:latin typeface="Verdana"/>
                <a:cs typeface="Verdana"/>
              </a:rPr>
              <a:t>e</a:t>
            </a:r>
            <a:endParaRPr sz="1200">
              <a:latin typeface="Verdana"/>
              <a:cs typeface="Verdana"/>
            </a:endParaRPr>
          </a:p>
          <a:p>
            <a:pPr marL="108585" indent="-9588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09220" algn="l"/>
              </a:tabLst>
            </a:pPr>
            <a:r>
              <a:rPr sz="1200" spc="-70" dirty="0">
                <a:latin typeface="Verdana"/>
                <a:cs typeface="Verdana"/>
              </a:rPr>
              <a:t>E</a:t>
            </a:r>
            <a:r>
              <a:rPr sz="1200" spc="-85" dirty="0">
                <a:latin typeface="Verdana"/>
                <a:cs typeface="Verdana"/>
              </a:rPr>
              <a:t>m</a:t>
            </a:r>
            <a:r>
              <a:rPr sz="1200" spc="50" dirty="0">
                <a:latin typeface="Verdana"/>
                <a:cs typeface="Verdana"/>
              </a:rPr>
              <a:t>p</a:t>
            </a:r>
            <a:r>
              <a:rPr sz="1200" spc="-80" dirty="0">
                <a:latin typeface="Verdana"/>
                <a:cs typeface="Verdana"/>
              </a:rPr>
              <a:t>l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80" dirty="0">
                <a:latin typeface="Verdana"/>
                <a:cs typeface="Verdana"/>
              </a:rPr>
              <a:t>y</a:t>
            </a:r>
            <a:r>
              <a:rPr sz="1200" spc="65" dirty="0">
                <a:latin typeface="Verdana"/>
                <a:cs typeface="Verdana"/>
              </a:rPr>
              <a:t>ee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H</a:t>
            </a:r>
            <a:r>
              <a:rPr sz="1200" spc="-55" dirty="0">
                <a:latin typeface="Verdana"/>
                <a:cs typeface="Verdana"/>
              </a:rPr>
              <a:t>ir</a:t>
            </a:r>
            <a:r>
              <a:rPr sz="1200" spc="-80" dirty="0">
                <a:latin typeface="Verdana"/>
                <a:cs typeface="Verdana"/>
              </a:rPr>
              <a:t>e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D</a:t>
            </a:r>
            <a:r>
              <a:rPr sz="1200" spc="95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65" dirty="0">
                <a:latin typeface="Verdana"/>
                <a:cs typeface="Verdana"/>
              </a:rPr>
              <a:t>e</a:t>
            </a:r>
            <a:endParaRPr sz="1200">
              <a:latin typeface="Verdana"/>
              <a:cs typeface="Verdana"/>
            </a:endParaRPr>
          </a:p>
          <a:p>
            <a:pPr marL="108585" indent="-9588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109220" algn="l"/>
              </a:tabLst>
            </a:pPr>
            <a:r>
              <a:rPr sz="1200" spc="-114" dirty="0">
                <a:latin typeface="Verdana"/>
                <a:cs typeface="Verdana"/>
              </a:rPr>
              <a:t>E</a:t>
            </a:r>
            <a:r>
              <a:rPr sz="1200" spc="-35" dirty="0">
                <a:latin typeface="Verdana"/>
                <a:cs typeface="Verdana"/>
              </a:rPr>
              <a:t>m</a:t>
            </a:r>
            <a:r>
              <a:rPr sz="1200" spc="55" dirty="0">
                <a:latin typeface="Verdana"/>
                <a:cs typeface="Verdana"/>
              </a:rPr>
              <a:t>p</a:t>
            </a:r>
            <a:r>
              <a:rPr sz="1200" spc="-80" dirty="0">
                <a:latin typeface="Verdana"/>
                <a:cs typeface="Verdana"/>
              </a:rPr>
              <a:t>l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80" dirty="0">
                <a:latin typeface="Verdana"/>
                <a:cs typeface="Verdana"/>
              </a:rPr>
              <a:t>y</a:t>
            </a:r>
            <a:r>
              <a:rPr sz="1200" spc="60" dirty="0">
                <a:latin typeface="Verdana"/>
                <a:cs typeface="Verdana"/>
              </a:rPr>
              <a:t>ee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Signed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110" dirty="0">
                <a:latin typeface="Verdana"/>
                <a:cs typeface="Verdana"/>
              </a:rPr>
              <a:t>E</a:t>
            </a:r>
            <a:r>
              <a:rPr sz="1200" spc="-35" dirty="0">
                <a:latin typeface="Verdana"/>
                <a:cs typeface="Verdana"/>
              </a:rPr>
              <a:t>m</a:t>
            </a:r>
            <a:r>
              <a:rPr sz="1200" spc="55" dirty="0">
                <a:latin typeface="Verdana"/>
                <a:cs typeface="Verdana"/>
              </a:rPr>
              <a:t>p</a:t>
            </a:r>
            <a:r>
              <a:rPr sz="1200" spc="-80" dirty="0">
                <a:latin typeface="Verdana"/>
                <a:cs typeface="Verdana"/>
              </a:rPr>
              <a:t>l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80" dirty="0">
                <a:latin typeface="Verdana"/>
                <a:cs typeface="Verdana"/>
              </a:rPr>
              <a:t>y</a:t>
            </a:r>
            <a:r>
              <a:rPr sz="1200" spc="-35" dirty="0">
                <a:latin typeface="Verdana"/>
                <a:cs typeface="Verdana"/>
              </a:rPr>
              <a:t>m</a:t>
            </a:r>
            <a:r>
              <a:rPr sz="1200" spc="45" dirty="0">
                <a:latin typeface="Verdana"/>
                <a:cs typeface="Verdana"/>
              </a:rPr>
              <a:t>e</a:t>
            </a:r>
            <a:r>
              <a:rPr sz="1200" spc="-50" dirty="0">
                <a:latin typeface="Verdana"/>
                <a:cs typeface="Verdana"/>
              </a:rPr>
              <a:t>nt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100" dirty="0">
                <a:latin typeface="Verdana"/>
                <a:cs typeface="Verdana"/>
              </a:rPr>
              <a:t>C</a:t>
            </a:r>
            <a:r>
              <a:rPr sz="1200" spc="80" dirty="0">
                <a:latin typeface="Verdana"/>
                <a:cs typeface="Verdana"/>
              </a:rPr>
              <a:t>o</a:t>
            </a:r>
            <a:r>
              <a:rPr sz="1200" spc="-60" dirty="0">
                <a:latin typeface="Verdana"/>
                <a:cs typeface="Verdana"/>
              </a:rPr>
              <a:t>n</a:t>
            </a:r>
            <a:r>
              <a:rPr sz="1200" spc="-65" dirty="0">
                <a:latin typeface="Verdana"/>
                <a:cs typeface="Verdana"/>
              </a:rPr>
              <a:t>t</a:t>
            </a:r>
            <a:r>
              <a:rPr sz="1200" spc="-25" dirty="0">
                <a:latin typeface="Verdana"/>
                <a:cs typeface="Verdana"/>
              </a:rPr>
              <a:t>r</a:t>
            </a:r>
            <a:r>
              <a:rPr sz="1200" spc="-40" dirty="0">
                <a:latin typeface="Verdana"/>
                <a:cs typeface="Verdana"/>
              </a:rPr>
              <a:t>a</a:t>
            </a:r>
            <a:r>
              <a:rPr sz="1200" spc="160" dirty="0">
                <a:latin typeface="Verdana"/>
                <a:cs typeface="Verdana"/>
              </a:rPr>
              <a:t>c</a:t>
            </a:r>
            <a:r>
              <a:rPr sz="1200" spc="-70" dirty="0"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  <a:p>
            <a:pPr marL="108585" indent="-9588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09220" algn="l"/>
              </a:tabLst>
            </a:pPr>
            <a:r>
              <a:rPr sz="1200" spc="-114" dirty="0">
                <a:latin typeface="Verdana"/>
                <a:cs typeface="Verdana"/>
              </a:rPr>
              <a:t>E</a:t>
            </a:r>
            <a:r>
              <a:rPr sz="1200" spc="-35" dirty="0">
                <a:latin typeface="Verdana"/>
                <a:cs typeface="Verdana"/>
              </a:rPr>
              <a:t>m</a:t>
            </a:r>
            <a:r>
              <a:rPr sz="1200" spc="55" dirty="0">
                <a:latin typeface="Verdana"/>
                <a:cs typeface="Verdana"/>
              </a:rPr>
              <a:t>p</a:t>
            </a:r>
            <a:r>
              <a:rPr sz="1200" spc="-80" dirty="0">
                <a:latin typeface="Verdana"/>
                <a:cs typeface="Verdana"/>
              </a:rPr>
              <a:t>l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80" dirty="0">
                <a:latin typeface="Verdana"/>
                <a:cs typeface="Verdana"/>
              </a:rPr>
              <a:t>y</a:t>
            </a:r>
            <a:r>
              <a:rPr sz="1200" spc="60" dirty="0">
                <a:latin typeface="Verdana"/>
                <a:cs typeface="Verdana"/>
              </a:rPr>
              <a:t>ee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D</a:t>
            </a:r>
            <a:r>
              <a:rPr sz="1200" spc="-80" dirty="0">
                <a:latin typeface="Verdana"/>
                <a:cs typeface="Verdana"/>
              </a:rPr>
              <a:t>ri</a:t>
            </a:r>
            <a:r>
              <a:rPr sz="1200" spc="-145" dirty="0">
                <a:latin typeface="Verdana"/>
                <a:cs typeface="Verdana"/>
              </a:rPr>
              <a:t>v</a:t>
            </a:r>
            <a:r>
              <a:rPr sz="1200" spc="-85" dirty="0">
                <a:latin typeface="Verdana"/>
                <a:cs typeface="Verdana"/>
              </a:rPr>
              <a:t>ers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Licens</a:t>
            </a:r>
            <a:r>
              <a:rPr sz="1200" spc="60" dirty="0">
                <a:latin typeface="Verdana"/>
                <a:cs typeface="Verdana"/>
              </a:rPr>
              <a:t>e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Ph</a:t>
            </a:r>
            <a:r>
              <a:rPr sz="1200" spc="-5" dirty="0">
                <a:latin typeface="Verdana"/>
                <a:cs typeface="Verdana"/>
              </a:rPr>
              <a:t>o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55" dirty="0">
                <a:latin typeface="Verdana"/>
                <a:cs typeface="Verdana"/>
              </a:rPr>
              <a:t>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74185" y="2634750"/>
            <a:ext cx="461645" cy="157480"/>
          </a:xfrm>
          <a:custGeom>
            <a:avLst/>
            <a:gdLst/>
            <a:ahLst/>
            <a:cxnLst/>
            <a:rect l="l" t="t" r="r" b="b"/>
            <a:pathLst>
              <a:path w="461645" h="157480">
                <a:moveTo>
                  <a:pt x="392049" y="78732"/>
                </a:moveTo>
                <a:lnTo>
                  <a:pt x="312800" y="124960"/>
                </a:lnTo>
                <a:lnTo>
                  <a:pt x="307595" y="129567"/>
                </a:lnTo>
                <a:lnTo>
                  <a:pt x="304688" y="135628"/>
                </a:lnTo>
                <a:lnTo>
                  <a:pt x="304282" y="142355"/>
                </a:lnTo>
                <a:lnTo>
                  <a:pt x="306577" y="148963"/>
                </a:lnTo>
                <a:lnTo>
                  <a:pt x="311165" y="154114"/>
                </a:lnTo>
                <a:lnTo>
                  <a:pt x="317182" y="157027"/>
                </a:lnTo>
                <a:lnTo>
                  <a:pt x="323865" y="157464"/>
                </a:lnTo>
                <a:lnTo>
                  <a:pt x="330453" y="155186"/>
                </a:lnTo>
                <a:lnTo>
                  <a:pt x="431571" y="96258"/>
                </a:lnTo>
                <a:lnTo>
                  <a:pt x="426847" y="96258"/>
                </a:lnTo>
                <a:lnTo>
                  <a:pt x="426847" y="93845"/>
                </a:lnTo>
                <a:lnTo>
                  <a:pt x="417956" y="93845"/>
                </a:lnTo>
                <a:lnTo>
                  <a:pt x="392049" y="78732"/>
                </a:lnTo>
                <a:close/>
              </a:path>
              <a:path w="461645" h="157480">
                <a:moveTo>
                  <a:pt x="362004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362004" y="96258"/>
                </a:lnTo>
                <a:lnTo>
                  <a:pt x="392049" y="78732"/>
                </a:lnTo>
                <a:lnTo>
                  <a:pt x="362004" y="61206"/>
                </a:lnTo>
                <a:close/>
              </a:path>
              <a:path w="461645" h="157480">
                <a:moveTo>
                  <a:pt x="431571" y="61206"/>
                </a:moveTo>
                <a:lnTo>
                  <a:pt x="426847" y="61206"/>
                </a:lnTo>
                <a:lnTo>
                  <a:pt x="426847" y="96258"/>
                </a:lnTo>
                <a:lnTo>
                  <a:pt x="431571" y="96258"/>
                </a:lnTo>
                <a:lnTo>
                  <a:pt x="461644" y="78732"/>
                </a:lnTo>
                <a:lnTo>
                  <a:pt x="431571" y="61206"/>
                </a:lnTo>
                <a:close/>
              </a:path>
              <a:path w="461645" h="157480">
                <a:moveTo>
                  <a:pt x="417956" y="63619"/>
                </a:moveTo>
                <a:lnTo>
                  <a:pt x="392049" y="78732"/>
                </a:lnTo>
                <a:lnTo>
                  <a:pt x="417956" y="93845"/>
                </a:lnTo>
                <a:lnTo>
                  <a:pt x="417956" y="63619"/>
                </a:lnTo>
                <a:close/>
              </a:path>
              <a:path w="461645" h="157480">
                <a:moveTo>
                  <a:pt x="426847" y="63619"/>
                </a:moveTo>
                <a:lnTo>
                  <a:pt x="417956" y="63619"/>
                </a:lnTo>
                <a:lnTo>
                  <a:pt x="417956" y="93845"/>
                </a:lnTo>
                <a:lnTo>
                  <a:pt x="426847" y="93845"/>
                </a:lnTo>
                <a:lnTo>
                  <a:pt x="426847" y="63619"/>
                </a:lnTo>
                <a:close/>
              </a:path>
              <a:path w="461645" h="157480">
                <a:moveTo>
                  <a:pt x="323865" y="0"/>
                </a:moveTo>
                <a:lnTo>
                  <a:pt x="317182" y="436"/>
                </a:lnTo>
                <a:lnTo>
                  <a:pt x="311165" y="3349"/>
                </a:lnTo>
                <a:lnTo>
                  <a:pt x="306577" y="8501"/>
                </a:lnTo>
                <a:lnTo>
                  <a:pt x="304282" y="15109"/>
                </a:lnTo>
                <a:lnTo>
                  <a:pt x="304688" y="21836"/>
                </a:lnTo>
                <a:lnTo>
                  <a:pt x="307595" y="27896"/>
                </a:lnTo>
                <a:lnTo>
                  <a:pt x="312800" y="32504"/>
                </a:lnTo>
                <a:lnTo>
                  <a:pt x="392049" y="78732"/>
                </a:lnTo>
                <a:lnTo>
                  <a:pt x="417956" y="63619"/>
                </a:lnTo>
                <a:lnTo>
                  <a:pt x="426847" y="63619"/>
                </a:lnTo>
                <a:lnTo>
                  <a:pt x="426847" y="61206"/>
                </a:lnTo>
                <a:lnTo>
                  <a:pt x="431571" y="61206"/>
                </a:lnTo>
                <a:lnTo>
                  <a:pt x="330453" y="2278"/>
                </a:lnTo>
                <a:lnTo>
                  <a:pt x="323865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12389" y="2577210"/>
            <a:ext cx="54038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4" dirty="0">
                <a:latin typeface="Verdana"/>
                <a:cs typeface="Verdana"/>
              </a:rPr>
              <a:t>Entity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79357" y="2681478"/>
            <a:ext cx="289560" cy="1417320"/>
          </a:xfrm>
          <a:custGeom>
            <a:avLst/>
            <a:gdLst/>
            <a:ahLst/>
            <a:cxnLst/>
            <a:rect l="l" t="t" r="r" b="b"/>
            <a:pathLst>
              <a:path w="289559" h="1417320">
                <a:moveTo>
                  <a:pt x="0" y="0"/>
                </a:moveTo>
                <a:lnTo>
                  <a:pt x="45780" y="8778"/>
                </a:lnTo>
                <a:lnTo>
                  <a:pt x="85526" y="33223"/>
                </a:lnTo>
                <a:lnTo>
                  <a:pt x="116860" y="70500"/>
                </a:lnTo>
                <a:lnTo>
                  <a:pt x="137403" y="117774"/>
                </a:lnTo>
                <a:lnTo>
                  <a:pt x="144780" y="172212"/>
                </a:lnTo>
                <a:lnTo>
                  <a:pt x="144780" y="536448"/>
                </a:lnTo>
                <a:lnTo>
                  <a:pt x="152156" y="590885"/>
                </a:lnTo>
                <a:lnTo>
                  <a:pt x="172699" y="638159"/>
                </a:lnTo>
                <a:lnTo>
                  <a:pt x="204033" y="675436"/>
                </a:lnTo>
                <a:lnTo>
                  <a:pt x="243779" y="699881"/>
                </a:lnTo>
                <a:lnTo>
                  <a:pt x="289560" y="708660"/>
                </a:lnTo>
                <a:lnTo>
                  <a:pt x="243779" y="717438"/>
                </a:lnTo>
                <a:lnTo>
                  <a:pt x="204033" y="741883"/>
                </a:lnTo>
                <a:lnTo>
                  <a:pt x="172699" y="779160"/>
                </a:lnTo>
                <a:lnTo>
                  <a:pt x="152156" y="826434"/>
                </a:lnTo>
                <a:lnTo>
                  <a:pt x="144780" y="880872"/>
                </a:lnTo>
                <a:lnTo>
                  <a:pt x="144780" y="1245108"/>
                </a:lnTo>
                <a:lnTo>
                  <a:pt x="137403" y="1299545"/>
                </a:lnTo>
                <a:lnTo>
                  <a:pt x="116860" y="1346819"/>
                </a:lnTo>
                <a:lnTo>
                  <a:pt x="85526" y="1384096"/>
                </a:lnTo>
                <a:lnTo>
                  <a:pt x="45780" y="1408541"/>
                </a:lnTo>
                <a:lnTo>
                  <a:pt x="0" y="1417320"/>
                </a:lnTo>
              </a:path>
            </a:pathLst>
          </a:custGeom>
          <a:ln w="25907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938006" y="3251961"/>
            <a:ext cx="94678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70" dirty="0">
                <a:latin typeface="Verdana"/>
                <a:cs typeface="Verdana"/>
              </a:rPr>
              <a:t>A</a:t>
            </a:r>
            <a:r>
              <a:rPr sz="1600" b="1" spc="-254" dirty="0">
                <a:latin typeface="Verdana"/>
                <a:cs typeface="Verdana"/>
              </a:rPr>
              <a:t>tt</a:t>
            </a:r>
            <a:r>
              <a:rPr sz="1600" b="1" spc="-275" dirty="0">
                <a:latin typeface="Verdana"/>
                <a:cs typeface="Verdana"/>
              </a:rPr>
              <a:t>r</a:t>
            </a:r>
            <a:r>
              <a:rPr sz="1600" b="1" spc="-140" dirty="0">
                <a:latin typeface="Verdana"/>
                <a:cs typeface="Verdana"/>
              </a:rPr>
              <a:t>ibu</a:t>
            </a:r>
            <a:r>
              <a:rPr sz="1600" b="1" spc="-180" dirty="0">
                <a:latin typeface="Verdana"/>
                <a:cs typeface="Verdana"/>
              </a:rPr>
              <a:t>tes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69491" y="2599944"/>
            <a:ext cx="1382268" cy="3118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23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465" y="336295"/>
            <a:ext cx="2704465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225" dirty="0"/>
              <a:t>Attributes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73709" y="1304671"/>
            <a:ext cx="3860800" cy="151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18159" indent="-342900">
              <a:lnSpc>
                <a:spcPct val="100000"/>
              </a:lnSpc>
              <a:buClr>
                <a:srgbClr val="00253D"/>
              </a:buClr>
              <a:buFont typeface="Wingdings"/>
              <a:buChar char=""/>
              <a:tabLst>
                <a:tab pos="355600" algn="l"/>
              </a:tabLst>
            </a:pPr>
            <a:r>
              <a:rPr sz="1900" spc="110" dirty="0">
                <a:latin typeface="Georgia"/>
                <a:cs typeface="Georgia"/>
              </a:rPr>
              <a:t>Facts</a:t>
            </a:r>
            <a:r>
              <a:rPr sz="1900" spc="160" dirty="0">
                <a:latin typeface="Georgia"/>
                <a:cs typeface="Georgia"/>
              </a:rPr>
              <a:t> </a:t>
            </a:r>
            <a:r>
              <a:rPr sz="1900" spc="114" dirty="0">
                <a:latin typeface="Georgia"/>
                <a:cs typeface="Georgia"/>
              </a:rPr>
              <a:t>abou</a:t>
            </a:r>
            <a:r>
              <a:rPr sz="1900" spc="65" dirty="0">
                <a:latin typeface="Georgia"/>
                <a:cs typeface="Georgia"/>
              </a:rPr>
              <a:t>t</a:t>
            </a:r>
            <a:r>
              <a:rPr sz="1900" spc="160" dirty="0">
                <a:latin typeface="Georgia"/>
                <a:cs typeface="Georgia"/>
              </a:rPr>
              <a:t> </a:t>
            </a:r>
            <a:r>
              <a:rPr sz="1900" spc="50" dirty="0">
                <a:latin typeface="Georgia"/>
                <a:cs typeface="Georgia"/>
              </a:rPr>
              <a:t>“e</a:t>
            </a:r>
            <a:r>
              <a:rPr sz="1900" spc="60" dirty="0">
                <a:latin typeface="Georgia"/>
                <a:cs typeface="Georgia"/>
              </a:rPr>
              <a:t>n</a:t>
            </a:r>
            <a:r>
              <a:rPr sz="1900" spc="45" dirty="0">
                <a:latin typeface="Georgia"/>
                <a:cs typeface="Georgia"/>
              </a:rPr>
              <a:t>ti</a:t>
            </a:r>
            <a:r>
              <a:rPr sz="1900" spc="35" dirty="0">
                <a:latin typeface="Georgia"/>
                <a:cs typeface="Georgia"/>
              </a:rPr>
              <a:t>t</a:t>
            </a:r>
            <a:r>
              <a:rPr sz="1900" spc="30" dirty="0">
                <a:latin typeface="Georgia"/>
                <a:cs typeface="Georgia"/>
              </a:rPr>
              <a:t>i</a:t>
            </a:r>
            <a:r>
              <a:rPr sz="1900" spc="40" dirty="0">
                <a:latin typeface="Georgia"/>
                <a:cs typeface="Georgia"/>
              </a:rPr>
              <a:t>e</a:t>
            </a:r>
            <a:r>
              <a:rPr sz="1900" spc="70" dirty="0">
                <a:latin typeface="Georgia"/>
                <a:cs typeface="Georgia"/>
              </a:rPr>
              <a:t>s”</a:t>
            </a:r>
            <a:r>
              <a:rPr sz="1900" spc="195" dirty="0">
                <a:latin typeface="Georgia"/>
                <a:cs typeface="Georgia"/>
              </a:rPr>
              <a:t> </a:t>
            </a:r>
            <a:r>
              <a:rPr sz="1900" spc="105" dirty="0">
                <a:latin typeface="Georgia"/>
                <a:cs typeface="Georgia"/>
              </a:rPr>
              <a:t>a</a:t>
            </a:r>
            <a:r>
              <a:rPr sz="1900" spc="90" dirty="0">
                <a:latin typeface="Georgia"/>
                <a:cs typeface="Georgia"/>
              </a:rPr>
              <a:t>r</a:t>
            </a:r>
            <a:r>
              <a:rPr sz="1900" spc="65" dirty="0">
                <a:latin typeface="Georgia"/>
                <a:cs typeface="Georgia"/>
              </a:rPr>
              <a:t>e</a:t>
            </a:r>
            <a:r>
              <a:rPr sz="1900" spc="30" dirty="0">
                <a:latin typeface="Georgia"/>
                <a:cs typeface="Georgia"/>
              </a:rPr>
              <a:t> </a:t>
            </a:r>
            <a:r>
              <a:rPr sz="1900" spc="45" dirty="0">
                <a:latin typeface="Cambria"/>
                <a:cs typeface="Cambria"/>
              </a:rPr>
              <a:t>r</a:t>
            </a:r>
            <a:r>
              <a:rPr sz="1900" spc="80" dirty="0">
                <a:latin typeface="Cambria"/>
                <a:cs typeface="Cambria"/>
              </a:rPr>
              <a:t>eco</a:t>
            </a:r>
            <a:r>
              <a:rPr sz="1900" spc="45" dirty="0">
                <a:latin typeface="Cambria"/>
                <a:cs typeface="Cambria"/>
              </a:rPr>
              <a:t>r</a:t>
            </a:r>
            <a:r>
              <a:rPr sz="1900" spc="90" dirty="0">
                <a:latin typeface="Cambria"/>
                <a:cs typeface="Cambria"/>
              </a:rPr>
              <a:t>de</a:t>
            </a:r>
            <a:r>
              <a:rPr sz="1900" spc="100" dirty="0">
                <a:latin typeface="Cambria"/>
                <a:cs typeface="Cambria"/>
              </a:rPr>
              <a:t>d</a:t>
            </a:r>
            <a:r>
              <a:rPr sz="1900" spc="200" dirty="0">
                <a:latin typeface="Cambria"/>
                <a:cs typeface="Cambria"/>
              </a:rPr>
              <a:t> </a:t>
            </a:r>
            <a:r>
              <a:rPr sz="1900" spc="175" dirty="0">
                <a:latin typeface="Cambria"/>
                <a:cs typeface="Cambria"/>
              </a:rPr>
              <a:t>a</a:t>
            </a:r>
            <a:r>
              <a:rPr sz="1900" spc="160" dirty="0">
                <a:latin typeface="Cambria"/>
                <a:cs typeface="Cambria"/>
              </a:rPr>
              <a:t>s</a:t>
            </a:r>
            <a:r>
              <a:rPr sz="1900" spc="190" dirty="0">
                <a:latin typeface="Cambria"/>
                <a:cs typeface="Cambria"/>
              </a:rPr>
              <a:t> </a:t>
            </a:r>
            <a:r>
              <a:rPr sz="1900" spc="85" dirty="0">
                <a:latin typeface="Cambria"/>
                <a:cs typeface="Cambria"/>
              </a:rPr>
              <a:t>att</a:t>
            </a:r>
            <a:r>
              <a:rPr sz="1900" spc="100" dirty="0">
                <a:latin typeface="Cambria"/>
                <a:cs typeface="Cambria"/>
              </a:rPr>
              <a:t>r</a:t>
            </a:r>
            <a:r>
              <a:rPr sz="1900" spc="125" dirty="0">
                <a:latin typeface="Cambria"/>
                <a:cs typeface="Cambria"/>
              </a:rPr>
              <a:t>ib</a:t>
            </a:r>
            <a:r>
              <a:rPr sz="1900" spc="150" dirty="0">
                <a:latin typeface="Cambria"/>
                <a:cs typeface="Cambria"/>
              </a:rPr>
              <a:t>u</a:t>
            </a:r>
            <a:r>
              <a:rPr sz="1900" spc="100" dirty="0">
                <a:latin typeface="Cambria"/>
                <a:cs typeface="Cambria"/>
              </a:rPr>
              <a:t>tes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195" dirty="0">
                <a:latin typeface="Cambria"/>
                <a:cs typeface="Cambria"/>
              </a:rPr>
              <a:t> </a:t>
            </a:r>
            <a:r>
              <a:rPr sz="1900" spc="204" dirty="0">
                <a:latin typeface="Cambria"/>
                <a:cs typeface="Cambria"/>
              </a:rPr>
              <a:t>&amp;</a:t>
            </a:r>
            <a:r>
              <a:rPr sz="1900" spc="65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r</a:t>
            </a:r>
            <a:r>
              <a:rPr sz="1900" spc="70" dirty="0">
                <a:latin typeface="Cambria"/>
                <a:cs typeface="Cambria"/>
              </a:rPr>
              <a:t>e</a:t>
            </a:r>
            <a:r>
              <a:rPr sz="1900" spc="30" dirty="0">
                <a:latin typeface="Cambria"/>
                <a:cs typeface="Cambria"/>
              </a:rPr>
              <a:t>l</a:t>
            </a:r>
            <a:r>
              <a:rPr sz="1900" spc="70" dirty="0">
                <a:latin typeface="Cambria"/>
                <a:cs typeface="Cambria"/>
              </a:rPr>
              <a:t>ati</a:t>
            </a:r>
            <a:r>
              <a:rPr sz="1900" spc="100" dirty="0">
                <a:latin typeface="Cambria"/>
                <a:cs typeface="Cambria"/>
              </a:rPr>
              <a:t>o</a:t>
            </a:r>
            <a:r>
              <a:rPr sz="1900" spc="175" dirty="0">
                <a:latin typeface="Cambria"/>
                <a:cs typeface="Cambria"/>
              </a:rPr>
              <a:t>ns</a:t>
            </a:r>
            <a:r>
              <a:rPr sz="1900" spc="190" dirty="0">
                <a:latin typeface="Cambria"/>
                <a:cs typeface="Cambria"/>
              </a:rPr>
              <a:t>h</a:t>
            </a:r>
            <a:r>
              <a:rPr sz="1900" spc="105" dirty="0">
                <a:latin typeface="Cambria"/>
                <a:cs typeface="Cambria"/>
              </a:rPr>
              <a:t>ip</a:t>
            </a:r>
            <a:r>
              <a:rPr sz="1900" spc="100" dirty="0">
                <a:latin typeface="Cambria"/>
                <a:cs typeface="Cambria"/>
              </a:rPr>
              <a:t>s</a:t>
            </a:r>
            <a:r>
              <a:rPr sz="1900" spc="215" dirty="0">
                <a:latin typeface="Cambria"/>
                <a:cs typeface="Cambria"/>
              </a:rPr>
              <a:t>.</a:t>
            </a:r>
            <a:endParaRPr sz="1900">
              <a:latin typeface="Cambria"/>
              <a:cs typeface="Cambria"/>
            </a:endParaRPr>
          </a:p>
          <a:p>
            <a:pPr marL="355600" marR="5080" indent="-342900">
              <a:lnSpc>
                <a:spcPct val="100499"/>
              </a:lnSpc>
              <a:spcBef>
                <a:spcPts val="430"/>
              </a:spcBef>
              <a:buClr>
                <a:srgbClr val="00253D"/>
              </a:buClr>
              <a:buFont typeface="Wingdings"/>
              <a:buChar char=""/>
              <a:tabLst>
                <a:tab pos="355600" algn="l"/>
              </a:tabLst>
            </a:pPr>
            <a:r>
              <a:rPr sz="1900" spc="15" dirty="0">
                <a:latin typeface="Georgia"/>
                <a:cs typeface="Georgia"/>
              </a:rPr>
              <a:t>We</a:t>
            </a:r>
            <a:r>
              <a:rPr sz="1900" spc="150" dirty="0">
                <a:latin typeface="Georgia"/>
                <a:cs typeface="Georgia"/>
              </a:rPr>
              <a:t> </a:t>
            </a:r>
            <a:r>
              <a:rPr sz="1900" spc="80" dirty="0">
                <a:latin typeface="Georgia"/>
                <a:cs typeface="Georgia"/>
              </a:rPr>
              <a:t>do</a:t>
            </a:r>
            <a:r>
              <a:rPr sz="1900" spc="75" dirty="0">
                <a:latin typeface="Georgia"/>
                <a:cs typeface="Georgia"/>
              </a:rPr>
              <a:t>n</a:t>
            </a:r>
            <a:r>
              <a:rPr sz="1900" spc="25" dirty="0">
                <a:latin typeface="Georgia"/>
                <a:cs typeface="Georgia"/>
              </a:rPr>
              <a:t>’t</a:t>
            </a:r>
            <a:r>
              <a:rPr sz="1900" spc="165" dirty="0">
                <a:latin typeface="Georgia"/>
                <a:cs typeface="Georgia"/>
              </a:rPr>
              <a:t> </a:t>
            </a:r>
            <a:r>
              <a:rPr sz="1900" spc="55" dirty="0">
                <a:latin typeface="Georgia"/>
                <a:cs typeface="Georgia"/>
              </a:rPr>
              <a:t>r</a:t>
            </a:r>
            <a:r>
              <a:rPr sz="1900" spc="70" dirty="0">
                <a:latin typeface="Georgia"/>
                <a:cs typeface="Georgia"/>
              </a:rPr>
              <a:t>eco</a:t>
            </a:r>
            <a:r>
              <a:rPr sz="1900" spc="55" dirty="0">
                <a:latin typeface="Georgia"/>
                <a:cs typeface="Georgia"/>
              </a:rPr>
              <a:t>r</a:t>
            </a:r>
            <a:r>
              <a:rPr sz="1900" spc="85" dirty="0">
                <a:latin typeface="Georgia"/>
                <a:cs typeface="Georgia"/>
              </a:rPr>
              <a:t>d</a:t>
            </a:r>
            <a:r>
              <a:rPr sz="1900" spc="175" dirty="0">
                <a:latin typeface="Georgia"/>
                <a:cs typeface="Georgia"/>
              </a:rPr>
              <a:t> </a:t>
            </a:r>
            <a:r>
              <a:rPr sz="1900" i="1" spc="60" dirty="0">
                <a:latin typeface="Georgia"/>
                <a:cs typeface="Georgia"/>
              </a:rPr>
              <a:t>e</a:t>
            </a:r>
            <a:r>
              <a:rPr sz="1900" i="1" spc="55" dirty="0">
                <a:latin typeface="Georgia"/>
                <a:cs typeface="Georgia"/>
              </a:rPr>
              <a:t>v</a:t>
            </a:r>
            <a:r>
              <a:rPr sz="1900" i="1" dirty="0">
                <a:latin typeface="Georgia"/>
                <a:cs typeface="Georgia"/>
              </a:rPr>
              <a:t>e</a:t>
            </a:r>
            <a:r>
              <a:rPr sz="1900" i="1" spc="-10" dirty="0">
                <a:latin typeface="Georgia"/>
                <a:cs typeface="Georgia"/>
              </a:rPr>
              <a:t>r</a:t>
            </a:r>
            <a:r>
              <a:rPr sz="1900" i="1" spc="70" dirty="0">
                <a:latin typeface="Georgia"/>
                <a:cs typeface="Georgia"/>
              </a:rPr>
              <a:t>y</a:t>
            </a:r>
            <a:r>
              <a:rPr sz="1900" i="1" spc="165" dirty="0">
                <a:latin typeface="Georgia"/>
                <a:cs typeface="Georgia"/>
              </a:rPr>
              <a:t> </a:t>
            </a:r>
            <a:r>
              <a:rPr sz="1900" spc="75" dirty="0">
                <a:latin typeface="Cambria"/>
                <a:cs typeface="Cambria"/>
              </a:rPr>
              <a:t>f</a:t>
            </a:r>
            <a:r>
              <a:rPr sz="1900" spc="130" dirty="0">
                <a:latin typeface="Cambria"/>
                <a:cs typeface="Cambria"/>
              </a:rPr>
              <a:t>a</a:t>
            </a:r>
            <a:r>
              <a:rPr sz="1900" spc="145" dirty="0">
                <a:latin typeface="Cambria"/>
                <a:cs typeface="Cambria"/>
              </a:rPr>
              <a:t>ct,</a:t>
            </a:r>
            <a:r>
              <a:rPr sz="1900" spc="95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o</a:t>
            </a:r>
            <a:r>
              <a:rPr sz="1900" spc="155" dirty="0">
                <a:latin typeface="Cambria"/>
                <a:cs typeface="Cambria"/>
              </a:rPr>
              <a:t>n</a:t>
            </a:r>
            <a:r>
              <a:rPr sz="1900" spc="70" dirty="0">
                <a:latin typeface="Cambria"/>
                <a:cs typeface="Cambria"/>
              </a:rPr>
              <a:t>l</a:t>
            </a:r>
            <a:r>
              <a:rPr sz="1900" spc="65" dirty="0">
                <a:latin typeface="Cambria"/>
                <a:cs typeface="Cambria"/>
              </a:rPr>
              <a:t>y</a:t>
            </a:r>
            <a:r>
              <a:rPr sz="1900" dirty="0">
                <a:latin typeface="Cambria"/>
                <a:cs typeface="Cambria"/>
              </a:rPr>
              <a:t> </a:t>
            </a:r>
            <a:r>
              <a:rPr sz="1900" spc="-210" dirty="0">
                <a:latin typeface="Cambria"/>
                <a:cs typeface="Cambria"/>
              </a:rPr>
              <a:t> </a:t>
            </a:r>
            <a:r>
              <a:rPr sz="1900" spc="110" dirty="0">
                <a:latin typeface="Cambria"/>
                <a:cs typeface="Cambria"/>
              </a:rPr>
              <a:t>the</a:t>
            </a:r>
            <a:r>
              <a:rPr sz="1900" spc="195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o</a:t>
            </a:r>
            <a:r>
              <a:rPr sz="1900" spc="140" dirty="0">
                <a:latin typeface="Cambria"/>
                <a:cs typeface="Cambria"/>
              </a:rPr>
              <a:t>ne</a:t>
            </a:r>
            <a:r>
              <a:rPr sz="1900" spc="120" dirty="0">
                <a:latin typeface="Cambria"/>
                <a:cs typeface="Cambria"/>
              </a:rPr>
              <a:t>s</a:t>
            </a:r>
            <a:r>
              <a:rPr sz="1900" spc="195" dirty="0">
                <a:latin typeface="Cambria"/>
                <a:cs typeface="Cambria"/>
              </a:rPr>
              <a:t> </a:t>
            </a:r>
            <a:r>
              <a:rPr sz="1900" spc="130" dirty="0">
                <a:latin typeface="Cambria"/>
                <a:cs typeface="Cambria"/>
              </a:rPr>
              <a:t>that</a:t>
            </a:r>
            <a:r>
              <a:rPr sz="1900" spc="200" dirty="0">
                <a:latin typeface="Cambria"/>
                <a:cs typeface="Cambria"/>
              </a:rPr>
              <a:t> </a:t>
            </a:r>
            <a:r>
              <a:rPr sz="1900" spc="110" dirty="0">
                <a:latin typeface="Cambria"/>
                <a:cs typeface="Cambria"/>
              </a:rPr>
              <a:t>a</a:t>
            </a:r>
            <a:r>
              <a:rPr sz="1900" spc="105" dirty="0">
                <a:latin typeface="Cambria"/>
                <a:cs typeface="Cambria"/>
              </a:rPr>
              <a:t>r</a:t>
            </a:r>
            <a:r>
              <a:rPr sz="1900" spc="55" dirty="0">
                <a:latin typeface="Cambria"/>
                <a:cs typeface="Cambria"/>
              </a:rPr>
              <a:t>e</a:t>
            </a:r>
            <a:r>
              <a:rPr sz="1900" spc="185" dirty="0">
                <a:latin typeface="Cambria"/>
                <a:cs typeface="Cambria"/>
              </a:rPr>
              <a:t> </a:t>
            </a:r>
            <a:r>
              <a:rPr sz="1900" spc="95" dirty="0">
                <a:latin typeface="Cambria"/>
                <a:cs typeface="Cambria"/>
              </a:rPr>
              <a:t>needed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2511" y="4125214"/>
            <a:ext cx="346710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0"/>
              </a:lnSpc>
            </a:pPr>
            <a:r>
              <a:rPr sz="1200" b="1" spc="60" dirty="0">
                <a:latin typeface="Cambria"/>
                <a:cs typeface="Cambria"/>
              </a:rPr>
              <a:t>Attribut</a:t>
            </a:r>
            <a:r>
              <a:rPr sz="1200" b="1" spc="75" dirty="0">
                <a:latin typeface="Cambria"/>
                <a:cs typeface="Cambria"/>
              </a:rPr>
              <a:t>e</a:t>
            </a:r>
            <a:r>
              <a:rPr sz="1200" b="1" dirty="0">
                <a:latin typeface="Cambria"/>
                <a:cs typeface="Cambria"/>
              </a:rPr>
              <a:t> </a:t>
            </a:r>
            <a:r>
              <a:rPr sz="1200" b="1" spc="-120" dirty="0">
                <a:latin typeface="Cambria"/>
                <a:cs typeface="Cambria"/>
              </a:rPr>
              <a:t> </a:t>
            </a:r>
            <a:r>
              <a:rPr sz="1200" b="1" spc="45" dirty="0">
                <a:latin typeface="Cambria"/>
                <a:cs typeface="Cambria"/>
              </a:rPr>
              <a:t>Properties</a:t>
            </a:r>
            <a:endParaRPr sz="1200">
              <a:latin typeface="Cambria"/>
              <a:cs typeface="Cambria"/>
            </a:endParaRPr>
          </a:p>
          <a:p>
            <a:pPr marL="184785" indent="-172085">
              <a:lnSpc>
                <a:spcPts val="1420"/>
              </a:lnSpc>
              <a:buFont typeface="Wingdings"/>
              <a:buChar char=""/>
              <a:tabLst>
                <a:tab pos="185420" algn="l"/>
                <a:tab pos="3178175" algn="l"/>
              </a:tabLst>
            </a:pPr>
            <a:r>
              <a:rPr sz="1200" spc="45" dirty="0">
                <a:latin typeface="MS PGothic"/>
                <a:cs typeface="MS PGothic"/>
              </a:rPr>
              <a:t>“</a:t>
            </a:r>
            <a:r>
              <a:rPr sz="1200" spc="80" dirty="0">
                <a:latin typeface="Cambria"/>
                <a:cs typeface="Cambria"/>
              </a:rPr>
              <a:t>use</a:t>
            </a:r>
            <a:r>
              <a:rPr sz="1200" spc="70" dirty="0">
                <a:latin typeface="Cambria"/>
                <a:cs typeface="Cambria"/>
              </a:rPr>
              <a:t>r</a:t>
            </a:r>
            <a:r>
              <a:rPr sz="1200" spc="80" dirty="0">
                <a:latin typeface="Cambria"/>
                <a:cs typeface="Cambria"/>
              </a:rPr>
              <a:t>-</a:t>
            </a:r>
            <a:r>
              <a:rPr sz="1200" spc="20" dirty="0">
                <a:latin typeface="Cambria"/>
                <a:cs typeface="Cambria"/>
              </a:rPr>
              <a:t>e</a:t>
            </a:r>
            <a:r>
              <a:rPr sz="1200" spc="50" dirty="0">
                <a:latin typeface="Cambria"/>
                <a:cs typeface="Cambria"/>
              </a:rPr>
              <a:t>ntere</a:t>
            </a:r>
            <a:r>
              <a:rPr sz="1200" spc="100" dirty="0">
                <a:latin typeface="Cambria"/>
                <a:cs typeface="Cambria"/>
              </a:rPr>
              <a:t>d</a:t>
            </a:r>
            <a:r>
              <a:rPr sz="1200" dirty="0">
                <a:latin typeface="MS PGothic"/>
                <a:cs typeface="MS PGothic"/>
              </a:rPr>
              <a:t>” </a:t>
            </a:r>
            <a:r>
              <a:rPr sz="1200" spc="-50" dirty="0">
                <a:latin typeface="MS PGothic"/>
                <a:cs typeface="MS PGothic"/>
              </a:rPr>
              <a:t> </a:t>
            </a:r>
            <a:r>
              <a:rPr sz="1200" spc="60" dirty="0">
                <a:latin typeface="Cambria"/>
                <a:cs typeface="Cambria"/>
              </a:rPr>
              <a:t>vs</a:t>
            </a:r>
            <a:r>
              <a:rPr sz="1200" spc="135" dirty="0">
                <a:latin typeface="Cambria"/>
                <a:cs typeface="Cambria"/>
              </a:rPr>
              <a:t>.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50" dirty="0">
                <a:latin typeface="Georgia"/>
                <a:cs typeface="Georgia"/>
              </a:rPr>
              <a:t>“constrained</a:t>
            </a:r>
            <a:r>
              <a:rPr sz="1200" dirty="0">
                <a:latin typeface="Georgia"/>
                <a:cs typeface="Georgia"/>
              </a:rPr>
              <a:t> </a:t>
            </a:r>
            <a:r>
              <a:rPr sz="1200" spc="55" dirty="0">
                <a:latin typeface="Georgia"/>
                <a:cs typeface="Georgia"/>
              </a:rPr>
              <a:t> </a:t>
            </a:r>
            <a:r>
              <a:rPr sz="1200" spc="45" dirty="0">
                <a:latin typeface="Georgia"/>
                <a:cs typeface="Georgia"/>
              </a:rPr>
              <a:t>set”</a:t>
            </a:r>
            <a:r>
              <a:rPr sz="1200" spc="65" dirty="0">
                <a:latin typeface="Cambria"/>
                <a:cs typeface="Cambria"/>
              </a:rPr>
              <a:t>:</a:t>
            </a:r>
            <a:r>
              <a:rPr sz="1200" dirty="0">
                <a:latin typeface="Cambria"/>
                <a:cs typeface="Cambria"/>
              </a:rPr>
              <a:t>	</a:t>
            </a:r>
            <a:r>
              <a:rPr sz="1200" spc="40" dirty="0">
                <a:latin typeface="Cambria"/>
                <a:cs typeface="Cambria"/>
              </a:rPr>
              <a:t>T</a:t>
            </a:r>
            <a:r>
              <a:rPr sz="1200" spc="75" dirty="0">
                <a:latin typeface="Cambria"/>
                <a:cs typeface="Cambria"/>
              </a:rPr>
              <a:t>he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4724" y="4490211"/>
            <a:ext cx="3295015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90"/>
              </a:lnSpc>
            </a:pPr>
            <a:r>
              <a:rPr sz="1200" spc="65" dirty="0">
                <a:latin typeface="Cambria"/>
                <a:cs typeface="Cambria"/>
              </a:rPr>
              <a:t>attribute </a:t>
            </a:r>
            <a:r>
              <a:rPr sz="1200" spc="105" dirty="0">
                <a:latin typeface="Cambria"/>
                <a:cs typeface="Cambria"/>
              </a:rPr>
              <a:t> can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only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c</a:t>
            </a:r>
            <a:r>
              <a:rPr sz="1200" spc="65" dirty="0">
                <a:latin typeface="Cambria"/>
                <a:cs typeface="Cambria"/>
              </a:rPr>
              <a:t>ome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from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f</a:t>
            </a:r>
            <a:r>
              <a:rPr sz="1200" spc="50" dirty="0">
                <a:latin typeface="Cambria"/>
                <a:cs typeface="Cambria"/>
              </a:rPr>
              <a:t>inite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114" dirty="0">
                <a:latin typeface="Cambria"/>
                <a:cs typeface="Cambria"/>
              </a:rPr>
              <a:t>s</a:t>
            </a:r>
            <a:r>
              <a:rPr sz="1200" spc="75" dirty="0">
                <a:latin typeface="Cambria"/>
                <a:cs typeface="Cambria"/>
              </a:rPr>
              <a:t>et,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120" dirty="0">
                <a:latin typeface="Cambria"/>
                <a:cs typeface="Cambria"/>
              </a:rPr>
              <a:t>such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as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code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125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list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30" dirty="0">
                <a:latin typeface="Cambria"/>
                <a:cs typeface="Cambria"/>
              </a:rPr>
              <a:t>/ </a:t>
            </a:r>
            <a:r>
              <a:rPr sz="1200" spc="45" dirty="0">
                <a:latin typeface="Cambria"/>
                <a:cs typeface="Cambria"/>
              </a:rPr>
              <a:t>dro</a:t>
            </a:r>
            <a:r>
              <a:rPr sz="1200" spc="55" dirty="0">
                <a:latin typeface="Cambria"/>
                <a:cs typeface="Cambria"/>
              </a:rPr>
              <a:t>p</a:t>
            </a:r>
            <a:r>
              <a:rPr sz="1200" dirty="0">
                <a:latin typeface="Cambria"/>
                <a:cs typeface="Cambria"/>
              </a:rPr>
              <a:t>  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down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13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set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2511" y="4832604"/>
            <a:ext cx="3465829" cy="19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buFont typeface="Wingdings"/>
              <a:buChar char=""/>
              <a:tabLst>
                <a:tab pos="185420" algn="l"/>
                <a:tab pos="1264920" algn="l"/>
                <a:tab pos="1602105" algn="l"/>
                <a:tab pos="2696210" algn="l"/>
                <a:tab pos="3063875" algn="l"/>
              </a:tabLst>
            </a:pPr>
            <a:r>
              <a:rPr sz="1200" spc="85" dirty="0">
                <a:latin typeface="Cambria"/>
                <a:cs typeface="Cambria"/>
              </a:rPr>
              <a:t>fundamental</a:t>
            </a:r>
            <a:r>
              <a:rPr sz="1200" dirty="0">
                <a:latin typeface="Cambria"/>
                <a:cs typeface="Cambria"/>
              </a:rPr>
              <a:t>	</a:t>
            </a:r>
            <a:r>
              <a:rPr sz="1200" spc="60" dirty="0">
                <a:latin typeface="Cambria"/>
                <a:cs typeface="Cambria"/>
              </a:rPr>
              <a:t>vs</a:t>
            </a:r>
            <a:r>
              <a:rPr sz="1200" spc="135" dirty="0">
                <a:latin typeface="Cambria"/>
                <a:cs typeface="Cambria"/>
              </a:rPr>
              <a:t>.</a:t>
            </a:r>
            <a:r>
              <a:rPr sz="1200" dirty="0">
                <a:latin typeface="Cambria"/>
                <a:cs typeface="Cambria"/>
              </a:rPr>
              <a:t>	</a:t>
            </a:r>
            <a:r>
              <a:rPr sz="1200" spc="90" dirty="0">
                <a:latin typeface="Cambria"/>
                <a:cs typeface="Cambria"/>
              </a:rPr>
              <a:t>redundan</a:t>
            </a:r>
            <a:r>
              <a:rPr sz="1200" spc="50" dirty="0">
                <a:latin typeface="Cambria"/>
                <a:cs typeface="Cambria"/>
              </a:rPr>
              <a:t>t</a:t>
            </a:r>
            <a:r>
              <a:rPr sz="1200" spc="65" dirty="0">
                <a:latin typeface="Cambria"/>
                <a:cs typeface="Cambria"/>
              </a:rPr>
              <a:t>:</a:t>
            </a:r>
            <a:r>
              <a:rPr sz="1200" dirty="0">
                <a:latin typeface="Cambria"/>
                <a:cs typeface="Cambria"/>
              </a:rPr>
              <a:t>	</a:t>
            </a:r>
            <a:r>
              <a:rPr sz="1200" spc="70" dirty="0">
                <a:latin typeface="Cambria"/>
                <a:cs typeface="Cambria"/>
              </a:rPr>
              <a:t>the</a:t>
            </a:r>
            <a:r>
              <a:rPr sz="1200" dirty="0">
                <a:latin typeface="Cambria"/>
                <a:cs typeface="Cambria"/>
              </a:rPr>
              <a:t>	</a:t>
            </a:r>
            <a:r>
              <a:rPr sz="1200" spc="90" dirty="0">
                <a:latin typeface="Cambria"/>
                <a:cs typeface="Cambria"/>
              </a:rPr>
              <a:t>same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4724" y="5022088"/>
            <a:ext cx="3295015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90"/>
              </a:lnSpc>
            </a:pPr>
            <a:r>
              <a:rPr sz="1200" spc="70" dirty="0">
                <a:latin typeface="Cambria"/>
                <a:cs typeface="Cambria"/>
              </a:rPr>
              <a:t>value </a:t>
            </a:r>
            <a:r>
              <a:rPr sz="1200" spc="-1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is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120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recorded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120" dirty="0">
                <a:latin typeface="Cambria"/>
                <a:cs typeface="Cambria"/>
              </a:rPr>
              <a:t> </a:t>
            </a:r>
            <a:r>
              <a:rPr sz="1200" spc="135" dirty="0">
                <a:latin typeface="Cambria"/>
                <a:cs typeface="Cambria"/>
              </a:rPr>
              <a:t>m</a:t>
            </a:r>
            <a:r>
              <a:rPr sz="1200" spc="50" dirty="0">
                <a:latin typeface="Cambria"/>
                <a:cs typeface="Cambria"/>
              </a:rPr>
              <a:t>ultipl</a:t>
            </a:r>
            <a:r>
              <a:rPr sz="1200" spc="70" dirty="0">
                <a:latin typeface="Cambria"/>
                <a:cs typeface="Cambria"/>
              </a:rPr>
              <a:t>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times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12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in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125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diff</a:t>
            </a:r>
            <a:r>
              <a:rPr sz="1200" spc="50" dirty="0">
                <a:latin typeface="Cambria"/>
                <a:cs typeface="Cambria"/>
              </a:rPr>
              <a:t>e</a:t>
            </a:r>
            <a:r>
              <a:rPr sz="1200" spc="55" dirty="0">
                <a:latin typeface="Cambria"/>
                <a:cs typeface="Cambria"/>
              </a:rPr>
              <a:t>ren</a:t>
            </a:r>
            <a:r>
              <a:rPr sz="1200" spc="50" dirty="0">
                <a:latin typeface="Cambria"/>
                <a:cs typeface="Cambria"/>
              </a:rPr>
              <a:t>t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entities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2511" y="5371307"/>
            <a:ext cx="3467100" cy="54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marR="5080" indent="-172085" algn="just">
              <a:lnSpc>
                <a:spcPct val="97100"/>
              </a:lnSpc>
              <a:buFont typeface="Wingdings"/>
              <a:buChar char=""/>
              <a:tabLst>
                <a:tab pos="185420" algn="l"/>
                <a:tab pos="3188335" algn="l"/>
              </a:tabLst>
            </a:pPr>
            <a:r>
              <a:rPr sz="1200" spc="60" dirty="0">
                <a:latin typeface="Cambria"/>
                <a:cs typeface="Cambria"/>
              </a:rPr>
              <a:t>single</a:t>
            </a:r>
            <a:r>
              <a:rPr sz="1200" spc="80" dirty="0">
                <a:latin typeface="Cambria"/>
                <a:cs typeface="Cambria"/>
              </a:rPr>
              <a:t>-</a:t>
            </a:r>
            <a:r>
              <a:rPr sz="1200" spc="70" dirty="0">
                <a:latin typeface="Cambria"/>
                <a:cs typeface="Cambria"/>
              </a:rPr>
              <a:t>valued</a:t>
            </a:r>
            <a:r>
              <a:rPr sz="1200" dirty="0">
                <a:latin typeface="Cambria"/>
                <a:cs typeface="Cambria"/>
              </a:rPr>
              <a:t>      </a:t>
            </a:r>
            <a:r>
              <a:rPr sz="1200" spc="-13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vs</a:t>
            </a:r>
            <a:r>
              <a:rPr sz="1200" spc="135" dirty="0">
                <a:latin typeface="Cambria"/>
                <a:cs typeface="Cambria"/>
              </a:rPr>
              <a:t>.</a:t>
            </a:r>
            <a:r>
              <a:rPr sz="1200" dirty="0">
                <a:latin typeface="Cambria"/>
                <a:cs typeface="Cambria"/>
              </a:rPr>
              <a:t>      </a:t>
            </a:r>
            <a:r>
              <a:rPr sz="1200" spc="-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multivalue</a:t>
            </a:r>
            <a:r>
              <a:rPr sz="1200" spc="80" dirty="0">
                <a:latin typeface="Cambria"/>
                <a:cs typeface="Cambria"/>
              </a:rPr>
              <a:t>d</a:t>
            </a:r>
            <a:r>
              <a:rPr sz="1200" spc="65" dirty="0">
                <a:latin typeface="Cambria"/>
                <a:cs typeface="Cambria"/>
              </a:rPr>
              <a:t>:</a:t>
            </a:r>
            <a:r>
              <a:rPr sz="1200" dirty="0">
                <a:latin typeface="Cambria"/>
                <a:cs typeface="Cambria"/>
              </a:rPr>
              <a:t>	</a:t>
            </a:r>
            <a:r>
              <a:rPr sz="1200" spc="65" dirty="0">
                <a:latin typeface="Cambria"/>
                <a:cs typeface="Cambria"/>
              </a:rPr>
              <a:t>one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attribute</a:t>
            </a:r>
            <a:r>
              <a:rPr sz="1200" dirty="0">
                <a:latin typeface="Cambria"/>
                <a:cs typeface="Cambria"/>
              </a:rPr>
              <a:t>  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can</a:t>
            </a:r>
            <a:r>
              <a:rPr sz="1200" dirty="0">
                <a:latin typeface="Cambria"/>
                <a:cs typeface="Cambria"/>
              </a:rPr>
              <a:t>  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have</a:t>
            </a:r>
            <a:r>
              <a:rPr sz="1200" dirty="0">
                <a:latin typeface="Cambria"/>
                <a:cs typeface="Cambria"/>
              </a:rPr>
              <a:t>  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multiple</a:t>
            </a:r>
            <a:r>
              <a:rPr sz="1200" dirty="0">
                <a:latin typeface="Cambria"/>
                <a:cs typeface="Cambria"/>
              </a:rPr>
              <a:t>  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v</a:t>
            </a:r>
            <a:r>
              <a:rPr sz="1200" spc="70" dirty="0">
                <a:latin typeface="Cambria"/>
                <a:cs typeface="Cambria"/>
              </a:rPr>
              <a:t>a</a:t>
            </a:r>
            <a:r>
              <a:rPr sz="1200" spc="90" dirty="0">
                <a:latin typeface="Cambria"/>
                <a:cs typeface="Cambria"/>
              </a:rPr>
              <a:t>lues,</a:t>
            </a:r>
            <a:r>
              <a:rPr sz="1200" dirty="0">
                <a:latin typeface="Cambria"/>
                <a:cs typeface="Cambria"/>
              </a:rPr>
              <a:t>  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a</a:t>
            </a:r>
            <a:r>
              <a:rPr sz="1200" spc="65" dirty="0">
                <a:latin typeface="Cambria"/>
                <a:cs typeface="Cambria"/>
              </a:rPr>
              <a:t>t</a:t>
            </a:r>
            <a:r>
              <a:rPr sz="1200" dirty="0">
                <a:latin typeface="Cambria"/>
                <a:cs typeface="Cambria"/>
              </a:rPr>
              <a:t>  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time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or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over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13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time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40096" y="591312"/>
            <a:ext cx="5183124" cy="453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9838" y="4859273"/>
            <a:ext cx="318770" cy="1010919"/>
          </a:xfrm>
          <a:custGeom>
            <a:avLst/>
            <a:gdLst/>
            <a:ahLst/>
            <a:cxnLst/>
            <a:rect l="l" t="t" r="r" b="b"/>
            <a:pathLst>
              <a:path w="318769" h="1010920">
                <a:moveTo>
                  <a:pt x="318516" y="1010412"/>
                </a:moveTo>
                <a:lnTo>
                  <a:pt x="256523" y="1008318"/>
                </a:lnTo>
                <a:lnTo>
                  <a:pt x="205901" y="1002617"/>
                </a:lnTo>
                <a:lnTo>
                  <a:pt x="171772" y="994177"/>
                </a:lnTo>
                <a:lnTo>
                  <a:pt x="159258" y="983869"/>
                </a:lnTo>
                <a:lnTo>
                  <a:pt x="159258" y="531748"/>
                </a:lnTo>
                <a:lnTo>
                  <a:pt x="146743" y="521440"/>
                </a:lnTo>
                <a:lnTo>
                  <a:pt x="112614" y="513000"/>
                </a:lnTo>
                <a:lnTo>
                  <a:pt x="61992" y="507299"/>
                </a:lnTo>
                <a:lnTo>
                  <a:pt x="0" y="505206"/>
                </a:lnTo>
                <a:lnTo>
                  <a:pt x="61992" y="503112"/>
                </a:lnTo>
                <a:lnTo>
                  <a:pt x="112614" y="497411"/>
                </a:lnTo>
                <a:lnTo>
                  <a:pt x="146743" y="488971"/>
                </a:lnTo>
                <a:lnTo>
                  <a:pt x="159258" y="478663"/>
                </a:lnTo>
                <a:lnTo>
                  <a:pt x="159258" y="26542"/>
                </a:lnTo>
                <a:lnTo>
                  <a:pt x="171772" y="16234"/>
                </a:lnTo>
                <a:lnTo>
                  <a:pt x="205901" y="7794"/>
                </a:lnTo>
                <a:lnTo>
                  <a:pt x="256523" y="2093"/>
                </a:lnTo>
                <a:lnTo>
                  <a:pt x="318516" y="0"/>
                </a:lnTo>
              </a:path>
            </a:pathLst>
          </a:custGeom>
          <a:ln w="19811">
            <a:solidFill>
              <a:srgbClr val="0025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5128" y="4773421"/>
            <a:ext cx="839469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07010">
              <a:lnSpc>
                <a:spcPct val="100000"/>
              </a:lnSpc>
            </a:pPr>
            <a:r>
              <a:rPr sz="1200" spc="175" dirty="0">
                <a:solidFill>
                  <a:srgbClr val="00253D"/>
                </a:solidFill>
                <a:latin typeface="Cambria"/>
                <a:cs typeface="Cambria"/>
              </a:rPr>
              <a:t>O</a:t>
            </a:r>
            <a:r>
              <a:rPr sz="1200" spc="114" dirty="0">
                <a:solidFill>
                  <a:srgbClr val="00253D"/>
                </a:solidFill>
                <a:latin typeface="Cambria"/>
                <a:cs typeface="Cambria"/>
              </a:rPr>
              <a:t>k</a:t>
            </a:r>
            <a:r>
              <a:rPr sz="1200" spc="130" dirty="0">
                <a:solidFill>
                  <a:srgbClr val="00253D"/>
                </a:solidFill>
                <a:latin typeface="Cambria"/>
                <a:cs typeface="Cambria"/>
              </a:rPr>
              <a:t> </a:t>
            </a:r>
            <a:r>
              <a:rPr sz="1200" spc="25" dirty="0">
                <a:solidFill>
                  <a:srgbClr val="00253D"/>
                </a:solidFill>
                <a:latin typeface="Cambria"/>
                <a:cs typeface="Cambria"/>
              </a:rPr>
              <a:t>for</a:t>
            </a:r>
            <a:r>
              <a:rPr sz="1200" spc="130" dirty="0">
                <a:solidFill>
                  <a:srgbClr val="00253D"/>
                </a:solidFill>
                <a:latin typeface="Cambria"/>
                <a:cs typeface="Cambria"/>
              </a:rPr>
              <a:t> </a:t>
            </a:r>
            <a:r>
              <a:rPr sz="1200" spc="110" dirty="0">
                <a:solidFill>
                  <a:srgbClr val="00253D"/>
                </a:solidFill>
                <a:latin typeface="Cambria"/>
                <a:cs typeface="Cambria"/>
              </a:rPr>
              <a:t>a</a:t>
            </a:r>
            <a:r>
              <a:rPr sz="1200" spc="45" dirty="0">
                <a:solidFill>
                  <a:srgbClr val="00253D"/>
                </a:solidFill>
                <a:latin typeface="Cambria"/>
                <a:cs typeface="Cambria"/>
              </a:rPr>
              <a:t> </a:t>
            </a:r>
            <a:r>
              <a:rPr sz="1200" spc="80" dirty="0">
                <a:solidFill>
                  <a:srgbClr val="00253D"/>
                </a:solidFill>
                <a:latin typeface="Cambria"/>
                <a:cs typeface="Cambria"/>
              </a:rPr>
              <a:t>conceptual</a:t>
            </a:r>
            <a:endParaRPr sz="1200">
              <a:latin typeface="Cambria"/>
              <a:cs typeface="Cambria"/>
            </a:endParaRPr>
          </a:p>
          <a:p>
            <a:pPr marL="377825" marR="5080" indent="118745">
              <a:lnSpc>
                <a:spcPct val="100000"/>
              </a:lnSpc>
            </a:pPr>
            <a:r>
              <a:rPr sz="1200" spc="70" dirty="0">
                <a:solidFill>
                  <a:srgbClr val="00253D"/>
                </a:solidFill>
                <a:latin typeface="Cambria"/>
                <a:cs typeface="Cambria"/>
              </a:rPr>
              <a:t>data </a:t>
            </a:r>
            <a:r>
              <a:rPr sz="1200" spc="60" dirty="0">
                <a:solidFill>
                  <a:srgbClr val="00253D"/>
                </a:solidFill>
                <a:latin typeface="Cambria"/>
                <a:cs typeface="Cambria"/>
              </a:rPr>
              <a:t>model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60214" y="1419272"/>
            <a:ext cx="3922395" cy="2892425"/>
          </a:xfrm>
          <a:custGeom>
            <a:avLst/>
            <a:gdLst/>
            <a:ahLst/>
            <a:cxnLst/>
            <a:rect l="l" t="t" r="r" b="b"/>
            <a:pathLst>
              <a:path w="3922395" h="2892425">
                <a:moveTo>
                  <a:pt x="81914" y="2821892"/>
                </a:moveTo>
                <a:lnTo>
                  <a:pt x="0" y="2882090"/>
                </a:lnTo>
                <a:lnTo>
                  <a:pt x="7620" y="2892377"/>
                </a:lnTo>
                <a:lnTo>
                  <a:pt x="89408" y="2832179"/>
                </a:lnTo>
                <a:lnTo>
                  <a:pt x="81914" y="2821892"/>
                </a:lnTo>
                <a:close/>
              </a:path>
              <a:path w="3922395" h="2892425">
                <a:moveTo>
                  <a:pt x="194563" y="2739215"/>
                </a:moveTo>
                <a:lnTo>
                  <a:pt x="112649" y="2799413"/>
                </a:lnTo>
                <a:lnTo>
                  <a:pt x="120141" y="2809573"/>
                </a:lnTo>
                <a:lnTo>
                  <a:pt x="202057" y="2749502"/>
                </a:lnTo>
                <a:lnTo>
                  <a:pt x="194563" y="2739215"/>
                </a:lnTo>
                <a:close/>
              </a:path>
              <a:path w="3922395" h="2892425">
                <a:moveTo>
                  <a:pt x="307213" y="2656538"/>
                </a:moveTo>
                <a:lnTo>
                  <a:pt x="225298" y="2716736"/>
                </a:lnTo>
                <a:lnTo>
                  <a:pt x="232790" y="2726896"/>
                </a:lnTo>
                <a:lnTo>
                  <a:pt x="314706" y="2666825"/>
                </a:lnTo>
                <a:lnTo>
                  <a:pt x="307213" y="2656538"/>
                </a:lnTo>
                <a:close/>
              </a:path>
              <a:path w="3922395" h="2892425">
                <a:moveTo>
                  <a:pt x="419735" y="2573861"/>
                </a:moveTo>
                <a:lnTo>
                  <a:pt x="337820" y="2634059"/>
                </a:lnTo>
                <a:lnTo>
                  <a:pt x="345439" y="2644219"/>
                </a:lnTo>
                <a:lnTo>
                  <a:pt x="427227" y="2584148"/>
                </a:lnTo>
                <a:lnTo>
                  <a:pt x="419735" y="2573861"/>
                </a:lnTo>
                <a:close/>
              </a:path>
              <a:path w="3922395" h="2892425">
                <a:moveTo>
                  <a:pt x="532384" y="2491184"/>
                </a:moveTo>
                <a:lnTo>
                  <a:pt x="450469" y="2551382"/>
                </a:lnTo>
                <a:lnTo>
                  <a:pt x="457962" y="2561542"/>
                </a:lnTo>
                <a:lnTo>
                  <a:pt x="539876" y="2501471"/>
                </a:lnTo>
                <a:lnTo>
                  <a:pt x="532384" y="2491184"/>
                </a:lnTo>
                <a:close/>
              </a:path>
              <a:path w="3922395" h="2892425">
                <a:moveTo>
                  <a:pt x="645033" y="2408507"/>
                </a:moveTo>
                <a:lnTo>
                  <a:pt x="563118" y="2468705"/>
                </a:lnTo>
                <a:lnTo>
                  <a:pt x="570611" y="2478865"/>
                </a:lnTo>
                <a:lnTo>
                  <a:pt x="652526" y="2418794"/>
                </a:lnTo>
                <a:lnTo>
                  <a:pt x="645033" y="2408507"/>
                </a:lnTo>
                <a:close/>
              </a:path>
              <a:path w="3922395" h="2892425">
                <a:moveTo>
                  <a:pt x="757555" y="2325830"/>
                </a:moveTo>
                <a:lnTo>
                  <a:pt x="675639" y="2386028"/>
                </a:lnTo>
                <a:lnTo>
                  <a:pt x="683260" y="2396188"/>
                </a:lnTo>
                <a:lnTo>
                  <a:pt x="765048" y="2336117"/>
                </a:lnTo>
                <a:lnTo>
                  <a:pt x="757555" y="2325830"/>
                </a:lnTo>
                <a:close/>
              </a:path>
              <a:path w="3922395" h="2892425">
                <a:moveTo>
                  <a:pt x="870203" y="2243153"/>
                </a:moveTo>
                <a:lnTo>
                  <a:pt x="788288" y="2303351"/>
                </a:lnTo>
                <a:lnTo>
                  <a:pt x="795782" y="2313511"/>
                </a:lnTo>
                <a:lnTo>
                  <a:pt x="877697" y="2253440"/>
                </a:lnTo>
                <a:lnTo>
                  <a:pt x="870203" y="2243153"/>
                </a:lnTo>
                <a:close/>
              </a:path>
              <a:path w="3922395" h="2892425">
                <a:moveTo>
                  <a:pt x="982852" y="2160476"/>
                </a:moveTo>
                <a:lnTo>
                  <a:pt x="900938" y="2220674"/>
                </a:lnTo>
                <a:lnTo>
                  <a:pt x="908431" y="2230834"/>
                </a:lnTo>
                <a:lnTo>
                  <a:pt x="990346" y="2170763"/>
                </a:lnTo>
                <a:lnTo>
                  <a:pt x="982852" y="2160476"/>
                </a:lnTo>
                <a:close/>
              </a:path>
              <a:path w="3922395" h="2892425">
                <a:moveTo>
                  <a:pt x="1095375" y="2077799"/>
                </a:moveTo>
                <a:lnTo>
                  <a:pt x="1013460" y="2137997"/>
                </a:lnTo>
                <a:lnTo>
                  <a:pt x="1021080" y="2148157"/>
                </a:lnTo>
                <a:lnTo>
                  <a:pt x="1102868" y="2088086"/>
                </a:lnTo>
                <a:lnTo>
                  <a:pt x="1095375" y="2077799"/>
                </a:lnTo>
                <a:close/>
              </a:path>
              <a:path w="3922395" h="2892425">
                <a:moveTo>
                  <a:pt x="1208024" y="1995122"/>
                </a:moveTo>
                <a:lnTo>
                  <a:pt x="1126109" y="2055320"/>
                </a:lnTo>
                <a:lnTo>
                  <a:pt x="1133602" y="2065480"/>
                </a:lnTo>
                <a:lnTo>
                  <a:pt x="1215516" y="2005409"/>
                </a:lnTo>
                <a:lnTo>
                  <a:pt x="1208024" y="1995122"/>
                </a:lnTo>
                <a:close/>
              </a:path>
              <a:path w="3922395" h="2892425">
                <a:moveTo>
                  <a:pt x="1320546" y="1912445"/>
                </a:moveTo>
                <a:lnTo>
                  <a:pt x="1238758" y="1972643"/>
                </a:lnTo>
                <a:lnTo>
                  <a:pt x="1246251" y="1982803"/>
                </a:lnTo>
                <a:lnTo>
                  <a:pt x="1328165" y="1922732"/>
                </a:lnTo>
                <a:lnTo>
                  <a:pt x="1320546" y="1912445"/>
                </a:lnTo>
                <a:close/>
              </a:path>
              <a:path w="3922395" h="2892425">
                <a:moveTo>
                  <a:pt x="1433195" y="1829768"/>
                </a:moveTo>
                <a:lnTo>
                  <a:pt x="1351280" y="1889966"/>
                </a:lnTo>
                <a:lnTo>
                  <a:pt x="1358773" y="1900126"/>
                </a:lnTo>
                <a:lnTo>
                  <a:pt x="1440688" y="1840055"/>
                </a:lnTo>
                <a:lnTo>
                  <a:pt x="1433195" y="1829768"/>
                </a:lnTo>
                <a:close/>
              </a:path>
              <a:path w="3922395" h="2892425">
                <a:moveTo>
                  <a:pt x="1545844" y="1747091"/>
                </a:moveTo>
                <a:lnTo>
                  <a:pt x="1463928" y="1807289"/>
                </a:lnTo>
                <a:lnTo>
                  <a:pt x="1471422" y="1817449"/>
                </a:lnTo>
                <a:lnTo>
                  <a:pt x="1553337" y="1757378"/>
                </a:lnTo>
                <a:lnTo>
                  <a:pt x="1545844" y="1747091"/>
                </a:lnTo>
                <a:close/>
              </a:path>
              <a:path w="3922395" h="2892425">
                <a:moveTo>
                  <a:pt x="1658365" y="1664414"/>
                </a:moveTo>
                <a:lnTo>
                  <a:pt x="1576577" y="1724612"/>
                </a:lnTo>
                <a:lnTo>
                  <a:pt x="1584071" y="1734772"/>
                </a:lnTo>
                <a:lnTo>
                  <a:pt x="1665986" y="1674701"/>
                </a:lnTo>
                <a:lnTo>
                  <a:pt x="1658365" y="1664414"/>
                </a:lnTo>
                <a:close/>
              </a:path>
              <a:path w="3922395" h="2892425">
                <a:moveTo>
                  <a:pt x="1771014" y="1581737"/>
                </a:moveTo>
                <a:lnTo>
                  <a:pt x="1689100" y="1641935"/>
                </a:lnTo>
                <a:lnTo>
                  <a:pt x="1696593" y="1652095"/>
                </a:lnTo>
                <a:lnTo>
                  <a:pt x="1778508" y="1592024"/>
                </a:lnTo>
                <a:lnTo>
                  <a:pt x="1771014" y="1581737"/>
                </a:lnTo>
                <a:close/>
              </a:path>
              <a:path w="3922395" h="2892425">
                <a:moveTo>
                  <a:pt x="1883664" y="1499060"/>
                </a:moveTo>
                <a:lnTo>
                  <a:pt x="1801749" y="1559131"/>
                </a:lnTo>
                <a:lnTo>
                  <a:pt x="1809241" y="1569418"/>
                </a:lnTo>
                <a:lnTo>
                  <a:pt x="1891157" y="1509347"/>
                </a:lnTo>
                <a:lnTo>
                  <a:pt x="1883664" y="1499060"/>
                </a:lnTo>
                <a:close/>
              </a:path>
              <a:path w="3922395" h="2892425">
                <a:moveTo>
                  <a:pt x="1996186" y="1416383"/>
                </a:moveTo>
                <a:lnTo>
                  <a:pt x="1914397" y="1476454"/>
                </a:lnTo>
                <a:lnTo>
                  <a:pt x="1921890" y="1486741"/>
                </a:lnTo>
                <a:lnTo>
                  <a:pt x="2003806" y="1426670"/>
                </a:lnTo>
                <a:lnTo>
                  <a:pt x="1996186" y="1416383"/>
                </a:lnTo>
                <a:close/>
              </a:path>
              <a:path w="3922395" h="2892425">
                <a:moveTo>
                  <a:pt x="2108835" y="1333706"/>
                </a:moveTo>
                <a:lnTo>
                  <a:pt x="2026919" y="1393777"/>
                </a:lnTo>
                <a:lnTo>
                  <a:pt x="2034413" y="1404064"/>
                </a:lnTo>
                <a:lnTo>
                  <a:pt x="2116328" y="1343993"/>
                </a:lnTo>
                <a:lnTo>
                  <a:pt x="2108835" y="1333706"/>
                </a:lnTo>
                <a:close/>
              </a:path>
              <a:path w="3922395" h="2892425">
                <a:moveTo>
                  <a:pt x="2221484" y="1251029"/>
                </a:moveTo>
                <a:lnTo>
                  <a:pt x="2139568" y="1311100"/>
                </a:lnTo>
                <a:lnTo>
                  <a:pt x="2147062" y="1321387"/>
                </a:lnTo>
                <a:lnTo>
                  <a:pt x="2228977" y="1261316"/>
                </a:lnTo>
                <a:lnTo>
                  <a:pt x="2221484" y="1251029"/>
                </a:lnTo>
                <a:close/>
              </a:path>
              <a:path w="3922395" h="2892425">
                <a:moveTo>
                  <a:pt x="2334006" y="1168352"/>
                </a:moveTo>
                <a:lnTo>
                  <a:pt x="2252217" y="1228423"/>
                </a:lnTo>
                <a:lnTo>
                  <a:pt x="2259711" y="1238710"/>
                </a:lnTo>
                <a:lnTo>
                  <a:pt x="2341626" y="1178639"/>
                </a:lnTo>
                <a:lnTo>
                  <a:pt x="2334006" y="1168352"/>
                </a:lnTo>
                <a:close/>
              </a:path>
              <a:path w="3922395" h="2892425">
                <a:moveTo>
                  <a:pt x="2446655" y="1085675"/>
                </a:moveTo>
                <a:lnTo>
                  <a:pt x="2364740" y="1145746"/>
                </a:lnTo>
                <a:lnTo>
                  <a:pt x="2372233" y="1156033"/>
                </a:lnTo>
                <a:lnTo>
                  <a:pt x="2454147" y="1095835"/>
                </a:lnTo>
                <a:lnTo>
                  <a:pt x="2446655" y="1085675"/>
                </a:lnTo>
                <a:close/>
              </a:path>
              <a:path w="3922395" h="2892425">
                <a:moveTo>
                  <a:pt x="2559304" y="1002998"/>
                </a:moveTo>
                <a:lnTo>
                  <a:pt x="2477389" y="1063069"/>
                </a:lnTo>
                <a:lnTo>
                  <a:pt x="2484882" y="1073356"/>
                </a:lnTo>
                <a:lnTo>
                  <a:pt x="2566796" y="1013158"/>
                </a:lnTo>
                <a:lnTo>
                  <a:pt x="2559304" y="1002998"/>
                </a:lnTo>
                <a:close/>
              </a:path>
              <a:path w="3922395" h="2892425">
                <a:moveTo>
                  <a:pt x="2671826" y="920321"/>
                </a:moveTo>
                <a:lnTo>
                  <a:pt x="2590038" y="980392"/>
                </a:lnTo>
                <a:lnTo>
                  <a:pt x="2597531" y="990679"/>
                </a:lnTo>
                <a:lnTo>
                  <a:pt x="2679445" y="930481"/>
                </a:lnTo>
                <a:lnTo>
                  <a:pt x="2671826" y="920321"/>
                </a:lnTo>
                <a:close/>
              </a:path>
              <a:path w="3922395" h="2892425">
                <a:moveTo>
                  <a:pt x="2784475" y="837644"/>
                </a:moveTo>
                <a:lnTo>
                  <a:pt x="2702560" y="897715"/>
                </a:lnTo>
                <a:lnTo>
                  <a:pt x="2710053" y="908002"/>
                </a:lnTo>
                <a:lnTo>
                  <a:pt x="2791967" y="847804"/>
                </a:lnTo>
                <a:lnTo>
                  <a:pt x="2784475" y="837644"/>
                </a:lnTo>
                <a:close/>
              </a:path>
              <a:path w="3922395" h="2892425">
                <a:moveTo>
                  <a:pt x="2897124" y="754967"/>
                </a:moveTo>
                <a:lnTo>
                  <a:pt x="2815209" y="815038"/>
                </a:lnTo>
                <a:lnTo>
                  <a:pt x="2822702" y="825325"/>
                </a:lnTo>
                <a:lnTo>
                  <a:pt x="2904616" y="765127"/>
                </a:lnTo>
                <a:lnTo>
                  <a:pt x="2897124" y="754967"/>
                </a:lnTo>
                <a:close/>
              </a:path>
              <a:path w="3922395" h="2892425">
                <a:moveTo>
                  <a:pt x="3009645" y="672290"/>
                </a:moveTo>
                <a:lnTo>
                  <a:pt x="2927858" y="732361"/>
                </a:lnTo>
                <a:lnTo>
                  <a:pt x="2935351" y="742648"/>
                </a:lnTo>
                <a:lnTo>
                  <a:pt x="3017266" y="682450"/>
                </a:lnTo>
                <a:lnTo>
                  <a:pt x="3009645" y="672290"/>
                </a:lnTo>
                <a:close/>
              </a:path>
              <a:path w="3922395" h="2892425">
                <a:moveTo>
                  <a:pt x="3122294" y="589613"/>
                </a:moveTo>
                <a:lnTo>
                  <a:pt x="3040380" y="649684"/>
                </a:lnTo>
                <a:lnTo>
                  <a:pt x="3047872" y="659971"/>
                </a:lnTo>
                <a:lnTo>
                  <a:pt x="3129788" y="599773"/>
                </a:lnTo>
                <a:lnTo>
                  <a:pt x="3122294" y="589613"/>
                </a:lnTo>
                <a:close/>
              </a:path>
              <a:path w="3922395" h="2892425">
                <a:moveTo>
                  <a:pt x="3234943" y="506936"/>
                </a:moveTo>
                <a:lnTo>
                  <a:pt x="3153029" y="567007"/>
                </a:lnTo>
                <a:lnTo>
                  <a:pt x="3160521" y="577294"/>
                </a:lnTo>
                <a:lnTo>
                  <a:pt x="3242437" y="517096"/>
                </a:lnTo>
                <a:lnTo>
                  <a:pt x="3234943" y="506936"/>
                </a:lnTo>
                <a:close/>
              </a:path>
              <a:path w="3922395" h="2892425">
                <a:moveTo>
                  <a:pt x="3347466" y="424259"/>
                </a:moveTo>
                <a:lnTo>
                  <a:pt x="3265551" y="484330"/>
                </a:lnTo>
                <a:lnTo>
                  <a:pt x="3273170" y="494617"/>
                </a:lnTo>
                <a:lnTo>
                  <a:pt x="3355086" y="434419"/>
                </a:lnTo>
                <a:lnTo>
                  <a:pt x="3347466" y="424259"/>
                </a:lnTo>
                <a:close/>
              </a:path>
              <a:path w="3922395" h="2892425">
                <a:moveTo>
                  <a:pt x="3460115" y="341582"/>
                </a:moveTo>
                <a:lnTo>
                  <a:pt x="3378200" y="401653"/>
                </a:lnTo>
                <a:lnTo>
                  <a:pt x="3385692" y="411940"/>
                </a:lnTo>
                <a:lnTo>
                  <a:pt x="3467608" y="351742"/>
                </a:lnTo>
                <a:lnTo>
                  <a:pt x="3460115" y="341582"/>
                </a:lnTo>
                <a:close/>
              </a:path>
              <a:path w="3922395" h="2892425">
                <a:moveTo>
                  <a:pt x="3572764" y="258905"/>
                </a:moveTo>
                <a:lnTo>
                  <a:pt x="3490849" y="318976"/>
                </a:lnTo>
                <a:lnTo>
                  <a:pt x="3498341" y="329263"/>
                </a:lnTo>
                <a:lnTo>
                  <a:pt x="3580257" y="269065"/>
                </a:lnTo>
                <a:lnTo>
                  <a:pt x="3572764" y="258905"/>
                </a:lnTo>
                <a:close/>
              </a:path>
              <a:path w="3922395" h="2892425">
                <a:moveTo>
                  <a:pt x="3685286" y="176228"/>
                </a:moveTo>
                <a:lnTo>
                  <a:pt x="3603370" y="236299"/>
                </a:lnTo>
                <a:lnTo>
                  <a:pt x="3610991" y="246586"/>
                </a:lnTo>
                <a:lnTo>
                  <a:pt x="3692779" y="186388"/>
                </a:lnTo>
                <a:lnTo>
                  <a:pt x="3685286" y="176228"/>
                </a:lnTo>
                <a:close/>
              </a:path>
              <a:path w="3922395" h="2892425">
                <a:moveTo>
                  <a:pt x="3797935" y="93551"/>
                </a:moveTo>
                <a:lnTo>
                  <a:pt x="3716019" y="153622"/>
                </a:lnTo>
                <a:lnTo>
                  <a:pt x="3723513" y="163909"/>
                </a:lnTo>
                <a:lnTo>
                  <a:pt x="3805428" y="103711"/>
                </a:lnTo>
                <a:lnTo>
                  <a:pt x="3797935" y="93551"/>
                </a:lnTo>
                <a:close/>
              </a:path>
              <a:path w="3922395" h="2892425">
                <a:moveTo>
                  <a:pt x="3851231" y="54406"/>
                </a:moveTo>
                <a:lnTo>
                  <a:pt x="3828668" y="70945"/>
                </a:lnTo>
                <a:lnTo>
                  <a:pt x="3836162" y="81232"/>
                </a:lnTo>
                <a:lnTo>
                  <a:pt x="3858740" y="64627"/>
                </a:lnTo>
                <a:lnTo>
                  <a:pt x="3853941" y="60277"/>
                </a:lnTo>
                <a:lnTo>
                  <a:pt x="3851231" y="54406"/>
                </a:lnTo>
                <a:close/>
              </a:path>
              <a:path w="3922395" h="2892425">
                <a:moveTo>
                  <a:pt x="3921915" y="32591"/>
                </a:moveTo>
                <a:lnTo>
                  <a:pt x="3880992" y="32591"/>
                </a:lnTo>
                <a:lnTo>
                  <a:pt x="3888486" y="42751"/>
                </a:lnTo>
                <a:lnTo>
                  <a:pt x="3858740" y="64627"/>
                </a:lnTo>
                <a:lnTo>
                  <a:pt x="3865133" y="70423"/>
                </a:lnTo>
                <a:lnTo>
                  <a:pt x="3878897" y="75342"/>
                </a:lnTo>
                <a:lnTo>
                  <a:pt x="3893518" y="74761"/>
                </a:lnTo>
                <a:lnTo>
                  <a:pt x="3907282" y="68405"/>
                </a:lnTo>
                <a:lnTo>
                  <a:pt x="3917428" y="57213"/>
                </a:lnTo>
                <a:lnTo>
                  <a:pt x="3922347" y="43449"/>
                </a:lnTo>
                <a:lnTo>
                  <a:pt x="3921915" y="32591"/>
                </a:lnTo>
                <a:close/>
              </a:path>
              <a:path w="3922395" h="2892425">
                <a:moveTo>
                  <a:pt x="3880992" y="32591"/>
                </a:moveTo>
                <a:lnTo>
                  <a:pt x="3851231" y="54406"/>
                </a:lnTo>
                <a:lnTo>
                  <a:pt x="3853941" y="60277"/>
                </a:lnTo>
                <a:lnTo>
                  <a:pt x="3858740" y="64627"/>
                </a:lnTo>
                <a:lnTo>
                  <a:pt x="3888486" y="42751"/>
                </a:lnTo>
                <a:lnTo>
                  <a:pt x="3880992" y="32591"/>
                </a:lnTo>
                <a:close/>
              </a:path>
              <a:path w="3922395" h="2892425">
                <a:moveTo>
                  <a:pt x="3890470" y="0"/>
                </a:moveTo>
                <a:lnTo>
                  <a:pt x="3875887" y="581"/>
                </a:lnTo>
                <a:lnTo>
                  <a:pt x="3862196" y="6937"/>
                </a:lnTo>
                <a:lnTo>
                  <a:pt x="3851977" y="18129"/>
                </a:lnTo>
                <a:lnTo>
                  <a:pt x="3847020" y="31892"/>
                </a:lnTo>
                <a:lnTo>
                  <a:pt x="3847588" y="46513"/>
                </a:lnTo>
                <a:lnTo>
                  <a:pt x="3851231" y="54406"/>
                </a:lnTo>
                <a:lnTo>
                  <a:pt x="3880992" y="32591"/>
                </a:lnTo>
                <a:lnTo>
                  <a:pt x="3921915" y="32591"/>
                </a:lnTo>
                <a:lnTo>
                  <a:pt x="3921765" y="28828"/>
                </a:lnTo>
                <a:lnTo>
                  <a:pt x="3915410" y="15065"/>
                </a:lnTo>
                <a:lnTo>
                  <a:pt x="3904220" y="4919"/>
                </a:lnTo>
                <a:lnTo>
                  <a:pt x="3890470" y="0"/>
                </a:lnTo>
                <a:close/>
              </a:path>
            </a:pathLst>
          </a:custGeom>
          <a:solidFill>
            <a:srgbClr val="9BA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0177" y="4630039"/>
            <a:ext cx="4525645" cy="478155"/>
          </a:xfrm>
          <a:custGeom>
            <a:avLst/>
            <a:gdLst/>
            <a:ahLst/>
            <a:cxnLst/>
            <a:rect l="l" t="t" r="r" b="b"/>
            <a:pathLst>
              <a:path w="4525645" h="478154">
                <a:moveTo>
                  <a:pt x="101092" y="455549"/>
                </a:moveTo>
                <a:lnTo>
                  <a:pt x="0" y="465327"/>
                </a:lnTo>
                <a:lnTo>
                  <a:pt x="1270" y="478027"/>
                </a:lnTo>
                <a:lnTo>
                  <a:pt x="102362" y="468249"/>
                </a:lnTo>
                <a:lnTo>
                  <a:pt x="101092" y="455549"/>
                </a:lnTo>
                <a:close/>
              </a:path>
              <a:path w="4525645" h="478154">
                <a:moveTo>
                  <a:pt x="240157" y="442087"/>
                </a:moveTo>
                <a:lnTo>
                  <a:pt x="139064" y="451866"/>
                </a:lnTo>
                <a:lnTo>
                  <a:pt x="140335" y="464566"/>
                </a:lnTo>
                <a:lnTo>
                  <a:pt x="241426" y="454787"/>
                </a:lnTo>
                <a:lnTo>
                  <a:pt x="240157" y="442087"/>
                </a:lnTo>
                <a:close/>
              </a:path>
              <a:path w="4525645" h="478154">
                <a:moveTo>
                  <a:pt x="379222" y="428625"/>
                </a:moveTo>
                <a:lnTo>
                  <a:pt x="278130" y="438404"/>
                </a:lnTo>
                <a:lnTo>
                  <a:pt x="279400" y="451104"/>
                </a:lnTo>
                <a:lnTo>
                  <a:pt x="380492" y="441325"/>
                </a:lnTo>
                <a:lnTo>
                  <a:pt x="379222" y="428625"/>
                </a:lnTo>
                <a:close/>
              </a:path>
              <a:path w="4525645" h="478154">
                <a:moveTo>
                  <a:pt x="518287" y="415289"/>
                </a:moveTo>
                <a:lnTo>
                  <a:pt x="417195" y="425069"/>
                </a:lnTo>
                <a:lnTo>
                  <a:pt x="418338" y="437642"/>
                </a:lnTo>
                <a:lnTo>
                  <a:pt x="519557" y="427863"/>
                </a:lnTo>
                <a:lnTo>
                  <a:pt x="518287" y="415289"/>
                </a:lnTo>
                <a:close/>
              </a:path>
              <a:path w="4525645" h="478154">
                <a:moveTo>
                  <a:pt x="657351" y="401827"/>
                </a:moveTo>
                <a:lnTo>
                  <a:pt x="556260" y="411606"/>
                </a:lnTo>
                <a:lnTo>
                  <a:pt x="557402" y="424180"/>
                </a:lnTo>
                <a:lnTo>
                  <a:pt x="658622" y="414400"/>
                </a:lnTo>
                <a:lnTo>
                  <a:pt x="657351" y="401827"/>
                </a:lnTo>
                <a:close/>
              </a:path>
              <a:path w="4525645" h="478154">
                <a:moveTo>
                  <a:pt x="796417" y="388366"/>
                </a:moveTo>
                <a:lnTo>
                  <a:pt x="695325" y="398144"/>
                </a:lnTo>
                <a:lnTo>
                  <a:pt x="696468" y="410718"/>
                </a:lnTo>
                <a:lnTo>
                  <a:pt x="797687" y="401066"/>
                </a:lnTo>
                <a:lnTo>
                  <a:pt x="796417" y="388366"/>
                </a:lnTo>
                <a:close/>
              </a:path>
              <a:path w="4525645" h="478154">
                <a:moveTo>
                  <a:pt x="935482" y="374904"/>
                </a:moveTo>
                <a:lnTo>
                  <a:pt x="834389" y="384682"/>
                </a:lnTo>
                <a:lnTo>
                  <a:pt x="835533" y="397382"/>
                </a:lnTo>
                <a:lnTo>
                  <a:pt x="936625" y="387604"/>
                </a:lnTo>
                <a:lnTo>
                  <a:pt x="935482" y="374904"/>
                </a:lnTo>
                <a:close/>
              </a:path>
              <a:path w="4525645" h="478154">
                <a:moveTo>
                  <a:pt x="1074547" y="361442"/>
                </a:moveTo>
                <a:lnTo>
                  <a:pt x="973327" y="371220"/>
                </a:lnTo>
                <a:lnTo>
                  <a:pt x="974598" y="383920"/>
                </a:lnTo>
                <a:lnTo>
                  <a:pt x="1075689" y="374142"/>
                </a:lnTo>
                <a:lnTo>
                  <a:pt x="1074547" y="361442"/>
                </a:lnTo>
                <a:close/>
              </a:path>
              <a:path w="4525645" h="478154">
                <a:moveTo>
                  <a:pt x="1213612" y="348106"/>
                </a:moveTo>
                <a:lnTo>
                  <a:pt x="1112393" y="357758"/>
                </a:lnTo>
                <a:lnTo>
                  <a:pt x="1113663" y="370458"/>
                </a:lnTo>
                <a:lnTo>
                  <a:pt x="1214755" y="360680"/>
                </a:lnTo>
                <a:lnTo>
                  <a:pt x="1213612" y="348106"/>
                </a:lnTo>
                <a:close/>
              </a:path>
              <a:path w="4525645" h="478154">
                <a:moveTo>
                  <a:pt x="1352677" y="334644"/>
                </a:moveTo>
                <a:lnTo>
                  <a:pt x="1251458" y="344424"/>
                </a:lnTo>
                <a:lnTo>
                  <a:pt x="1252727" y="356997"/>
                </a:lnTo>
                <a:lnTo>
                  <a:pt x="1353820" y="347218"/>
                </a:lnTo>
                <a:lnTo>
                  <a:pt x="1352677" y="334644"/>
                </a:lnTo>
                <a:close/>
              </a:path>
              <a:path w="4525645" h="478154">
                <a:moveTo>
                  <a:pt x="1491614" y="321182"/>
                </a:moveTo>
                <a:lnTo>
                  <a:pt x="1390523" y="330962"/>
                </a:lnTo>
                <a:lnTo>
                  <a:pt x="1391793" y="343535"/>
                </a:lnTo>
                <a:lnTo>
                  <a:pt x="1492885" y="333756"/>
                </a:lnTo>
                <a:lnTo>
                  <a:pt x="1491614" y="321182"/>
                </a:lnTo>
                <a:close/>
              </a:path>
              <a:path w="4525645" h="478154">
                <a:moveTo>
                  <a:pt x="1630680" y="307720"/>
                </a:moveTo>
                <a:lnTo>
                  <a:pt x="1529588" y="317500"/>
                </a:lnTo>
                <a:lnTo>
                  <a:pt x="1530858" y="330200"/>
                </a:lnTo>
                <a:lnTo>
                  <a:pt x="1631950" y="320420"/>
                </a:lnTo>
                <a:lnTo>
                  <a:pt x="1630680" y="307720"/>
                </a:lnTo>
                <a:close/>
              </a:path>
              <a:path w="4525645" h="478154">
                <a:moveTo>
                  <a:pt x="1769745" y="294258"/>
                </a:moveTo>
                <a:lnTo>
                  <a:pt x="1668652" y="304038"/>
                </a:lnTo>
                <a:lnTo>
                  <a:pt x="1669923" y="316738"/>
                </a:lnTo>
                <a:lnTo>
                  <a:pt x="1771014" y="306958"/>
                </a:lnTo>
                <a:lnTo>
                  <a:pt x="1769745" y="294258"/>
                </a:lnTo>
                <a:close/>
              </a:path>
              <a:path w="4525645" h="478154">
                <a:moveTo>
                  <a:pt x="1908810" y="280797"/>
                </a:moveTo>
                <a:lnTo>
                  <a:pt x="1807718" y="290575"/>
                </a:lnTo>
                <a:lnTo>
                  <a:pt x="1808861" y="303275"/>
                </a:lnTo>
                <a:lnTo>
                  <a:pt x="1910080" y="293497"/>
                </a:lnTo>
                <a:lnTo>
                  <a:pt x="1908810" y="280797"/>
                </a:lnTo>
                <a:close/>
              </a:path>
              <a:path w="4525645" h="478154">
                <a:moveTo>
                  <a:pt x="2047875" y="267462"/>
                </a:moveTo>
                <a:lnTo>
                  <a:pt x="1946783" y="277241"/>
                </a:lnTo>
                <a:lnTo>
                  <a:pt x="1947926" y="289813"/>
                </a:lnTo>
                <a:lnTo>
                  <a:pt x="2049145" y="280035"/>
                </a:lnTo>
                <a:lnTo>
                  <a:pt x="2047875" y="267462"/>
                </a:lnTo>
                <a:close/>
              </a:path>
              <a:path w="4525645" h="478154">
                <a:moveTo>
                  <a:pt x="2186940" y="254000"/>
                </a:moveTo>
                <a:lnTo>
                  <a:pt x="2085848" y="263779"/>
                </a:lnTo>
                <a:lnTo>
                  <a:pt x="2086990" y="276351"/>
                </a:lnTo>
                <a:lnTo>
                  <a:pt x="2188210" y="266573"/>
                </a:lnTo>
                <a:lnTo>
                  <a:pt x="2186940" y="254000"/>
                </a:lnTo>
                <a:close/>
              </a:path>
              <a:path w="4525645" h="478154">
                <a:moveTo>
                  <a:pt x="2326004" y="240537"/>
                </a:moveTo>
                <a:lnTo>
                  <a:pt x="2224913" y="250317"/>
                </a:lnTo>
                <a:lnTo>
                  <a:pt x="2226056" y="262889"/>
                </a:lnTo>
                <a:lnTo>
                  <a:pt x="2327148" y="253111"/>
                </a:lnTo>
                <a:lnTo>
                  <a:pt x="2326004" y="240537"/>
                </a:lnTo>
                <a:close/>
              </a:path>
              <a:path w="4525645" h="478154">
                <a:moveTo>
                  <a:pt x="2465070" y="227075"/>
                </a:moveTo>
                <a:lnTo>
                  <a:pt x="2363851" y="236855"/>
                </a:lnTo>
                <a:lnTo>
                  <a:pt x="2365121" y="249555"/>
                </a:lnTo>
                <a:lnTo>
                  <a:pt x="2466213" y="239775"/>
                </a:lnTo>
                <a:lnTo>
                  <a:pt x="2465070" y="227075"/>
                </a:lnTo>
                <a:close/>
              </a:path>
              <a:path w="4525645" h="478154">
                <a:moveTo>
                  <a:pt x="2604134" y="213613"/>
                </a:moveTo>
                <a:lnTo>
                  <a:pt x="2502916" y="223393"/>
                </a:lnTo>
                <a:lnTo>
                  <a:pt x="2504186" y="236093"/>
                </a:lnTo>
                <a:lnTo>
                  <a:pt x="2605278" y="226313"/>
                </a:lnTo>
                <a:lnTo>
                  <a:pt x="2604134" y="213613"/>
                </a:lnTo>
                <a:close/>
              </a:path>
              <a:path w="4525645" h="478154">
                <a:moveTo>
                  <a:pt x="2743200" y="200151"/>
                </a:moveTo>
                <a:lnTo>
                  <a:pt x="2641980" y="209931"/>
                </a:lnTo>
                <a:lnTo>
                  <a:pt x="2643251" y="222631"/>
                </a:lnTo>
                <a:lnTo>
                  <a:pt x="2744343" y="212851"/>
                </a:lnTo>
                <a:lnTo>
                  <a:pt x="2743200" y="200151"/>
                </a:lnTo>
                <a:close/>
              </a:path>
              <a:path w="4525645" h="478154">
                <a:moveTo>
                  <a:pt x="2882138" y="186817"/>
                </a:moveTo>
                <a:lnTo>
                  <a:pt x="2781046" y="196595"/>
                </a:lnTo>
                <a:lnTo>
                  <a:pt x="2782316" y="209169"/>
                </a:lnTo>
                <a:lnTo>
                  <a:pt x="2883407" y="199389"/>
                </a:lnTo>
                <a:lnTo>
                  <a:pt x="2882138" y="186817"/>
                </a:lnTo>
                <a:close/>
              </a:path>
              <a:path w="4525645" h="478154">
                <a:moveTo>
                  <a:pt x="3021203" y="173355"/>
                </a:moveTo>
                <a:lnTo>
                  <a:pt x="2920111" y="183133"/>
                </a:lnTo>
                <a:lnTo>
                  <a:pt x="2921380" y="195706"/>
                </a:lnTo>
                <a:lnTo>
                  <a:pt x="3022473" y="185927"/>
                </a:lnTo>
                <a:lnTo>
                  <a:pt x="3021203" y="173355"/>
                </a:lnTo>
                <a:close/>
              </a:path>
              <a:path w="4525645" h="478154">
                <a:moveTo>
                  <a:pt x="3160268" y="159893"/>
                </a:moveTo>
                <a:lnTo>
                  <a:pt x="3059176" y="169672"/>
                </a:lnTo>
                <a:lnTo>
                  <a:pt x="3060446" y="182244"/>
                </a:lnTo>
                <a:lnTo>
                  <a:pt x="3161538" y="172466"/>
                </a:lnTo>
                <a:lnTo>
                  <a:pt x="3160268" y="159893"/>
                </a:lnTo>
                <a:close/>
              </a:path>
              <a:path w="4525645" h="478154">
                <a:moveTo>
                  <a:pt x="3299332" y="146431"/>
                </a:moveTo>
                <a:lnTo>
                  <a:pt x="3198241" y="156210"/>
                </a:lnTo>
                <a:lnTo>
                  <a:pt x="3199383" y="168910"/>
                </a:lnTo>
                <a:lnTo>
                  <a:pt x="3300603" y="159131"/>
                </a:lnTo>
                <a:lnTo>
                  <a:pt x="3299332" y="146431"/>
                </a:lnTo>
                <a:close/>
              </a:path>
              <a:path w="4525645" h="478154">
                <a:moveTo>
                  <a:pt x="3438398" y="132969"/>
                </a:moveTo>
                <a:lnTo>
                  <a:pt x="3337305" y="142748"/>
                </a:lnTo>
                <a:lnTo>
                  <a:pt x="3338449" y="155448"/>
                </a:lnTo>
                <a:lnTo>
                  <a:pt x="3439668" y="145669"/>
                </a:lnTo>
                <a:lnTo>
                  <a:pt x="3438398" y="132969"/>
                </a:lnTo>
                <a:close/>
              </a:path>
              <a:path w="4525645" h="478154">
                <a:moveTo>
                  <a:pt x="3577463" y="119506"/>
                </a:moveTo>
                <a:lnTo>
                  <a:pt x="3476371" y="129286"/>
                </a:lnTo>
                <a:lnTo>
                  <a:pt x="3477514" y="141986"/>
                </a:lnTo>
                <a:lnTo>
                  <a:pt x="3578732" y="132206"/>
                </a:lnTo>
                <a:lnTo>
                  <a:pt x="3577463" y="119506"/>
                </a:lnTo>
                <a:close/>
              </a:path>
              <a:path w="4525645" h="478154">
                <a:moveTo>
                  <a:pt x="3716528" y="106172"/>
                </a:moveTo>
                <a:lnTo>
                  <a:pt x="3615308" y="115950"/>
                </a:lnTo>
                <a:lnTo>
                  <a:pt x="3616579" y="128524"/>
                </a:lnTo>
                <a:lnTo>
                  <a:pt x="3717671" y="118744"/>
                </a:lnTo>
                <a:lnTo>
                  <a:pt x="3716528" y="106172"/>
                </a:lnTo>
                <a:close/>
              </a:path>
              <a:path w="4525645" h="478154">
                <a:moveTo>
                  <a:pt x="3855593" y="92710"/>
                </a:moveTo>
                <a:lnTo>
                  <a:pt x="3754374" y="102488"/>
                </a:lnTo>
                <a:lnTo>
                  <a:pt x="3755644" y="115062"/>
                </a:lnTo>
                <a:lnTo>
                  <a:pt x="3856736" y="105282"/>
                </a:lnTo>
                <a:lnTo>
                  <a:pt x="3855593" y="92710"/>
                </a:lnTo>
                <a:close/>
              </a:path>
              <a:path w="4525645" h="478154">
                <a:moveTo>
                  <a:pt x="3994657" y="79248"/>
                </a:moveTo>
                <a:lnTo>
                  <a:pt x="3893439" y="89026"/>
                </a:lnTo>
                <a:lnTo>
                  <a:pt x="3894708" y="101600"/>
                </a:lnTo>
                <a:lnTo>
                  <a:pt x="3995801" y="91820"/>
                </a:lnTo>
                <a:lnTo>
                  <a:pt x="3994657" y="79248"/>
                </a:lnTo>
                <a:close/>
              </a:path>
              <a:path w="4525645" h="478154">
                <a:moveTo>
                  <a:pt x="4133596" y="65786"/>
                </a:moveTo>
                <a:lnTo>
                  <a:pt x="4032504" y="75564"/>
                </a:lnTo>
                <a:lnTo>
                  <a:pt x="4033774" y="88264"/>
                </a:lnTo>
                <a:lnTo>
                  <a:pt x="4134866" y="78486"/>
                </a:lnTo>
                <a:lnTo>
                  <a:pt x="4133596" y="65786"/>
                </a:lnTo>
                <a:close/>
              </a:path>
              <a:path w="4525645" h="478154">
                <a:moveTo>
                  <a:pt x="4272661" y="52324"/>
                </a:moveTo>
                <a:lnTo>
                  <a:pt x="4171569" y="62102"/>
                </a:lnTo>
                <a:lnTo>
                  <a:pt x="4172839" y="74802"/>
                </a:lnTo>
                <a:lnTo>
                  <a:pt x="4273931" y="65024"/>
                </a:lnTo>
                <a:lnTo>
                  <a:pt x="4272661" y="52324"/>
                </a:lnTo>
                <a:close/>
              </a:path>
              <a:path w="4525645" h="478154">
                <a:moveTo>
                  <a:pt x="4411726" y="38862"/>
                </a:moveTo>
                <a:lnTo>
                  <a:pt x="4310633" y="48641"/>
                </a:lnTo>
                <a:lnTo>
                  <a:pt x="4311904" y="61341"/>
                </a:lnTo>
                <a:lnTo>
                  <a:pt x="4412996" y="51562"/>
                </a:lnTo>
                <a:lnTo>
                  <a:pt x="4411726" y="38862"/>
                </a:lnTo>
                <a:close/>
              </a:path>
              <a:path w="4525645" h="478154">
                <a:moveTo>
                  <a:pt x="4524704" y="31623"/>
                </a:moveTo>
                <a:lnTo>
                  <a:pt x="4486909" y="31623"/>
                </a:lnTo>
                <a:lnTo>
                  <a:pt x="4488180" y="44323"/>
                </a:lnTo>
                <a:lnTo>
                  <a:pt x="4451571" y="47821"/>
                </a:lnTo>
                <a:lnTo>
                  <a:pt x="4454098" y="56139"/>
                </a:lnTo>
                <a:lnTo>
                  <a:pt x="4463367" y="67421"/>
                </a:lnTo>
                <a:lnTo>
                  <a:pt x="4476184" y="74392"/>
                </a:lnTo>
                <a:lnTo>
                  <a:pt x="4491228" y="75945"/>
                </a:lnTo>
                <a:lnTo>
                  <a:pt x="4505711" y="71526"/>
                </a:lnTo>
                <a:lnTo>
                  <a:pt x="4516993" y="62214"/>
                </a:lnTo>
                <a:lnTo>
                  <a:pt x="4523964" y="49353"/>
                </a:lnTo>
                <a:lnTo>
                  <a:pt x="4525518" y="34289"/>
                </a:lnTo>
                <a:lnTo>
                  <a:pt x="4524704" y="31623"/>
                </a:lnTo>
                <a:close/>
              </a:path>
              <a:path w="4525645" h="478154">
                <a:moveTo>
                  <a:pt x="4450659" y="44819"/>
                </a:moveTo>
                <a:lnTo>
                  <a:pt x="4450969" y="47879"/>
                </a:lnTo>
                <a:lnTo>
                  <a:pt x="4451571" y="47821"/>
                </a:lnTo>
                <a:lnTo>
                  <a:pt x="4450659" y="44819"/>
                </a:lnTo>
                <a:close/>
              </a:path>
              <a:path w="4525645" h="478154">
                <a:moveTo>
                  <a:pt x="4486909" y="31623"/>
                </a:moveTo>
                <a:lnTo>
                  <a:pt x="4450352" y="35241"/>
                </a:lnTo>
                <a:lnTo>
                  <a:pt x="4450021" y="38493"/>
                </a:lnTo>
                <a:lnTo>
                  <a:pt x="4450659" y="44819"/>
                </a:lnTo>
                <a:lnTo>
                  <a:pt x="4451571" y="47821"/>
                </a:lnTo>
                <a:lnTo>
                  <a:pt x="4488180" y="44323"/>
                </a:lnTo>
                <a:lnTo>
                  <a:pt x="4486909" y="31623"/>
                </a:lnTo>
                <a:close/>
              </a:path>
              <a:path w="4525645" h="478154">
                <a:moveTo>
                  <a:pt x="4450021" y="38493"/>
                </a:moveTo>
                <a:lnTo>
                  <a:pt x="4449699" y="41656"/>
                </a:lnTo>
                <a:lnTo>
                  <a:pt x="4450659" y="44819"/>
                </a:lnTo>
                <a:lnTo>
                  <a:pt x="4450021" y="38493"/>
                </a:lnTo>
                <a:close/>
              </a:path>
              <a:path w="4525645" h="478154">
                <a:moveTo>
                  <a:pt x="4450352" y="35241"/>
                </a:moveTo>
                <a:lnTo>
                  <a:pt x="4449699" y="35306"/>
                </a:lnTo>
                <a:lnTo>
                  <a:pt x="4450021" y="38493"/>
                </a:lnTo>
                <a:lnTo>
                  <a:pt x="4450352" y="35241"/>
                </a:lnTo>
                <a:close/>
              </a:path>
              <a:path w="4525645" h="478154">
                <a:moveTo>
                  <a:pt x="4483862" y="0"/>
                </a:moveTo>
                <a:lnTo>
                  <a:pt x="4469397" y="4419"/>
                </a:lnTo>
                <a:lnTo>
                  <a:pt x="4458160" y="13731"/>
                </a:lnTo>
                <a:lnTo>
                  <a:pt x="4451232" y="26592"/>
                </a:lnTo>
                <a:lnTo>
                  <a:pt x="4450352" y="35241"/>
                </a:lnTo>
                <a:lnTo>
                  <a:pt x="4486909" y="31623"/>
                </a:lnTo>
                <a:lnTo>
                  <a:pt x="4524704" y="31623"/>
                </a:lnTo>
                <a:lnTo>
                  <a:pt x="4521098" y="19806"/>
                </a:lnTo>
                <a:lnTo>
                  <a:pt x="4511786" y="8524"/>
                </a:lnTo>
                <a:lnTo>
                  <a:pt x="4498925" y="1553"/>
                </a:lnTo>
                <a:lnTo>
                  <a:pt x="4483862" y="0"/>
                </a:lnTo>
                <a:close/>
              </a:path>
            </a:pathLst>
          </a:custGeom>
          <a:solidFill>
            <a:srgbClr val="9BA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16603" y="4793360"/>
            <a:ext cx="4412615" cy="668020"/>
          </a:xfrm>
          <a:custGeom>
            <a:avLst/>
            <a:gdLst/>
            <a:ahLst/>
            <a:cxnLst/>
            <a:rect l="l" t="t" r="r" b="b"/>
            <a:pathLst>
              <a:path w="4412615" h="668020">
                <a:moveTo>
                  <a:pt x="100584" y="640841"/>
                </a:moveTo>
                <a:lnTo>
                  <a:pt x="0" y="655192"/>
                </a:lnTo>
                <a:lnTo>
                  <a:pt x="1777" y="667765"/>
                </a:lnTo>
                <a:lnTo>
                  <a:pt x="102362" y="653414"/>
                </a:lnTo>
                <a:lnTo>
                  <a:pt x="100584" y="640841"/>
                </a:lnTo>
                <a:close/>
              </a:path>
              <a:path w="4412615" h="668020">
                <a:moveTo>
                  <a:pt x="238887" y="621157"/>
                </a:moveTo>
                <a:lnTo>
                  <a:pt x="138302" y="635507"/>
                </a:lnTo>
                <a:lnTo>
                  <a:pt x="140081" y="648080"/>
                </a:lnTo>
                <a:lnTo>
                  <a:pt x="240664" y="633729"/>
                </a:lnTo>
                <a:lnTo>
                  <a:pt x="238887" y="621157"/>
                </a:lnTo>
                <a:close/>
              </a:path>
              <a:path w="4412615" h="668020">
                <a:moveTo>
                  <a:pt x="377189" y="601471"/>
                </a:moveTo>
                <a:lnTo>
                  <a:pt x="276606" y="615695"/>
                </a:lnTo>
                <a:lnTo>
                  <a:pt x="278384" y="628269"/>
                </a:lnTo>
                <a:lnTo>
                  <a:pt x="378968" y="614044"/>
                </a:lnTo>
                <a:lnTo>
                  <a:pt x="377189" y="601471"/>
                </a:lnTo>
                <a:close/>
              </a:path>
              <a:path w="4412615" h="668020">
                <a:moveTo>
                  <a:pt x="515493" y="581659"/>
                </a:moveTo>
                <a:lnTo>
                  <a:pt x="414909" y="596010"/>
                </a:lnTo>
                <a:lnTo>
                  <a:pt x="416687" y="608583"/>
                </a:lnTo>
                <a:lnTo>
                  <a:pt x="517271" y="594232"/>
                </a:lnTo>
                <a:lnTo>
                  <a:pt x="515493" y="581659"/>
                </a:lnTo>
                <a:close/>
              </a:path>
              <a:path w="4412615" h="668020">
                <a:moveTo>
                  <a:pt x="653796" y="561975"/>
                </a:moveTo>
                <a:lnTo>
                  <a:pt x="553212" y="576326"/>
                </a:lnTo>
                <a:lnTo>
                  <a:pt x="554989" y="588898"/>
                </a:lnTo>
                <a:lnTo>
                  <a:pt x="655574" y="574547"/>
                </a:lnTo>
                <a:lnTo>
                  <a:pt x="653796" y="561975"/>
                </a:lnTo>
                <a:close/>
              </a:path>
              <a:path w="4412615" h="668020">
                <a:moveTo>
                  <a:pt x="792099" y="542289"/>
                </a:moveTo>
                <a:lnTo>
                  <a:pt x="691514" y="556640"/>
                </a:lnTo>
                <a:lnTo>
                  <a:pt x="693293" y="569213"/>
                </a:lnTo>
                <a:lnTo>
                  <a:pt x="793876" y="554863"/>
                </a:lnTo>
                <a:lnTo>
                  <a:pt x="792099" y="542289"/>
                </a:lnTo>
                <a:close/>
              </a:path>
              <a:path w="4412615" h="668020">
                <a:moveTo>
                  <a:pt x="930401" y="522477"/>
                </a:moveTo>
                <a:lnTo>
                  <a:pt x="829818" y="536828"/>
                </a:lnTo>
                <a:lnTo>
                  <a:pt x="831596" y="549401"/>
                </a:lnTo>
                <a:lnTo>
                  <a:pt x="932180" y="535051"/>
                </a:lnTo>
                <a:lnTo>
                  <a:pt x="930401" y="522477"/>
                </a:lnTo>
                <a:close/>
              </a:path>
              <a:path w="4412615" h="668020">
                <a:moveTo>
                  <a:pt x="1068705" y="502792"/>
                </a:moveTo>
                <a:lnTo>
                  <a:pt x="968121" y="517144"/>
                </a:lnTo>
                <a:lnTo>
                  <a:pt x="969899" y="529716"/>
                </a:lnTo>
                <a:lnTo>
                  <a:pt x="1070483" y="515365"/>
                </a:lnTo>
                <a:lnTo>
                  <a:pt x="1068705" y="502792"/>
                </a:lnTo>
                <a:close/>
              </a:path>
              <a:path w="4412615" h="668020">
                <a:moveTo>
                  <a:pt x="1207008" y="483107"/>
                </a:moveTo>
                <a:lnTo>
                  <a:pt x="1106424" y="497458"/>
                </a:lnTo>
                <a:lnTo>
                  <a:pt x="1108202" y="510031"/>
                </a:lnTo>
                <a:lnTo>
                  <a:pt x="1208786" y="495680"/>
                </a:lnTo>
                <a:lnTo>
                  <a:pt x="1207008" y="483107"/>
                </a:lnTo>
                <a:close/>
              </a:path>
              <a:path w="4412615" h="668020">
                <a:moveTo>
                  <a:pt x="1345311" y="463295"/>
                </a:moveTo>
                <a:lnTo>
                  <a:pt x="1244727" y="477646"/>
                </a:lnTo>
                <a:lnTo>
                  <a:pt x="1246505" y="490219"/>
                </a:lnTo>
                <a:lnTo>
                  <a:pt x="1347089" y="475869"/>
                </a:lnTo>
                <a:lnTo>
                  <a:pt x="1345311" y="463295"/>
                </a:lnTo>
                <a:close/>
              </a:path>
              <a:path w="4412615" h="668020">
                <a:moveTo>
                  <a:pt x="1483614" y="443610"/>
                </a:moveTo>
                <a:lnTo>
                  <a:pt x="1383030" y="457961"/>
                </a:lnTo>
                <a:lnTo>
                  <a:pt x="1384808" y="470534"/>
                </a:lnTo>
                <a:lnTo>
                  <a:pt x="1485392" y="456183"/>
                </a:lnTo>
                <a:lnTo>
                  <a:pt x="1483614" y="443610"/>
                </a:lnTo>
                <a:close/>
              </a:path>
              <a:path w="4412615" h="668020">
                <a:moveTo>
                  <a:pt x="1621917" y="423925"/>
                </a:moveTo>
                <a:lnTo>
                  <a:pt x="1521333" y="438276"/>
                </a:lnTo>
                <a:lnTo>
                  <a:pt x="1523111" y="450850"/>
                </a:lnTo>
                <a:lnTo>
                  <a:pt x="1623695" y="436498"/>
                </a:lnTo>
                <a:lnTo>
                  <a:pt x="1621917" y="423925"/>
                </a:lnTo>
                <a:close/>
              </a:path>
              <a:path w="4412615" h="668020">
                <a:moveTo>
                  <a:pt x="1760220" y="404113"/>
                </a:moveTo>
                <a:lnTo>
                  <a:pt x="1659636" y="418464"/>
                </a:lnTo>
                <a:lnTo>
                  <a:pt x="1661414" y="431038"/>
                </a:lnTo>
                <a:lnTo>
                  <a:pt x="1761998" y="416686"/>
                </a:lnTo>
                <a:lnTo>
                  <a:pt x="1760220" y="404113"/>
                </a:lnTo>
                <a:close/>
              </a:path>
              <a:path w="4412615" h="668020">
                <a:moveTo>
                  <a:pt x="1898523" y="384428"/>
                </a:moveTo>
                <a:lnTo>
                  <a:pt x="1797939" y="398779"/>
                </a:lnTo>
                <a:lnTo>
                  <a:pt x="1799717" y="411352"/>
                </a:lnTo>
                <a:lnTo>
                  <a:pt x="1900301" y="397001"/>
                </a:lnTo>
                <a:lnTo>
                  <a:pt x="1898523" y="384428"/>
                </a:lnTo>
                <a:close/>
              </a:path>
              <a:path w="4412615" h="668020">
                <a:moveTo>
                  <a:pt x="2036826" y="364744"/>
                </a:moveTo>
                <a:lnTo>
                  <a:pt x="1936242" y="379094"/>
                </a:lnTo>
                <a:lnTo>
                  <a:pt x="1938020" y="391667"/>
                </a:lnTo>
                <a:lnTo>
                  <a:pt x="2038604" y="377316"/>
                </a:lnTo>
                <a:lnTo>
                  <a:pt x="2036826" y="364744"/>
                </a:lnTo>
                <a:close/>
              </a:path>
              <a:path w="4412615" h="668020">
                <a:moveTo>
                  <a:pt x="2175129" y="344931"/>
                </a:moveTo>
                <a:lnTo>
                  <a:pt x="2074545" y="359282"/>
                </a:lnTo>
                <a:lnTo>
                  <a:pt x="2076323" y="371855"/>
                </a:lnTo>
                <a:lnTo>
                  <a:pt x="2176907" y="357504"/>
                </a:lnTo>
                <a:lnTo>
                  <a:pt x="2175129" y="344931"/>
                </a:lnTo>
                <a:close/>
              </a:path>
              <a:path w="4412615" h="668020">
                <a:moveTo>
                  <a:pt x="2313431" y="325246"/>
                </a:moveTo>
                <a:lnTo>
                  <a:pt x="2212848" y="339597"/>
                </a:lnTo>
                <a:lnTo>
                  <a:pt x="2214626" y="352170"/>
                </a:lnTo>
                <a:lnTo>
                  <a:pt x="2315210" y="337819"/>
                </a:lnTo>
                <a:lnTo>
                  <a:pt x="2313431" y="325246"/>
                </a:lnTo>
                <a:close/>
              </a:path>
              <a:path w="4412615" h="668020">
                <a:moveTo>
                  <a:pt x="2451735" y="305561"/>
                </a:moveTo>
                <a:lnTo>
                  <a:pt x="2351151" y="319913"/>
                </a:lnTo>
                <a:lnTo>
                  <a:pt x="2352929" y="332485"/>
                </a:lnTo>
                <a:lnTo>
                  <a:pt x="2453513" y="318134"/>
                </a:lnTo>
                <a:lnTo>
                  <a:pt x="2451735" y="305561"/>
                </a:lnTo>
                <a:close/>
              </a:path>
              <a:path w="4412615" h="668020">
                <a:moveTo>
                  <a:pt x="2590038" y="285750"/>
                </a:moveTo>
                <a:lnTo>
                  <a:pt x="2489454" y="300100"/>
                </a:lnTo>
                <a:lnTo>
                  <a:pt x="2491231" y="312673"/>
                </a:lnTo>
                <a:lnTo>
                  <a:pt x="2591816" y="298322"/>
                </a:lnTo>
                <a:lnTo>
                  <a:pt x="2590038" y="285750"/>
                </a:lnTo>
                <a:close/>
              </a:path>
              <a:path w="4412615" h="668020">
                <a:moveTo>
                  <a:pt x="2728341" y="266064"/>
                </a:moveTo>
                <a:lnTo>
                  <a:pt x="2627756" y="280415"/>
                </a:lnTo>
                <a:lnTo>
                  <a:pt x="2629535" y="292988"/>
                </a:lnTo>
                <a:lnTo>
                  <a:pt x="2730119" y="278638"/>
                </a:lnTo>
                <a:lnTo>
                  <a:pt x="2728341" y="266064"/>
                </a:lnTo>
                <a:close/>
              </a:path>
              <a:path w="4412615" h="668020">
                <a:moveTo>
                  <a:pt x="2866517" y="246379"/>
                </a:moveTo>
                <a:lnTo>
                  <a:pt x="2766060" y="260730"/>
                </a:lnTo>
                <a:lnTo>
                  <a:pt x="2767838" y="273303"/>
                </a:lnTo>
                <a:lnTo>
                  <a:pt x="2868422" y="258952"/>
                </a:lnTo>
                <a:lnTo>
                  <a:pt x="2866517" y="246379"/>
                </a:lnTo>
                <a:close/>
              </a:path>
              <a:path w="4412615" h="668020">
                <a:moveTo>
                  <a:pt x="3004820" y="226694"/>
                </a:moveTo>
                <a:lnTo>
                  <a:pt x="2904236" y="240919"/>
                </a:lnTo>
                <a:lnTo>
                  <a:pt x="2906141" y="253491"/>
                </a:lnTo>
                <a:lnTo>
                  <a:pt x="3006725" y="239267"/>
                </a:lnTo>
                <a:lnTo>
                  <a:pt x="3004820" y="226694"/>
                </a:lnTo>
                <a:close/>
              </a:path>
              <a:path w="4412615" h="668020">
                <a:moveTo>
                  <a:pt x="3143123" y="206882"/>
                </a:moveTo>
                <a:lnTo>
                  <a:pt x="3042539" y="221233"/>
                </a:lnTo>
                <a:lnTo>
                  <a:pt x="3044444" y="233806"/>
                </a:lnTo>
                <a:lnTo>
                  <a:pt x="3145028" y="219455"/>
                </a:lnTo>
                <a:lnTo>
                  <a:pt x="3143123" y="206882"/>
                </a:lnTo>
                <a:close/>
              </a:path>
              <a:path w="4412615" h="668020">
                <a:moveTo>
                  <a:pt x="3281426" y="187197"/>
                </a:moveTo>
                <a:lnTo>
                  <a:pt x="3180842" y="201548"/>
                </a:lnTo>
                <a:lnTo>
                  <a:pt x="3182747" y="214121"/>
                </a:lnTo>
                <a:lnTo>
                  <a:pt x="3283330" y="199770"/>
                </a:lnTo>
                <a:lnTo>
                  <a:pt x="3281426" y="187197"/>
                </a:lnTo>
                <a:close/>
              </a:path>
              <a:path w="4412615" h="668020">
                <a:moveTo>
                  <a:pt x="3419729" y="167512"/>
                </a:moveTo>
                <a:lnTo>
                  <a:pt x="3319145" y="181863"/>
                </a:lnTo>
                <a:lnTo>
                  <a:pt x="3321050" y="194436"/>
                </a:lnTo>
                <a:lnTo>
                  <a:pt x="3421633" y="180085"/>
                </a:lnTo>
                <a:lnTo>
                  <a:pt x="3419729" y="167512"/>
                </a:lnTo>
                <a:close/>
              </a:path>
              <a:path w="4412615" h="668020">
                <a:moveTo>
                  <a:pt x="3558031" y="147700"/>
                </a:moveTo>
                <a:lnTo>
                  <a:pt x="3457448" y="162051"/>
                </a:lnTo>
                <a:lnTo>
                  <a:pt x="3459353" y="174625"/>
                </a:lnTo>
                <a:lnTo>
                  <a:pt x="3559937" y="160273"/>
                </a:lnTo>
                <a:lnTo>
                  <a:pt x="3558031" y="147700"/>
                </a:lnTo>
                <a:close/>
              </a:path>
              <a:path w="4412615" h="668020">
                <a:moveTo>
                  <a:pt x="3696335" y="128015"/>
                </a:moveTo>
                <a:lnTo>
                  <a:pt x="3595751" y="142366"/>
                </a:lnTo>
                <a:lnTo>
                  <a:pt x="3597529" y="154939"/>
                </a:lnTo>
                <a:lnTo>
                  <a:pt x="3698113" y="140588"/>
                </a:lnTo>
                <a:lnTo>
                  <a:pt x="3696335" y="128015"/>
                </a:lnTo>
                <a:close/>
              </a:path>
              <a:path w="4412615" h="668020">
                <a:moveTo>
                  <a:pt x="3834638" y="108330"/>
                </a:moveTo>
                <a:lnTo>
                  <a:pt x="3734054" y="122681"/>
                </a:lnTo>
                <a:lnTo>
                  <a:pt x="3735831" y="135254"/>
                </a:lnTo>
                <a:lnTo>
                  <a:pt x="3836416" y="120903"/>
                </a:lnTo>
                <a:lnTo>
                  <a:pt x="3834638" y="108330"/>
                </a:lnTo>
                <a:close/>
              </a:path>
              <a:path w="4412615" h="668020">
                <a:moveTo>
                  <a:pt x="3972941" y="88518"/>
                </a:moveTo>
                <a:lnTo>
                  <a:pt x="3872356" y="102869"/>
                </a:lnTo>
                <a:lnTo>
                  <a:pt x="3874135" y="115442"/>
                </a:lnTo>
                <a:lnTo>
                  <a:pt x="3974719" y="101091"/>
                </a:lnTo>
                <a:lnTo>
                  <a:pt x="3972941" y="88518"/>
                </a:lnTo>
                <a:close/>
              </a:path>
              <a:path w="4412615" h="668020">
                <a:moveTo>
                  <a:pt x="4111244" y="68833"/>
                </a:moveTo>
                <a:lnTo>
                  <a:pt x="4010660" y="83184"/>
                </a:lnTo>
                <a:lnTo>
                  <a:pt x="4012438" y="95757"/>
                </a:lnTo>
                <a:lnTo>
                  <a:pt x="4113022" y="81406"/>
                </a:lnTo>
                <a:lnTo>
                  <a:pt x="4111244" y="68833"/>
                </a:lnTo>
                <a:close/>
              </a:path>
              <a:path w="4412615" h="668020">
                <a:moveTo>
                  <a:pt x="4249547" y="49148"/>
                </a:moveTo>
                <a:lnTo>
                  <a:pt x="4148963" y="63500"/>
                </a:lnTo>
                <a:lnTo>
                  <a:pt x="4150741" y="76072"/>
                </a:lnTo>
                <a:lnTo>
                  <a:pt x="4251325" y="61721"/>
                </a:lnTo>
                <a:lnTo>
                  <a:pt x="4249547" y="49148"/>
                </a:lnTo>
                <a:close/>
              </a:path>
              <a:path w="4412615" h="668020">
                <a:moveTo>
                  <a:pt x="4411793" y="31495"/>
                </a:moveTo>
                <a:lnTo>
                  <a:pt x="4373499" y="31495"/>
                </a:lnTo>
                <a:lnTo>
                  <a:pt x="4375277" y="43941"/>
                </a:lnTo>
                <a:lnTo>
                  <a:pt x="4338841" y="49147"/>
                </a:lnTo>
                <a:lnTo>
                  <a:pt x="4341752" y="57310"/>
                </a:lnTo>
                <a:lnTo>
                  <a:pt x="4351528" y="68151"/>
                </a:lnTo>
                <a:lnTo>
                  <a:pt x="4364636" y="74539"/>
                </a:lnTo>
                <a:lnTo>
                  <a:pt x="4379722" y="75437"/>
                </a:lnTo>
                <a:lnTo>
                  <a:pt x="4394051" y="70407"/>
                </a:lnTo>
                <a:lnTo>
                  <a:pt x="4404915" y="60626"/>
                </a:lnTo>
                <a:lnTo>
                  <a:pt x="4411279" y="47488"/>
                </a:lnTo>
                <a:lnTo>
                  <a:pt x="4412107" y="32384"/>
                </a:lnTo>
                <a:lnTo>
                  <a:pt x="4411793" y="31495"/>
                </a:lnTo>
                <a:close/>
              </a:path>
              <a:path w="4412615" h="668020">
                <a:moveTo>
                  <a:pt x="4337050" y="36649"/>
                </a:moveTo>
                <a:lnTo>
                  <a:pt x="4287266" y="43687"/>
                </a:lnTo>
                <a:lnTo>
                  <a:pt x="4289044" y="56260"/>
                </a:lnTo>
                <a:lnTo>
                  <a:pt x="4338841" y="49147"/>
                </a:lnTo>
                <a:lnTo>
                  <a:pt x="4336669" y="43052"/>
                </a:lnTo>
                <a:lnTo>
                  <a:pt x="4337050" y="36649"/>
                </a:lnTo>
                <a:close/>
              </a:path>
              <a:path w="4412615" h="668020">
                <a:moveTo>
                  <a:pt x="4373499" y="31495"/>
                </a:moveTo>
                <a:lnTo>
                  <a:pt x="4337050" y="36649"/>
                </a:lnTo>
                <a:lnTo>
                  <a:pt x="4336669" y="43052"/>
                </a:lnTo>
                <a:lnTo>
                  <a:pt x="4338841" y="49147"/>
                </a:lnTo>
                <a:lnTo>
                  <a:pt x="4375277" y="43941"/>
                </a:lnTo>
                <a:lnTo>
                  <a:pt x="4373499" y="31495"/>
                </a:lnTo>
                <a:close/>
              </a:path>
              <a:path w="4412615" h="668020">
                <a:moveTo>
                  <a:pt x="4369054" y="0"/>
                </a:moveTo>
                <a:lnTo>
                  <a:pt x="4354796" y="5030"/>
                </a:lnTo>
                <a:lnTo>
                  <a:pt x="4343955" y="14811"/>
                </a:lnTo>
                <a:lnTo>
                  <a:pt x="4337567" y="27949"/>
                </a:lnTo>
                <a:lnTo>
                  <a:pt x="4337050" y="36649"/>
                </a:lnTo>
                <a:lnTo>
                  <a:pt x="4373499" y="31495"/>
                </a:lnTo>
                <a:lnTo>
                  <a:pt x="4411793" y="31495"/>
                </a:lnTo>
                <a:lnTo>
                  <a:pt x="4407076" y="18127"/>
                </a:lnTo>
                <a:lnTo>
                  <a:pt x="4397295" y="7286"/>
                </a:lnTo>
                <a:lnTo>
                  <a:pt x="4384157" y="898"/>
                </a:lnTo>
                <a:lnTo>
                  <a:pt x="4369054" y="0"/>
                </a:lnTo>
                <a:close/>
              </a:path>
            </a:pathLst>
          </a:custGeom>
          <a:solidFill>
            <a:srgbClr val="9BA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24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6988" y="2529840"/>
            <a:ext cx="1731263" cy="3434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0545" algn="l"/>
                <a:tab pos="1944370" algn="l"/>
                <a:tab pos="3702050" algn="l"/>
              </a:tabLst>
            </a:pPr>
            <a:r>
              <a:rPr sz="4000" spc="270" dirty="0"/>
              <a:t>A	</a:t>
            </a:r>
            <a:r>
              <a:rPr sz="4000" spc="254" dirty="0"/>
              <a:t>Data	</a:t>
            </a:r>
            <a:r>
              <a:rPr sz="4000" spc="210" dirty="0"/>
              <a:t>Model	</a:t>
            </a:r>
            <a:r>
              <a:rPr sz="4000" spc="215" dirty="0"/>
              <a:t>Represe</a:t>
            </a:r>
            <a:r>
              <a:rPr sz="4000" spc="220" dirty="0"/>
              <a:t>n</a:t>
            </a:r>
            <a:r>
              <a:rPr sz="4000" spc="310" dirty="0"/>
              <a:t>ts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3335273" y="3832098"/>
            <a:ext cx="2051685" cy="2051685"/>
          </a:xfrm>
          <a:custGeom>
            <a:avLst/>
            <a:gdLst/>
            <a:ahLst/>
            <a:cxnLst/>
            <a:rect l="l" t="t" r="r" b="b"/>
            <a:pathLst>
              <a:path w="2051685" h="2051685">
                <a:moveTo>
                  <a:pt x="1025651" y="0"/>
                </a:moveTo>
                <a:lnTo>
                  <a:pt x="977372" y="1116"/>
                </a:lnTo>
                <a:lnTo>
                  <a:pt x="929667" y="4432"/>
                </a:lnTo>
                <a:lnTo>
                  <a:pt x="882585" y="9900"/>
                </a:lnTo>
                <a:lnTo>
                  <a:pt x="836176" y="17468"/>
                </a:lnTo>
                <a:lnTo>
                  <a:pt x="790489" y="27089"/>
                </a:lnTo>
                <a:lnTo>
                  <a:pt x="745573" y="38713"/>
                </a:lnTo>
                <a:lnTo>
                  <a:pt x="701478" y="52291"/>
                </a:lnTo>
                <a:lnTo>
                  <a:pt x="658253" y="67773"/>
                </a:lnTo>
                <a:lnTo>
                  <a:pt x="615947" y="85110"/>
                </a:lnTo>
                <a:lnTo>
                  <a:pt x="574610" y="104254"/>
                </a:lnTo>
                <a:lnTo>
                  <a:pt x="534290" y="125153"/>
                </a:lnTo>
                <a:lnTo>
                  <a:pt x="495037" y="147761"/>
                </a:lnTo>
                <a:lnTo>
                  <a:pt x="456900" y="172026"/>
                </a:lnTo>
                <a:lnTo>
                  <a:pt x="419929" y="197900"/>
                </a:lnTo>
                <a:lnTo>
                  <a:pt x="384172" y="225334"/>
                </a:lnTo>
                <a:lnTo>
                  <a:pt x="349679" y="254278"/>
                </a:lnTo>
                <a:lnTo>
                  <a:pt x="316500" y="284683"/>
                </a:lnTo>
                <a:lnTo>
                  <a:pt x="284683" y="316500"/>
                </a:lnTo>
                <a:lnTo>
                  <a:pt x="254278" y="349679"/>
                </a:lnTo>
                <a:lnTo>
                  <a:pt x="225334" y="384172"/>
                </a:lnTo>
                <a:lnTo>
                  <a:pt x="197900" y="419929"/>
                </a:lnTo>
                <a:lnTo>
                  <a:pt x="172026" y="456900"/>
                </a:lnTo>
                <a:lnTo>
                  <a:pt x="147761" y="495037"/>
                </a:lnTo>
                <a:lnTo>
                  <a:pt x="125153" y="534290"/>
                </a:lnTo>
                <a:lnTo>
                  <a:pt x="104254" y="574610"/>
                </a:lnTo>
                <a:lnTo>
                  <a:pt x="85110" y="615947"/>
                </a:lnTo>
                <a:lnTo>
                  <a:pt x="67773" y="658253"/>
                </a:lnTo>
                <a:lnTo>
                  <a:pt x="52291" y="701478"/>
                </a:lnTo>
                <a:lnTo>
                  <a:pt x="38713" y="745573"/>
                </a:lnTo>
                <a:lnTo>
                  <a:pt x="27089" y="790489"/>
                </a:lnTo>
                <a:lnTo>
                  <a:pt x="17468" y="836176"/>
                </a:lnTo>
                <a:lnTo>
                  <a:pt x="9900" y="882585"/>
                </a:lnTo>
                <a:lnTo>
                  <a:pt x="4432" y="929667"/>
                </a:lnTo>
                <a:lnTo>
                  <a:pt x="1116" y="977372"/>
                </a:lnTo>
                <a:lnTo>
                  <a:pt x="0" y="1025651"/>
                </a:lnTo>
                <a:lnTo>
                  <a:pt x="1116" y="1073931"/>
                </a:lnTo>
                <a:lnTo>
                  <a:pt x="4432" y="1121636"/>
                </a:lnTo>
                <a:lnTo>
                  <a:pt x="9900" y="1168718"/>
                </a:lnTo>
                <a:lnTo>
                  <a:pt x="17468" y="1215127"/>
                </a:lnTo>
                <a:lnTo>
                  <a:pt x="27089" y="1260814"/>
                </a:lnTo>
                <a:lnTo>
                  <a:pt x="38713" y="1305730"/>
                </a:lnTo>
                <a:lnTo>
                  <a:pt x="52291" y="1349825"/>
                </a:lnTo>
                <a:lnTo>
                  <a:pt x="67773" y="1393050"/>
                </a:lnTo>
                <a:lnTo>
                  <a:pt x="85110" y="1435356"/>
                </a:lnTo>
                <a:lnTo>
                  <a:pt x="104254" y="1476693"/>
                </a:lnTo>
                <a:lnTo>
                  <a:pt x="125153" y="1517013"/>
                </a:lnTo>
                <a:lnTo>
                  <a:pt x="147761" y="1556266"/>
                </a:lnTo>
                <a:lnTo>
                  <a:pt x="172026" y="1594403"/>
                </a:lnTo>
                <a:lnTo>
                  <a:pt x="197900" y="1631374"/>
                </a:lnTo>
                <a:lnTo>
                  <a:pt x="225334" y="1667131"/>
                </a:lnTo>
                <a:lnTo>
                  <a:pt x="254278" y="1701624"/>
                </a:lnTo>
                <a:lnTo>
                  <a:pt x="284683" y="1734803"/>
                </a:lnTo>
                <a:lnTo>
                  <a:pt x="316500" y="1766620"/>
                </a:lnTo>
                <a:lnTo>
                  <a:pt x="349679" y="1797025"/>
                </a:lnTo>
                <a:lnTo>
                  <a:pt x="384172" y="1825969"/>
                </a:lnTo>
                <a:lnTo>
                  <a:pt x="419929" y="1853403"/>
                </a:lnTo>
                <a:lnTo>
                  <a:pt x="456900" y="1879277"/>
                </a:lnTo>
                <a:lnTo>
                  <a:pt x="495037" y="1903542"/>
                </a:lnTo>
                <a:lnTo>
                  <a:pt x="534290" y="1926150"/>
                </a:lnTo>
                <a:lnTo>
                  <a:pt x="574610" y="1947049"/>
                </a:lnTo>
                <a:lnTo>
                  <a:pt x="615947" y="1966193"/>
                </a:lnTo>
                <a:lnTo>
                  <a:pt x="658253" y="1983530"/>
                </a:lnTo>
                <a:lnTo>
                  <a:pt x="701478" y="1999012"/>
                </a:lnTo>
                <a:lnTo>
                  <a:pt x="745573" y="2012590"/>
                </a:lnTo>
                <a:lnTo>
                  <a:pt x="790489" y="2024214"/>
                </a:lnTo>
                <a:lnTo>
                  <a:pt x="836176" y="2033835"/>
                </a:lnTo>
                <a:lnTo>
                  <a:pt x="882585" y="2041403"/>
                </a:lnTo>
                <a:lnTo>
                  <a:pt x="929667" y="2046871"/>
                </a:lnTo>
                <a:lnTo>
                  <a:pt x="977372" y="2050187"/>
                </a:lnTo>
                <a:lnTo>
                  <a:pt x="1025651" y="2051303"/>
                </a:lnTo>
                <a:lnTo>
                  <a:pt x="1073931" y="2050187"/>
                </a:lnTo>
                <a:lnTo>
                  <a:pt x="1121636" y="2046871"/>
                </a:lnTo>
                <a:lnTo>
                  <a:pt x="1168718" y="2041403"/>
                </a:lnTo>
                <a:lnTo>
                  <a:pt x="1215127" y="2033835"/>
                </a:lnTo>
                <a:lnTo>
                  <a:pt x="1260814" y="2024214"/>
                </a:lnTo>
                <a:lnTo>
                  <a:pt x="1305730" y="2012590"/>
                </a:lnTo>
                <a:lnTo>
                  <a:pt x="1349825" y="1999012"/>
                </a:lnTo>
                <a:lnTo>
                  <a:pt x="1393050" y="1983530"/>
                </a:lnTo>
                <a:lnTo>
                  <a:pt x="1435356" y="1966193"/>
                </a:lnTo>
                <a:lnTo>
                  <a:pt x="1476693" y="1947049"/>
                </a:lnTo>
                <a:lnTo>
                  <a:pt x="1517013" y="1926150"/>
                </a:lnTo>
                <a:lnTo>
                  <a:pt x="1556266" y="1903542"/>
                </a:lnTo>
                <a:lnTo>
                  <a:pt x="1594403" y="1879277"/>
                </a:lnTo>
                <a:lnTo>
                  <a:pt x="1631374" y="1853403"/>
                </a:lnTo>
                <a:lnTo>
                  <a:pt x="1667131" y="1825969"/>
                </a:lnTo>
                <a:lnTo>
                  <a:pt x="1701624" y="1797025"/>
                </a:lnTo>
                <a:lnTo>
                  <a:pt x="1734803" y="1766620"/>
                </a:lnTo>
                <a:lnTo>
                  <a:pt x="1766620" y="1734803"/>
                </a:lnTo>
                <a:lnTo>
                  <a:pt x="1797025" y="1701624"/>
                </a:lnTo>
                <a:lnTo>
                  <a:pt x="1825969" y="1667131"/>
                </a:lnTo>
                <a:lnTo>
                  <a:pt x="1853403" y="1631374"/>
                </a:lnTo>
                <a:lnTo>
                  <a:pt x="1879277" y="1594403"/>
                </a:lnTo>
                <a:lnTo>
                  <a:pt x="1903542" y="1556266"/>
                </a:lnTo>
                <a:lnTo>
                  <a:pt x="1926150" y="1517013"/>
                </a:lnTo>
                <a:lnTo>
                  <a:pt x="1947049" y="1476693"/>
                </a:lnTo>
                <a:lnTo>
                  <a:pt x="1966193" y="1435356"/>
                </a:lnTo>
                <a:lnTo>
                  <a:pt x="1983530" y="1393050"/>
                </a:lnTo>
                <a:lnTo>
                  <a:pt x="1999012" y="1349825"/>
                </a:lnTo>
                <a:lnTo>
                  <a:pt x="2012590" y="1305730"/>
                </a:lnTo>
                <a:lnTo>
                  <a:pt x="2024214" y="1260814"/>
                </a:lnTo>
                <a:lnTo>
                  <a:pt x="2033835" y="1215127"/>
                </a:lnTo>
                <a:lnTo>
                  <a:pt x="2041403" y="1168718"/>
                </a:lnTo>
                <a:lnTo>
                  <a:pt x="2046871" y="1121636"/>
                </a:lnTo>
                <a:lnTo>
                  <a:pt x="2050187" y="1073931"/>
                </a:lnTo>
                <a:lnTo>
                  <a:pt x="2051303" y="1025651"/>
                </a:lnTo>
                <a:lnTo>
                  <a:pt x="2050187" y="977372"/>
                </a:lnTo>
                <a:lnTo>
                  <a:pt x="2046871" y="929667"/>
                </a:lnTo>
                <a:lnTo>
                  <a:pt x="2041403" y="882585"/>
                </a:lnTo>
                <a:lnTo>
                  <a:pt x="2033835" y="836176"/>
                </a:lnTo>
                <a:lnTo>
                  <a:pt x="2024214" y="790489"/>
                </a:lnTo>
                <a:lnTo>
                  <a:pt x="2012590" y="745573"/>
                </a:lnTo>
                <a:lnTo>
                  <a:pt x="1999012" y="701478"/>
                </a:lnTo>
                <a:lnTo>
                  <a:pt x="1983530" y="658253"/>
                </a:lnTo>
                <a:lnTo>
                  <a:pt x="1966193" y="615947"/>
                </a:lnTo>
                <a:lnTo>
                  <a:pt x="1947049" y="574610"/>
                </a:lnTo>
                <a:lnTo>
                  <a:pt x="1926150" y="534290"/>
                </a:lnTo>
                <a:lnTo>
                  <a:pt x="1903542" y="495037"/>
                </a:lnTo>
                <a:lnTo>
                  <a:pt x="1879277" y="456900"/>
                </a:lnTo>
                <a:lnTo>
                  <a:pt x="1853403" y="419929"/>
                </a:lnTo>
                <a:lnTo>
                  <a:pt x="1825969" y="384172"/>
                </a:lnTo>
                <a:lnTo>
                  <a:pt x="1797025" y="349679"/>
                </a:lnTo>
                <a:lnTo>
                  <a:pt x="1766620" y="316500"/>
                </a:lnTo>
                <a:lnTo>
                  <a:pt x="1734803" y="284683"/>
                </a:lnTo>
                <a:lnTo>
                  <a:pt x="1701624" y="254278"/>
                </a:lnTo>
                <a:lnTo>
                  <a:pt x="1667131" y="225334"/>
                </a:lnTo>
                <a:lnTo>
                  <a:pt x="1631374" y="197900"/>
                </a:lnTo>
                <a:lnTo>
                  <a:pt x="1594403" y="172026"/>
                </a:lnTo>
                <a:lnTo>
                  <a:pt x="1556266" y="147761"/>
                </a:lnTo>
                <a:lnTo>
                  <a:pt x="1517013" y="125153"/>
                </a:lnTo>
                <a:lnTo>
                  <a:pt x="1476693" y="104254"/>
                </a:lnTo>
                <a:lnTo>
                  <a:pt x="1435356" y="85110"/>
                </a:lnTo>
                <a:lnTo>
                  <a:pt x="1393050" y="67773"/>
                </a:lnTo>
                <a:lnTo>
                  <a:pt x="1349825" y="52291"/>
                </a:lnTo>
                <a:lnTo>
                  <a:pt x="1305730" y="38713"/>
                </a:lnTo>
                <a:lnTo>
                  <a:pt x="1260814" y="27089"/>
                </a:lnTo>
                <a:lnTo>
                  <a:pt x="1215127" y="17468"/>
                </a:lnTo>
                <a:lnTo>
                  <a:pt x="1168718" y="9900"/>
                </a:lnTo>
                <a:lnTo>
                  <a:pt x="1121636" y="4432"/>
                </a:lnTo>
                <a:lnTo>
                  <a:pt x="1073931" y="1116"/>
                </a:lnTo>
                <a:lnTo>
                  <a:pt x="1025651" y="0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5273" y="3832098"/>
            <a:ext cx="2051685" cy="2051685"/>
          </a:xfrm>
          <a:custGeom>
            <a:avLst/>
            <a:gdLst/>
            <a:ahLst/>
            <a:cxnLst/>
            <a:rect l="l" t="t" r="r" b="b"/>
            <a:pathLst>
              <a:path w="2051685" h="2051685">
                <a:moveTo>
                  <a:pt x="0" y="1025651"/>
                </a:moveTo>
                <a:lnTo>
                  <a:pt x="1116" y="977372"/>
                </a:lnTo>
                <a:lnTo>
                  <a:pt x="4432" y="929667"/>
                </a:lnTo>
                <a:lnTo>
                  <a:pt x="9900" y="882585"/>
                </a:lnTo>
                <a:lnTo>
                  <a:pt x="17468" y="836176"/>
                </a:lnTo>
                <a:lnTo>
                  <a:pt x="27089" y="790489"/>
                </a:lnTo>
                <a:lnTo>
                  <a:pt x="38713" y="745573"/>
                </a:lnTo>
                <a:lnTo>
                  <a:pt x="52291" y="701478"/>
                </a:lnTo>
                <a:lnTo>
                  <a:pt x="67773" y="658253"/>
                </a:lnTo>
                <a:lnTo>
                  <a:pt x="85110" y="615947"/>
                </a:lnTo>
                <a:lnTo>
                  <a:pt x="104254" y="574610"/>
                </a:lnTo>
                <a:lnTo>
                  <a:pt x="125153" y="534290"/>
                </a:lnTo>
                <a:lnTo>
                  <a:pt x="147761" y="495037"/>
                </a:lnTo>
                <a:lnTo>
                  <a:pt x="172026" y="456900"/>
                </a:lnTo>
                <a:lnTo>
                  <a:pt x="197900" y="419929"/>
                </a:lnTo>
                <a:lnTo>
                  <a:pt x="225334" y="384172"/>
                </a:lnTo>
                <a:lnTo>
                  <a:pt x="254278" y="349679"/>
                </a:lnTo>
                <a:lnTo>
                  <a:pt x="284683" y="316500"/>
                </a:lnTo>
                <a:lnTo>
                  <a:pt x="316500" y="284683"/>
                </a:lnTo>
                <a:lnTo>
                  <a:pt x="349679" y="254278"/>
                </a:lnTo>
                <a:lnTo>
                  <a:pt x="384172" y="225334"/>
                </a:lnTo>
                <a:lnTo>
                  <a:pt x="419929" y="197900"/>
                </a:lnTo>
                <a:lnTo>
                  <a:pt x="456900" y="172026"/>
                </a:lnTo>
                <a:lnTo>
                  <a:pt x="495037" y="147761"/>
                </a:lnTo>
                <a:lnTo>
                  <a:pt x="534290" y="125153"/>
                </a:lnTo>
                <a:lnTo>
                  <a:pt x="574610" y="104254"/>
                </a:lnTo>
                <a:lnTo>
                  <a:pt x="615947" y="85110"/>
                </a:lnTo>
                <a:lnTo>
                  <a:pt x="658253" y="67773"/>
                </a:lnTo>
                <a:lnTo>
                  <a:pt x="701478" y="52291"/>
                </a:lnTo>
                <a:lnTo>
                  <a:pt x="745573" y="38713"/>
                </a:lnTo>
                <a:lnTo>
                  <a:pt x="790489" y="27089"/>
                </a:lnTo>
                <a:lnTo>
                  <a:pt x="836176" y="17468"/>
                </a:lnTo>
                <a:lnTo>
                  <a:pt x="882585" y="9900"/>
                </a:lnTo>
                <a:lnTo>
                  <a:pt x="929667" y="4432"/>
                </a:lnTo>
                <a:lnTo>
                  <a:pt x="977372" y="1116"/>
                </a:lnTo>
                <a:lnTo>
                  <a:pt x="1025651" y="0"/>
                </a:lnTo>
                <a:lnTo>
                  <a:pt x="1073931" y="1116"/>
                </a:lnTo>
                <a:lnTo>
                  <a:pt x="1121636" y="4432"/>
                </a:lnTo>
                <a:lnTo>
                  <a:pt x="1168718" y="9900"/>
                </a:lnTo>
                <a:lnTo>
                  <a:pt x="1215127" y="17468"/>
                </a:lnTo>
                <a:lnTo>
                  <a:pt x="1260814" y="27089"/>
                </a:lnTo>
                <a:lnTo>
                  <a:pt x="1305730" y="38713"/>
                </a:lnTo>
                <a:lnTo>
                  <a:pt x="1349825" y="52291"/>
                </a:lnTo>
                <a:lnTo>
                  <a:pt x="1393050" y="67773"/>
                </a:lnTo>
                <a:lnTo>
                  <a:pt x="1435356" y="85110"/>
                </a:lnTo>
                <a:lnTo>
                  <a:pt x="1476693" y="104254"/>
                </a:lnTo>
                <a:lnTo>
                  <a:pt x="1517013" y="125153"/>
                </a:lnTo>
                <a:lnTo>
                  <a:pt x="1556266" y="147761"/>
                </a:lnTo>
                <a:lnTo>
                  <a:pt x="1594403" y="172026"/>
                </a:lnTo>
                <a:lnTo>
                  <a:pt x="1631374" y="197900"/>
                </a:lnTo>
                <a:lnTo>
                  <a:pt x="1667131" y="225334"/>
                </a:lnTo>
                <a:lnTo>
                  <a:pt x="1701624" y="254278"/>
                </a:lnTo>
                <a:lnTo>
                  <a:pt x="1734803" y="284683"/>
                </a:lnTo>
                <a:lnTo>
                  <a:pt x="1766620" y="316500"/>
                </a:lnTo>
                <a:lnTo>
                  <a:pt x="1797025" y="349679"/>
                </a:lnTo>
                <a:lnTo>
                  <a:pt x="1825969" y="384172"/>
                </a:lnTo>
                <a:lnTo>
                  <a:pt x="1853403" y="419929"/>
                </a:lnTo>
                <a:lnTo>
                  <a:pt x="1879277" y="456900"/>
                </a:lnTo>
                <a:lnTo>
                  <a:pt x="1903542" y="495037"/>
                </a:lnTo>
                <a:lnTo>
                  <a:pt x="1926150" y="534290"/>
                </a:lnTo>
                <a:lnTo>
                  <a:pt x="1947049" y="574610"/>
                </a:lnTo>
                <a:lnTo>
                  <a:pt x="1966193" y="615947"/>
                </a:lnTo>
                <a:lnTo>
                  <a:pt x="1983530" y="658253"/>
                </a:lnTo>
                <a:lnTo>
                  <a:pt x="1999012" y="701478"/>
                </a:lnTo>
                <a:lnTo>
                  <a:pt x="2012590" y="745573"/>
                </a:lnTo>
                <a:lnTo>
                  <a:pt x="2024214" y="790489"/>
                </a:lnTo>
                <a:lnTo>
                  <a:pt x="2033835" y="836176"/>
                </a:lnTo>
                <a:lnTo>
                  <a:pt x="2041403" y="882585"/>
                </a:lnTo>
                <a:lnTo>
                  <a:pt x="2046871" y="929667"/>
                </a:lnTo>
                <a:lnTo>
                  <a:pt x="2050187" y="977372"/>
                </a:lnTo>
                <a:lnTo>
                  <a:pt x="2051303" y="1025651"/>
                </a:lnTo>
                <a:lnTo>
                  <a:pt x="2050187" y="1073931"/>
                </a:lnTo>
                <a:lnTo>
                  <a:pt x="2046871" y="1121636"/>
                </a:lnTo>
                <a:lnTo>
                  <a:pt x="2041403" y="1168718"/>
                </a:lnTo>
                <a:lnTo>
                  <a:pt x="2033835" y="1215127"/>
                </a:lnTo>
                <a:lnTo>
                  <a:pt x="2024214" y="1260814"/>
                </a:lnTo>
                <a:lnTo>
                  <a:pt x="2012590" y="1305730"/>
                </a:lnTo>
                <a:lnTo>
                  <a:pt x="1999012" y="1349825"/>
                </a:lnTo>
                <a:lnTo>
                  <a:pt x="1983530" y="1393050"/>
                </a:lnTo>
                <a:lnTo>
                  <a:pt x="1966193" y="1435356"/>
                </a:lnTo>
                <a:lnTo>
                  <a:pt x="1947049" y="1476693"/>
                </a:lnTo>
                <a:lnTo>
                  <a:pt x="1926150" y="1517013"/>
                </a:lnTo>
                <a:lnTo>
                  <a:pt x="1903542" y="1556266"/>
                </a:lnTo>
                <a:lnTo>
                  <a:pt x="1879277" y="1594403"/>
                </a:lnTo>
                <a:lnTo>
                  <a:pt x="1853403" y="1631374"/>
                </a:lnTo>
                <a:lnTo>
                  <a:pt x="1825969" y="1667131"/>
                </a:lnTo>
                <a:lnTo>
                  <a:pt x="1797025" y="1701624"/>
                </a:lnTo>
                <a:lnTo>
                  <a:pt x="1766620" y="1734803"/>
                </a:lnTo>
                <a:lnTo>
                  <a:pt x="1734803" y="1766620"/>
                </a:lnTo>
                <a:lnTo>
                  <a:pt x="1701624" y="1797025"/>
                </a:lnTo>
                <a:lnTo>
                  <a:pt x="1667131" y="1825969"/>
                </a:lnTo>
                <a:lnTo>
                  <a:pt x="1631374" y="1853403"/>
                </a:lnTo>
                <a:lnTo>
                  <a:pt x="1594403" y="1879277"/>
                </a:lnTo>
                <a:lnTo>
                  <a:pt x="1556266" y="1903542"/>
                </a:lnTo>
                <a:lnTo>
                  <a:pt x="1517013" y="1926150"/>
                </a:lnTo>
                <a:lnTo>
                  <a:pt x="1476693" y="1947049"/>
                </a:lnTo>
                <a:lnTo>
                  <a:pt x="1435356" y="1966193"/>
                </a:lnTo>
                <a:lnTo>
                  <a:pt x="1393050" y="1983530"/>
                </a:lnTo>
                <a:lnTo>
                  <a:pt x="1349825" y="1999012"/>
                </a:lnTo>
                <a:lnTo>
                  <a:pt x="1305730" y="2012590"/>
                </a:lnTo>
                <a:lnTo>
                  <a:pt x="1260814" y="2024214"/>
                </a:lnTo>
                <a:lnTo>
                  <a:pt x="1215127" y="2033835"/>
                </a:lnTo>
                <a:lnTo>
                  <a:pt x="1168718" y="2041403"/>
                </a:lnTo>
                <a:lnTo>
                  <a:pt x="1121636" y="2046871"/>
                </a:lnTo>
                <a:lnTo>
                  <a:pt x="1073931" y="2050187"/>
                </a:lnTo>
                <a:lnTo>
                  <a:pt x="1025651" y="2051303"/>
                </a:lnTo>
                <a:lnTo>
                  <a:pt x="977372" y="2050187"/>
                </a:lnTo>
                <a:lnTo>
                  <a:pt x="929667" y="2046871"/>
                </a:lnTo>
                <a:lnTo>
                  <a:pt x="882585" y="2041403"/>
                </a:lnTo>
                <a:lnTo>
                  <a:pt x="836176" y="2033835"/>
                </a:lnTo>
                <a:lnTo>
                  <a:pt x="790489" y="2024214"/>
                </a:lnTo>
                <a:lnTo>
                  <a:pt x="745573" y="2012590"/>
                </a:lnTo>
                <a:lnTo>
                  <a:pt x="701478" y="1999012"/>
                </a:lnTo>
                <a:lnTo>
                  <a:pt x="658253" y="1983530"/>
                </a:lnTo>
                <a:lnTo>
                  <a:pt x="615947" y="1966193"/>
                </a:lnTo>
                <a:lnTo>
                  <a:pt x="574610" y="1947049"/>
                </a:lnTo>
                <a:lnTo>
                  <a:pt x="534290" y="1926150"/>
                </a:lnTo>
                <a:lnTo>
                  <a:pt x="495037" y="1903542"/>
                </a:lnTo>
                <a:lnTo>
                  <a:pt x="456900" y="1879277"/>
                </a:lnTo>
                <a:lnTo>
                  <a:pt x="419929" y="1853403"/>
                </a:lnTo>
                <a:lnTo>
                  <a:pt x="384172" y="1825969"/>
                </a:lnTo>
                <a:lnTo>
                  <a:pt x="349679" y="1797025"/>
                </a:lnTo>
                <a:lnTo>
                  <a:pt x="316500" y="1766620"/>
                </a:lnTo>
                <a:lnTo>
                  <a:pt x="284683" y="1734803"/>
                </a:lnTo>
                <a:lnTo>
                  <a:pt x="254278" y="1701624"/>
                </a:lnTo>
                <a:lnTo>
                  <a:pt x="225334" y="1667131"/>
                </a:lnTo>
                <a:lnTo>
                  <a:pt x="197900" y="1631374"/>
                </a:lnTo>
                <a:lnTo>
                  <a:pt x="172026" y="1594403"/>
                </a:lnTo>
                <a:lnTo>
                  <a:pt x="147761" y="1556266"/>
                </a:lnTo>
                <a:lnTo>
                  <a:pt x="125153" y="1517013"/>
                </a:lnTo>
                <a:lnTo>
                  <a:pt x="104254" y="1476693"/>
                </a:lnTo>
                <a:lnTo>
                  <a:pt x="85110" y="1435356"/>
                </a:lnTo>
                <a:lnTo>
                  <a:pt x="67773" y="1393050"/>
                </a:lnTo>
                <a:lnTo>
                  <a:pt x="52291" y="1349825"/>
                </a:lnTo>
                <a:lnTo>
                  <a:pt x="38713" y="1305730"/>
                </a:lnTo>
                <a:lnTo>
                  <a:pt x="27089" y="1260814"/>
                </a:lnTo>
                <a:lnTo>
                  <a:pt x="17468" y="1215127"/>
                </a:lnTo>
                <a:lnTo>
                  <a:pt x="9900" y="1168718"/>
                </a:lnTo>
                <a:lnTo>
                  <a:pt x="4432" y="1121636"/>
                </a:lnTo>
                <a:lnTo>
                  <a:pt x="1116" y="1073931"/>
                </a:lnTo>
                <a:lnTo>
                  <a:pt x="0" y="102565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6625" y="4391025"/>
            <a:ext cx="1765300" cy="911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825"/>
              </a:lnSpc>
            </a:pPr>
            <a:r>
              <a:rPr sz="1600" b="1" i="1" spc="-114" dirty="0">
                <a:solidFill>
                  <a:srgbClr val="FFFFFF"/>
                </a:solidFill>
                <a:latin typeface="Verdana"/>
                <a:cs typeface="Verdana"/>
              </a:rPr>
              <a:t>“Each</a:t>
            </a:r>
            <a:r>
              <a:rPr sz="1600" b="1" i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i="1" spc="-190" dirty="0">
                <a:solidFill>
                  <a:srgbClr val="FFFFFF"/>
                </a:solidFill>
                <a:latin typeface="Verdana"/>
                <a:cs typeface="Verdana"/>
              </a:rPr>
              <a:t>CUSTO</a:t>
            </a:r>
            <a:r>
              <a:rPr sz="1600" b="1" i="1" spc="-225" dirty="0">
                <a:solidFill>
                  <a:srgbClr val="FFFFFF"/>
                </a:solidFill>
                <a:latin typeface="Verdana"/>
                <a:cs typeface="Verdana"/>
              </a:rPr>
              <a:t>MER</a:t>
            </a:r>
            <a:endParaRPr sz="1600">
              <a:latin typeface="Verdana"/>
              <a:cs typeface="Verdana"/>
            </a:endParaRPr>
          </a:p>
          <a:p>
            <a:pPr marL="12065" marR="5080" indent="1270" algn="ctr">
              <a:lnSpc>
                <a:spcPts val="1730"/>
              </a:lnSpc>
              <a:spcBef>
                <a:spcPts val="120"/>
              </a:spcBef>
            </a:pPr>
            <a:r>
              <a:rPr sz="1600" b="1" i="1" spc="-21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b="1" i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i="1" spc="-16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b="1" i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i="1" spc="-80" dirty="0">
                <a:solidFill>
                  <a:srgbClr val="FFFFFF"/>
                </a:solidFill>
                <a:latin typeface="Verdana"/>
                <a:cs typeface="Verdana"/>
              </a:rPr>
              <a:t>pl</a:t>
            </a:r>
            <a:r>
              <a:rPr sz="1600" b="1" i="1" spc="-95" dirty="0">
                <a:solidFill>
                  <a:srgbClr val="FFFFFF"/>
                </a:solidFill>
                <a:latin typeface="Verdana"/>
                <a:cs typeface="Verdana"/>
              </a:rPr>
              <a:t>ace</a:t>
            </a:r>
            <a:r>
              <a:rPr sz="1600" b="1" i="1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b="1" i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i="1" spc="-1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b="1" i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i="1" spc="-155" dirty="0">
                <a:solidFill>
                  <a:srgbClr val="FFFFFF"/>
                </a:solidFill>
                <a:latin typeface="Verdana"/>
                <a:cs typeface="Verdana"/>
              </a:rPr>
              <a:t>zero,</a:t>
            </a:r>
            <a:r>
              <a:rPr sz="1600" b="1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i="1" spc="-1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b="1" i="1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b="1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i="1" spc="-2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b="1" i="1" spc="-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b="1" i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i="1" spc="-150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1600" b="1" i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i="1" spc="-240" dirty="0">
                <a:solidFill>
                  <a:srgbClr val="FFFFFF"/>
                </a:solidFill>
                <a:latin typeface="Verdana"/>
                <a:cs typeface="Verdana"/>
              </a:rPr>
              <a:t>ORDER(s</a:t>
            </a:r>
            <a:r>
              <a:rPr sz="1600" b="1" i="1" spc="-265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1600" b="1" i="1" spc="-365" dirty="0">
                <a:solidFill>
                  <a:srgbClr val="FFFFFF"/>
                </a:solidFill>
                <a:latin typeface="Verdana"/>
                <a:cs typeface="Verdana"/>
              </a:rPr>
              <a:t>"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7747" y="3136011"/>
            <a:ext cx="1923414" cy="666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200" spc="-110" dirty="0">
                <a:latin typeface="Verdana"/>
                <a:cs typeface="Verdana"/>
              </a:rPr>
              <a:t>R</a:t>
            </a:r>
            <a:r>
              <a:rPr sz="1200" spc="-20" dirty="0">
                <a:latin typeface="Verdana"/>
                <a:cs typeface="Verdana"/>
              </a:rPr>
              <a:t>e</a:t>
            </a:r>
            <a:r>
              <a:rPr sz="1200" spc="5" dirty="0">
                <a:latin typeface="Verdana"/>
                <a:cs typeface="Verdana"/>
              </a:rPr>
              <a:t>l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15" dirty="0">
                <a:latin typeface="Verdana"/>
                <a:cs typeface="Verdana"/>
              </a:rPr>
              <a:t>i</a:t>
            </a:r>
            <a:r>
              <a:rPr sz="1200" spc="-35" dirty="0">
                <a:latin typeface="Verdana"/>
                <a:cs typeface="Verdana"/>
              </a:rPr>
              <a:t>o</a:t>
            </a:r>
            <a:r>
              <a:rPr sz="1200" spc="-70" dirty="0">
                <a:latin typeface="Verdana"/>
                <a:cs typeface="Verdana"/>
              </a:rPr>
              <a:t>nships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shou</a:t>
            </a:r>
            <a:r>
              <a:rPr sz="1200" spc="-10" dirty="0">
                <a:latin typeface="Verdana"/>
                <a:cs typeface="Verdana"/>
              </a:rPr>
              <a:t>l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60" dirty="0">
                <a:latin typeface="Verdana"/>
                <a:cs typeface="Verdana"/>
              </a:rPr>
              <a:t>be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35" dirty="0">
                <a:latin typeface="Verdana"/>
                <a:cs typeface="Verdana"/>
              </a:rPr>
              <a:t>n</a:t>
            </a:r>
            <a:r>
              <a:rPr sz="1200" spc="25" dirty="0">
                <a:latin typeface="Verdana"/>
                <a:cs typeface="Verdana"/>
              </a:rPr>
              <a:t>a</a:t>
            </a:r>
            <a:r>
              <a:rPr sz="1200" spc="-35" dirty="0">
                <a:latin typeface="Verdana"/>
                <a:cs typeface="Verdana"/>
              </a:rPr>
              <a:t>m</a:t>
            </a:r>
            <a:r>
              <a:rPr sz="1200" spc="65" dirty="0">
                <a:latin typeface="Verdana"/>
                <a:cs typeface="Verdana"/>
              </a:rPr>
              <a:t>ed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i</a:t>
            </a:r>
            <a:r>
              <a:rPr sz="1200" spc="-85" dirty="0">
                <a:latin typeface="Verdana"/>
                <a:cs typeface="Verdana"/>
              </a:rPr>
              <a:t>n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60" dirty="0">
                <a:latin typeface="Verdana"/>
                <a:cs typeface="Verdana"/>
              </a:rPr>
              <a:t>b</a:t>
            </a:r>
            <a:r>
              <a:rPr sz="1200" spc="50" dirty="0">
                <a:latin typeface="Verdana"/>
                <a:cs typeface="Verdana"/>
              </a:rPr>
              <a:t>o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30" dirty="0">
                <a:latin typeface="Verdana"/>
                <a:cs typeface="Verdana"/>
              </a:rPr>
              <a:t>h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-25" dirty="0">
                <a:latin typeface="Verdana"/>
                <a:cs typeface="Verdana"/>
              </a:rPr>
              <a:t>irec</a:t>
            </a:r>
            <a:r>
              <a:rPr sz="1200" spc="-40" dirty="0">
                <a:latin typeface="Verdana"/>
                <a:cs typeface="Verdana"/>
              </a:rPr>
              <a:t>t</a:t>
            </a:r>
            <a:r>
              <a:rPr sz="1200" spc="-15" dirty="0">
                <a:latin typeface="Verdana"/>
                <a:cs typeface="Verdana"/>
              </a:rPr>
              <a:t>i</a:t>
            </a:r>
            <a:r>
              <a:rPr sz="1200" spc="-35" dirty="0">
                <a:latin typeface="Verdana"/>
                <a:cs typeface="Verdana"/>
              </a:rPr>
              <a:t>o</a:t>
            </a:r>
            <a:r>
              <a:rPr sz="1200" spc="-100" dirty="0">
                <a:latin typeface="Verdana"/>
                <a:cs typeface="Verdana"/>
              </a:rPr>
              <a:t>ns,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75" dirty="0">
                <a:latin typeface="Verdana"/>
                <a:cs typeface="Verdana"/>
              </a:rPr>
              <a:t>hus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i</a:t>
            </a:r>
            <a:r>
              <a:rPr sz="1200" spc="-85" dirty="0">
                <a:latin typeface="Verdana"/>
                <a:cs typeface="Verdana"/>
              </a:rPr>
              <a:t>n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15" dirty="0">
                <a:latin typeface="Verdana"/>
                <a:cs typeface="Verdana"/>
              </a:rPr>
              <a:t>he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40" dirty="0">
                <a:latin typeface="Verdana"/>
                <a:cs typeface="Verdana"/>
              </a:rPr>
              <a:t>her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-25" dirty="0">
                <a:latin typeface="Verdana"/>
                <a:cs typeface="Verdana"/>
              </a:rPr>
              <a:t>irec</a:t>
            </a:r>
            <a:r>
              <a:rPr sz="1200" spc="-40" dirty="0">
                <a:latin typeface="Verdana"/>
                <a:cs typeface="Verdana"/>
              </a:rPr>
              <a:t>t</a:t>
            </a:r>
            <a:r>
              <a:rPr sz="1200" spc="-15" dirty="0">
                <a:latin typeface="Verdana"/>
                <a:cs typeface="Verdana"/>
              </a:rPr>
              <a:t>i</a:t>
            </a:r>
            <a:r>
              <a:rPr sz="1200" spc="-35" dirty="0">
                <a:latin typeface="Verdana"/>
                <a:cs typeface="Verdana"/>
              </a:rPr>
              <a:t>o</a:t>
            </a:r>
            <a:r>
              <a:rPr sz="1200" spc="-30" dirty="0">
                <a:latin typeface="Verdana"/>
                <a:cs typeface="Verdana"/>
              </a:rPr>
              <a:t>n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20" dirty="0">
                <a:latin typeface="Verdana"/>
                <a:cs typeface="Verdana"/>
              </a:rPr>
              <a:t>w</a:t>
            </a:r>
            <a:r>
              <a:rPr sz="1200" spc="60" dirty="0">
                <a:latin typeface="Verdana"/>
                <a:cs typeface="Verdana"/>
              </a:rPr>
              <a:t>e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35" dirty="0">
                <a:latin typeface="Verdana"/>
                <a:cs typeface="Verdana"/>
              </a:rPr>
              <a:t>h</a:t>
            </a:r>
            <a:r>
              <a:rPr sz="1200" spc="25" dirty="0">
                <a:latin typeface="Verdana"/>
                <a:cs typeface="Verdana"/>
              </a:rPr>
              <a:t>a</a:t>
            </a:r>
            <a:r>
              <a:rPr sz="1200" spc="-55" dirty="0">
                <a:latin typeface="Verdana"/>
                <a:cs typeface="Verdana"/>
              </a:rPr>
              <a:t>v</a:t>
            </a:r>
            <a:r>
              <a:rPr sz="1200" spc="-75" dirty="0">
                <a:latin typeface="Verdana"/>
                <a:cs typeface="Verdana"/>
              </a:rPr>
              <a:t>e: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34634" y="3832098"/>
            <a:ext cx="2051685" cy="2051685"/>
          </a:xfrm>
          <a:custGeom>
            <a:avLst/>
            <a:gdLst/>
            <a:ahLst/>
            <a:cxnLst/>
            <a:rect l="l" t="t" r="r" b="b"/>
            <a:pathLst>
              <a:path w="2051684" h="2051685">
                <a:moveTo>
                  <a:pt x="1025651" y="0"/>
                </a:moveTo>
                <a:lnTo>
                  <a:pt x="977372" y="1116"/>
                </a:lnTo>
                <a:lnTo>
                  <a:pt x="929667" y="4432"/>
                </a:lnTo>
                <a:lnTo>
                  <a:pt x="882585" y="9900"/>
                </a:lnTo>
                <a:lnTo>
                  <a:pt x="836176" y="17468"/>
                </a:lnTo>
                <a:lnTo>
                  <a:pt x="790489" y="27089"/>
                </a:lnTo>
                <a:lnTo>
                  <a:pt x="745573" y="38713"/>
                </a:lnTo>
                <a:lnTo>
                  <a:pt x="701478" y="52291"/>
                </a:lnTo>
                <a:lnTo>
                  <a:pt x="658253" y="67773"/>
                </a:lnTo>
                <a:lnTo>
                  <a:pt x="615947" y="85110"/>
                </a:lnTo>
                <a:lnTo>
                  <a:pt x="574610" y="104254"/>
                </a:lnTo>
                <a:lnTo>
                  <a:pt x="534290" y="125153"/>
                </a:lnTo>
                <a:lnTo>
                  <a:pt x="495037" y="147761"/>
                </a:lnTo>
                <a:lnTo>
                  <a:pt x="456900" y="172026"/>
                </a:lnTo>
                <a:lnTo>
                  <a:pt x="419929" y="197900"/>
                </a:lnTo>
                <a:lnTo>
                  <a:pt x="384172" y="225334"/>
                </a:lnTo>
                <a:lnTo>
                  <a:pt x="349679" y="254278"/>
                </a:lnTo>
                <a:lnTo>
                  <a:pt x="316500" y="284683"/>
                </a:lnTo>
                <a:lnTo>
                  <a:pt x="284683" y="316500"/>
                </a:lnTo>
                <a:lnTo>
                  <a:pt x="254278" y="349679"/>
                </a:lnTo>
                <a:lnTo>
                  <a:pt x="225334" y="384172"/>
                </a:lnTo>
                <a:lnTo>
                  <a:pt x="197900" y="419929"/>
                </a:lnTo>
                <a:lnTo>
                  <a:pt x="172026" y="456900"/>
                </a:lnTo>
                <a:lnTo>
                  <a:pt x="147761" y="495037"/>
                </a:lnTo>
                <a:lnTo>
                  <a:pt x="125153" y="534290"/>
                </a:lnTo>
                <a:lnTo>
                  <a:pt x="104254" y="574610"/>
                </a:lnTo>
                <a:lnTo>
                  <a:pt x="85110" y="615947"/>
                </a:lnTo>
                <a:lnTo>
                  <a:pt x="67773" y="658253"/>
                </a:lnTo>
                <a:lnTo>
                  <a:pt x="52291" y="701478"/>
                </a:lnTo>
                <a:lnTo>
                  <a:pt x="38713" y="745573"/>
                </a:lnTo>
                <a:lnTo>
                  <a:pt x="27089" y="790489"/>
                </a:lnTo>
                <a:lnTo>
                  <a:pt x="17468" y="836176"/>
                </a:lnTo>
                <a:lnTo>
                  <a:pt x="9900" y="882585"/>
                </a:lnTo>
                <a:lnTo>
                  <a:pt x="4432" y="929667"/>
                </a:lnTo>
                <a:lnTo>
                  <a:pt x="1116" y="977372"/>
                </a:lnTo>
                <a:lnTo>
                  <a:pt x="0" y="1025651"/>
                </a:lnTo>
                <a:lnTo>
                  <a:pt x="1116" y="1073931"/>
                </a:lnTo>
                <a:lnTo>
                  <a:pt x="4432" y="1121636"/>
                </a:lnTo>
                <a:lnTo>
                  <a:pt x="9900" y="1168718"/>
                </a:lnTo>
                <a:lnTo>
                  <a:pt x="17468" y="1215127"/>
                </a:lnTo>
                <a:lnTo>
                  <a:pt x="27089" y="1260814"/>
                </a:lnTo>
                <a:lnTo>
                  <a:pt x="38713" y="1305730"/>
                </a:lnTo>
                <a:lnTo>
                  <a:pt x="52291" y="1349825"/>
                </a:lnTo>
                <a:lnTo>
                  <a:pt x="67773" y="1393050"/>
                </a:lnTo>
                <a:lnTo>
                  <a:pt x="85110" y="1435356"/>
                </a:lnTo>
                <a:lnTo>
                  <a:pt x="104254" y="1476693"/>
                </a:lnTo>
                <a:lnTo>
                  <a:pt x="125153" y="1517013"/>
                </a:lnTo>
                <a:lnTo>
                  <a:pt x="147761" y="1556266"/>
                </a:lnTo>
                <a:lnTo>
                  <a:pt x="172026" y="1594403"/>
                </a:lnTo>
                <a:lnTo>
                  <a:pt x="197900" y="1631374"/>
                </a:lnTo>
                <a:lnTo>
                  <a:pt x="225334" y="1667131"/>
                </a:lnTo>
                <a:lnTo>
                  <a:pt x="254278" y="1701624"/>
                </a:lnTo>
                <a:lnTo>
                  <a:pt x="284683" y="1734803"/>
                </a:lnTo>
                <a:lnTo>
                  <a:pt x="316500" y="1766620"/>
                </a:lnTo>
                <a:lnTo>
                  <a:pt x="349679" y="1797025"/>
                </a:lnTo>
                <a:lnTo>
                  <a:pt x="384172" y="1825969"/>
                </a:lnTo>
                <a:lnTo>
                  <a:pt x="419929" y="1853403"/>
                </a:lnTo>
                <a:lnTo>
                  <a:pt x="456900" y="1879277"/>
                </a:lnTo>
                <a:lnTo>
                  <a:pt x="495037" y="1903542"/>
                </a:lnTo>
                <a:lnTo>
                  <a:pt x="534290" y="1926150"/>
                </a:lnTo>
                <a:lnTo>
                  <a:pt x="574610" y="1947049"/>
                </a:lnTo>
                <a:lnTo>
                  <a:pt x="615947" y="1966193"/>
                </a:lnTo>
                <a:lnTo>
                  <a:pt x="658253" y="1983530"/>
                </a:lnTo>
                <a:lnTo>
                  <a:pt x="701478" y="1999012"/>
                </a:lnTo>
                <a:lnTo>
                  <a:pt x="745573" y="2012590"/>
                </a:lnTo>
                <a:lnTo>
                  <a:pt x="790489" y="2024214"/>
                </a:lnTo>
                <a:lnTo>
                  <a:pt x="836176" y="2033835"/>
                </a:lnTo>
                <a:lnTo>
                  <a:pt x="882585" y="2041403"/>
                </a:lnTo>
                <a:lnTo>
                  <a:pt x="929667" y="2046871"/>
                </a:lnTo>
                <a:lnTo>
                  <a:pt x="977372" y="2050187"/>
                </a:lnTo>
                <a:lnTo>
                  <a:pt x="1025651" y="2051303"/>
                </a:lnTo>
                <a:lnTo>
                  <a:pt x="1073931" y="2050187"/>
                </a:lnTo>
                <a:lnTo>
                  <a:pt x="1121636" y="2046871"/>
                </a:lnTo>
                <a:lnTo>
                  <a:pt x="1168718" y="2041403"/>
                </a:lnTo>
                <a:lnTo>
                  <a:pt x="1215127" y="2033835"/>
                </a:lnTo>
                <a:lnTo>
                  <a:pt x="1260814" y="2024214"/>
                </a:lnTo>
                <a:lnTo>
                  <a:pt x="1305730" y="2012590"/>
                </a:lnTo>
                <a:lnTo>
                  <a:pt x="1349825" y="1999012"/>
                </a:lnTo>
                <a:lnTo>
                  <a:pt x="1393050" y="1983530"/>
                </a:lnTo>
                <a:lnTo>
                  <a:pt x="1435356" y="1966193"/>
                </a:lnTo>
                <a:lnTo>
                  <a:pt x="1476693" y="1947049"/>
                </a:lnTo>
                <a:lnTo>
                  <a:pt x="1517013" y="1926150"/>
                </a:lnTo>
                <a:lnTo>
                  <a:pt x="1556266" y="1903542"/>
                </a:lnTo>
                <a:lnTo>
                  <a:pt x="1594403" y="1879277"/>
                </a:lnTo>
                <a:lnTo>
                  <a:pt x="1631374" y="1853403"/>
                </a:lnTo>
                <a:lnTo>
                  <a:pt x="1667131" y="1825969"/>
                </a:lnTo>
                <a:lnTo>
                  <a:pt x="1701624" y="1797025"/>
                </a:lnTo>
                <a:lnTo>
                  <a:pt x="1734803" y="1766620"/>
                </a:lnTo>
                <a:lnTo>
                  <a:pt x="1766620" y="1734803"/>
                </a:lnTo>
                <a:lnTo>
                  <a:pt x="1797025" y="1701624"/>
                </a:lnTo>
                <a:lnTo>
                  <a:pt x="1825969" y="1667131"/>
                </a:lnTo>
                <a:lnTo>
                  <a:pt x="1853403" y="1631374"/>
                </a:lnTo>
                <a:lnTo>
                  <a:pt x="1879277" y="1594403"/>
                </a:lnTo>
                <a:lnTo>
                  <a:pt x="1903542" y="1556266"/>
                </a:lnTo>
                <a:lnTo>
                  <a:pt x="1926150" y="1517013"/>
                </a:lnTo>
                <a:lnTo>
                  <a:pt x="1947049" y="1476693"/>
                </a:lnTo>
                <a:lnTo>
                  <a:pt x="1966193" y="1435356"/>
                </a:lnTo>
                <a:lnTo>
                  <a:pt x="1983530" y="1393050"/>
                </a:lnTo>
                <a:lnTo>
                  <a:pt x="1999012" y="1349825"/>
                </a:lnTo>
                <a:lnTo>
                  <a:pt x="2012590" y="1305730"/>
                </a:lnTo>
                <a:lnTo>
                  <a:pt x="2024214" y="1260814"/>
                </a:lnTo>
                <a:lnTo>
                  <a:pt x="2033835" y="1215127"/>
                </a:lnTo>
                <a:lnTo>
                  <a:pt x="2041403" y="1168718"/>
                </a:lnTo>
                <a:lnTo>
                  <a:pt x="2046871" y="1121636"/>
                </a:lnTo>
                <a:lnTo>
                  <a:pt x="2050187" y="1073931"/>
                </a:lnTo>
                <a:lnTo>
                  <a:pt x="2051304" y="1025651"/>
                </a:lnTo>
                <a:lnTo>
                  <a:pt x="2050187" y="977372"/>
                </a:lnTo>
                <a:lnTo>
                  <a:pt x="2046871" y="929667"/>
                </a:lnTo>
                <a:lnTo>
                  <a:pt x="2041403" y="882585"/>
                </a:lnTo>
                <a:lnTo>
                  <a:pt x="2033835" y="836176"/>
                </a:lnTo>
                <a:lnTo>
                  <a:pt x="2024214" y="790489"/>
                </a:lnTo>
                <a:lnTo>
                  <a:pt x="2012590" y="745573"/>
                </a:lnTo>
                <a:lnTo>
                  <a:pt x="1999012" y="701478"/>
                </a:lnTo>
                <a:lnTo>
                  <a:pt x="1983530" y="658253"/>
                </a:lnTo>
                <a:lnTo>
                  <a:pt x="1966193" y="615947"/>
                </a:lnTo>
                <a:lnTo>
                  <a:pt x="1947049" y="574610"/>
                </a:lnTo>
                <a:lnTo>
                  <a:pt x="1926150" y="534290"/>
                </a:lnTo>
                <a:lnTo>
                  <a:pt x="1903542" y="495037"/>
                </a:lnTo>
                <a:lnTo>
                  <a:pt x="1879277" y="456900"/>
                </a:lnTo>
                <a:lnTo>
                  <a:pt x="1853403" y="419929"/>
                </a:lnTo>
                <a:lnTo>
                  <a:pt x="1825969" y="384172"/>
                </a:lnTo>
                <a:lnTo>
                  <a:pt x="1797025" y="349679"/>
                </a:lnTo>
                <a:lnTo>
                  <a:pt x="1766620" y="316500"/>
                </a:lnTo>
                <a:lnTo>
                  <a:pt x="1734803" y="284683"/>
                </a:lnTo>
                <a:lnTo>
                  <a:pt x="1701624" y="254278"/>
                </a:lnTo>
                <a:lnTo>
                  <a:pt x="1667131" y="225334"/>
                </a:lnTo>
                <a:lnTo>
                  <a:pt x="1631374" y="197900"/>
                </a:lnTo>
                <a:lnTo>
                  <a:pt x="1594403" y="172026"/>
                </a:lnTo>
                <a:lnTo>
                  <a:pt x="1556266" y="147761"/>
                </a:lnTo>
                <a:lnTo>
                  <a:pt x="1517013" y="125153"/>
                </a:lnTo>
                <a:lnTo>
                  <a:pt x="1476693" y="104254"/>
                </a:lnTo>
                <a:lnTo>
                  <a:pt x="1435356" y="85110"/>
                </a:lnTo>
                <a:lnTo>
                  <a:pt x="1393050" y="67773"/>
                </a:lnTo>
                <a:lnTo>
                  <a:pt x="1349825" y="52291"/>
                </a:lnTo>
                <a:lnTo>
                  <a:pt x="1305730" y="38713"/>
                </a:lnTo>
                <a:lnTo>
                  <a:pt x="1260814" y="27089"/>
                </a:lnTo>
                <a:lnTo>
                  <a:pt x="1215127" y="17468"/>
                </a:lnTo>
                <a:lnTo>
                  <a:pt x="1168718" y="9900"/>
                </a:lnTo>
                <a:lnTo>
                  <a:pt x="1121636" y="4432"/>
                </a:lnTo>
                <a:lnTo>
                  <a:pt x="1073931" y="1116"/>
                </a:lnTo>
                <a:lnTo>
                  <a:pt x="1025651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34634" y="3832098"/>
            <a:ext cx="2051685" cy="2051685"/>
          </a:xfrm>
          <a:custGeom>
            <a:avLst/>
            <a:gdLst/>
            <a:ahLst/>
            <a:cxnLst/>
            <a:rect l="l" t="t" r="r" b="b"/>
            <a:pathLst>
              <a:path w="2051684" h="2051685">
                <a:moveTo>
                  <a:pt x="0" y="1025651"/>
                </a:moveTo>
                <a:lnTo>
                  <a:pt x="1116" y="977372"/>
                </a:lnTo>
                <a:lnTo>
                  <a:pt x="4432" y="929667"/>
                </a:lnTo>
                <a:lnTo>
                  <a:pt x="9900" y="882585"/>
                </a:lnTo>
                <a:lnTo>
                  <a:pt x="17468" y="836176"/>
                </a:lnTo>
                <a:lnTo>
                  <a:pt x="27089" y="790489"/>
                </a:lnTo>
                <a:lnTo>
                  <a:pt x="38713" y="745573"/>
                </a:lnTo>
                <a:lnTo>
                  <a:pt x="52291" y="701478"/>
                </a:lnTo>
                <a:lnTo>
                  <a:pt x="67773" y="658253"/>
                </a:lnTo>
                <a:lnTo>
                  <a:pt x="85110" y="615947"/>
                </a:lnTo>
                <a:lnTo>
                  <a:pt x="104254" y="574610"/>
                </a:lnTo>
                <a:lnTo>
                  <a:pt x="125153" y="534290"/>
                </a:lnTo>
                <a:lnTo>
                  <a:pt x="147761" y="495037"/>
                </a:lnTo>
                <a:lnTo>
                  <a:pt x="172026" y="456900"/>
                </a:lnTo>
                <a:lnTo>
                  <a:pt x="197900" y="419929"/>
                </a:lnTo>
                <a:lnTo>
                  <a:pt x="225334" y="384172"/>
                </a:lnTo>
                <a:lnTo>
                  <a:pt x="254278" y="349679"/>
                </a:lnTo>
                <a:lnTo>
                  <a:pt x="284683" y="316500"/>
                </a:lnTo>
                <a:lnTo>
                  <a:pt x="316500" y="284683"/>
                </a:lnTo>
                <a:lnTo>
                  <a:pt x="349679" y="254278"/>
                </a:lnTo>
                <a:lnTo>
                  <a:pt x="384172" y="225334"/>
                </a:lnTo>
                <a:lnTo>
                  <a:pt x="419929" y="197900"/>
                </a:lnTo>
                <a:lnTo>
                  <a:pt x="456900" y="172026"/>
                </a:lnTo>
                <a:lnTo>
                  <a:pt x="495037" y="147761"/>
                </a:lnTo>
                <a:lnTo>
                  <a:pt x="534290" y="125153"/>
                </a:lnTo>
                <a:lnTo>
                  <a:pt x="574610" y="104254"/>
                </a:lnTo>
                <a:lnTo>
                  <a:pt x="615947" y="85110"/>
                </a:lnTo>
                <a:lnTo>
                  <a:pt x="658253" y="67773"/>
                </a:lnTo>
                <a:lnTo>
                  <a:pt x="701478" y="52291"/>
                </a:lnTo>
                <a:lnTo>
                  <a:pt x="745573" y="38713"/>
                </a:lnTo>
                <a:lnTo>
                  <a:pt x="790489" y="27089"/>
                </a:lnTo>
                <a:lnTo>
                  <a:pt x="836176" y="17468"/>
                </a:lnTo>
                <a:lnTo>
                  <a:pt x="882585" y="9900"/>
                </a:lnTo>
                <a:lnTo>
                  <a:pt x="929667" y="4432"/>
                </a:lnTo>
                <a:lnTo>
                  <a:pt x="977372" y="1116"/>
                </a:lnTo>
                <a:lnTo>
                  <a:pt x="1025651" y="0"/>
                </a:lnTo>
                <a:lnTo>
                  <a:pt x="1073931" y="1116"/>
                </a:lnTo>
                <a:lnTo>
                  <a:pt x="1121636" y="4432"/>
                </a:lnTo>
                <a:lnTo>
                  <a:pt x="1168718" y="9900"/>
                </a:lnTo>
                <a:lnTo>
                  <a:pt x="1215127" y="17468"/>
                </a:lnTo>
                <a:lnTo>
                  <a:pt x="1260814" y="27089"/>
                </a:lnTo>
                <a:lnTo>
                  <a:pt x="1305730" y="38713"/>
                </a:lnTo>
                <a:lnTo>
                  <a:pt x="1349825" y="52291"/>
                </a:lnTo>
                <a:lnTo>
                  <a:pt x="1393050" y="67773"/>
                </a:lnTo>
                <a:lnTo>
                  <a:pt x="1435356" y="85110"/>
                </a:lnTo>
                <a:lnTo>
                  <a:pt x="1476693" y="104254"/>
                </a:lnTo>
                <a:lnTo>
                  <a:pt x="1517013" y="125153"/>
                </a:lnTo>
                <a:lnTo>
                  <a:pt x="1556266" y="147761"/>
                </a:lnTo>
                <a:lnTo>
                  <a:pt x="1594403" y="172026"/>
                </a:lnTo>
                <a:lnTo>
                  <a:pt x="1631374" y="197900"/>
                </a:lnTo>
                <a:lnTo>
                  <a:pt x="1667131" y="225334"/>
                </a:lnTo>
                <a:lnTo>
                  <a:pt x="1701624" y="254278"/>
                </a:lnTo>
                <a:lnTo>
                  <a:pt x="1734803" y="284683"/>
                </a:lnTo>
                <a:lnTo>
                  <a:pt x="1766620" y="316500"/>
                </a:lnTo>
                <a:lnTo>
                  <a:pt x="1797025" y="349679"/>
                </a:lnTo>
                <a:lnTo>
                  <a:pt x="1825969" y="384172"/>
                </a:lnTo>
                <a:lnTo>
                  <a:pt x="1853403" y="419929"/>
                </a:lnTo>
                <a:lnTo>
                  <a:pt x="1879277" y="456900"/>
                </a:lnTo>
                <a:lnTo>
                  <a:pt x="1903542" y="495037"/>
                </a:lnTo>
                <a:lnTo>
                  <a:pt x="1926150" y="534290"/>
                </a:lnTo>
                <a:lnTo>
                  <a:pt x="1947049" y="574610"/>
                </a:lnTo>
                <a:lnTo>
                  <a:pt x="1966193" y="615947"/>
                </a:lnTo>
                <a:lnTo>
                  <a:pt x="1983530" y="658253"/>
                </a:lnTo>
                <a:lnTo>
                  <a:pt x="1999012" y="701478"/>
                </a:lnTo>
                <a:lnTo>
                  <a:pt x="2012590" y="745573"/>
                </a:lnTo>
                <a:lnTo>
                  <a:pt x="2024214" y="790489"/>
                </a:lnTo>
                <a:lnTo>
                  <a:pt x="2033835" y="836176"/>
                </a:lnTo>
                <a:lnTo>
                  <a:pt x="2041403" y="882585"/>
                </a:lnTo>
                <a:lnTo>
                  <a:pt x="2046871" y="929667"/>
                </a:lnTo>
                <a:lnTo>
                  <a:pt x="2050187" y="977372"/>
                </a:lnTo>
                <a:lnTo>
                  <a:pt x="2051304" y="1025651"/>
                </a:lnTo>
                <a:lnTo>
                  <a:pt x="2050187" y="1073931"/>
                </a:lnTo>
                <a:lnTo>
                  <a:pt x="2046871" y="1121636"/>
                </a:lnTo>
                <a:lnTo>
                  <a:pt x="2041403" y="1168718"/>
                </a:lnTo>
                <a:lnTo>
                  <a:pt x="2033835" y="1215127"/>
                </a:lnTo>
                <a:lnTo>
                  <a:pt x="2024214" y="1260814"/>
                </a:lnTo>
                <a:lnTo>
                  <a:pt x="2012590" y="1305730"/>
                </a:lnTo>
                <a:lnTo>
                  <a:pt x="1999012" y="1349825"/>
                </a:lnTo>
                <a:lnTo>
                  <a:pt x="1983530" y="1393050"/>
                </a:lnTo>
                <a:lnTo>
                  <a:pt x="1966193" y="1435356"/>
                </a:lnTo>
                <a:lnTo>
                  <a:pt x="1947049" y="1476693"/>
                </a:lnTo>
                <a:lnTo>
                  <a:pt x="1926150" y="1517013"/>
                </a:lnTo>
                <a:lnTo>
                  <a:pt x="1903542" y="1556266"/>
                </a:lnTo>
                <a:lnTo>
                  <a:pt x="1879277" y="1594403"/>
                </a:lnTo>
                <a:lnTo>
                  <a:pt x="1853403" y="1631374"/>
                </a:lnTo>
                <a:lnTo>
                  <a:pt x="1825969" y="1667131"/>
                </a:lnTo>
                <a:lnTo>
                  <a:pt x="1797025" y="1701624"/>
                </a:lnTo>
                <a:lnTo>
                  <a:pt x="1766620" y="1734803"/>
                </a:lnTo>
                <a:lnTo>
                  <a:pt x="1734803" y="1766620"/>
                </a:lnTo>
                <a:lnTo>
                  <a:pt x="1701624" y="1797025"/>
                </a:lnTo>
                <a:lnTo>
                  <a:pt x="1667131" y="1825969"/>
                </a:lnTo>
                <a:lnTo>
                  <a:pt x="1631374" y="1853403"/>
                </a:lnTo>
                <a:lnTo>
                  <a:pt x="1594403" y="1879277"/>
                </a:lnTo>
                <a:lnTo>
                  <a:pt x="1556266" y="1903542"/>
                </a:lnTo>
                <a:lnTo>
                  <a:pt x="1517013" y="1926150"/>
                </a:lnTo>
                <a:lnTo>
                  <a:pt x="1476693" y="1947049"/>
                </a:lnTo>
                <a:lnTo>
                  <a:pt x="1435356" y="1966193"/>
                </a:lnTo>
                <a:lnTo>
                  <a:pt x="1393050" y="1983530"/>
                </a:lnTo>
                <a:lnTo>
                  <a:pt x="1349825" y="1999012"/>
                </a:lnTo>
                <a:lnTo>
                  <a:pt x="1305730" y="2012590"/>
                </a:lnTo>
                <a:lnTo>
                  <a:pt x="1260814" y="2024214"/>
                </a:lnTo>
                <a:lnTo>
                  <a:pt x="1215127" y="2033835"/>
                </a:lnTo>
                <a:lnTo>
                  <a:pt x="1168718" y="2041403"/>
                </a:lnTo>
                <a:lnTo>
                  <a:pt x="1121636" y="2046871"/>
                </a:lnTo>
                <a:lnTo>
                  <a:pt x="1073931" y="2050187"/>
                </a:lnTo>
                <a:lnTo>
                  <a:pt x="1025651" y="2051303"/>
                </a:lnTo>
                <a:lnTo>
                  <a:pt x="977372" y="2050187"/>
                </a:lnTo>
                <a:lnTo>
                  <a:pt x="929667" y="2046871"/>
                </a:lnTo>
                <a:lnTo>
                  <a:pt x="882585" y="2041403"/>
                </a:lnTo>
                <a:lnTo>
                  <a:pt x="836176" y="2033835"/>
                </a:lnTo>
                <a:lnTo>
                  <a:pt x="790489" y="2024214"/>
                </a:lnTo>
                <a:lnTo>
                  <a:pt x="745573" y="2012590"/>
                </a:lnTo>
                <a:lnTo>
                  <a:pt x="701478" y="1999012"/>
                </a:lnTo>
                <a:lnTo>
                  <a:pt x="658253" y="1983530"/>
                </a:lnTo>
                <a:lnTo>
                  <a:pt x="615947" y="1966193"/>
                </a:lnTo>
                <a:lnTo>
                  <a:pt x="574610" y="1947049"/>
                </a:lnTo>
                <a:lnTo>
                  <a:pt x="534290" y="1926150"/>
                </a:lnTo>
                <a:lnTo>
                  <a:pt x="495037" y="1903542"/>
                </a:lnTo>
                <a:lnTo>
                  <a:pt x="456900" y="1879277"/>
                </a:lnTo>
                <a:lnTo>
                  <a:pt x="419929" y="1853403"/>
                </a:lnTo>
                <a:lnTo>
                  <a:pt x="384172" y="1825969"/>
                </a:lnTo>
                <a:lnTo>
                  <a:pt x="349679" y="1797025"/>
                </a:lnTo>
                <a:lnTo>
                  <a:pt x="316500" y="1766620"/>
                </a:lnTo>
                <a:lnTo>
                  <a:pt x="284683" y="1734803"/>
                </a:lnTo>
                <a:lnTo>
                  <a:pt x="254278" y="1701624"/>
                </a:lnTo>
                <a:lnTo>
                  <a:pt x="225334" y="1667131"/>
                </a:lnTo>
                <a:lnTo>
                  <a:pt x="197900" y="1631374"/>
                </a:lnTo>
                <a:lnTo>
                  <a:pt x="172026" y="1594403"/>
                </a:lnTo>
                <a:lnTo>
                  <a:pt x="147761" y="1556266"/>
                </a:lnTo>
                <a:lnTo>
                  <a:pt x="125153" y="1517013"/>
                </a:lnTo>
                <a:lnTo>
                  <a:pt x="104254" y="1476693"/>
                </a:lnTo>
                <a:lnTo>
                  <a:pt x="85110" y="1435356"/>
                </a:lnTo>
                <a:lnTo>
                  <a:pt x="67773" y="1393050"/>
                </a:lnTo>
                <a:lnTo>
                  <a:pt x="52291" y="1349825"/>
                </a:lnTo>
                <a:lnTo>
                  <a:pt x="38713" y="1305730"/>
                </a:lnTo>
                <a:lnTo>
                  <a:pt x="27089" y="1260814"/>
                </a:lnTo>
                <a:lnTo>
                  <a:pt x="17468" y="1215127"/>
                </a:lnTo>
                <a:lnTo>
                  <a:pt x="9900" y="1168718"/>
                </a:lnTo>
                <a:lnTo>
                  <a:pt x="4432" y="1121636"/>
                </a:lnTo>
                <a:lnTo>
                  <a:pt x="1116" y="1073931"/>
                </a:lnTo>
                <a:lnTo>
                  <a:pt x="0" y="1025651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39103" y="4418457"/>
            <a:ext cx="1640205" cy="883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175" algn="ctr">
              <a:lnSpc>
                <a:spcPts val="1730"/>
              </a:lnSpc>
            </a:pPr>
            <a:r>
              <a:rPr sz="1600" b="1" i="1" spc="-150" dirty="0">
                <a:solidFill>
                  <a:srgbClr val="FFFFFF"/>
                </a:solidFill>
                <a:latin typeface="Verdana"/>
                <a:cs typeface="Verdana"/>
              </a:rPr>
              <a:t>"Each</a:t>
            </a:r>
            <a:r>
              <a:rPr sz="1600" b="1" i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i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b="1" i="1" spc="-290" dirty="0">
                <a:solidFill>
                  <a:srgbClr val="FFFFFF"/>
                </a:solidFill>
                <a:latin typeface="Verdana"/>
                <a:cs typeface="Verdana"/>
              </a:rPr>
              <a:t>RDER</a:t>
            </a:r>
            <a:r>
              <a:rPr sz="1600" b="1" i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i="1" spc="-235" dirty="0">
                <a:solidFill>
                  <a:srgbClr val="FFFFFF"/>
                </a:solidFill>
                <a:latin typeface="Verdana"/>
                <a:cs typeface="Verdana"/>
              </a:rPr>
              <a:t>mu</a:t>
            </a:r>
            <a:r>
              <a:rPr sz="1600" b="1" i="1" spc="-1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b="1" i="1" spc="-25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b="1" i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i="1" spc="-6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600" b="1" i="1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b="1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i="1" spc="-80" dirty="0">
                <a:solidFill>
                  <a:srgbClr val="FFFFFF"/>
                </a:solidFill>
                <a:latin typeface="Verdana"/>
                <a:cs typeface="Verdana"/>
              </a:rPr>
              <a:t>pl</a:t>
            </a:r>
            <a:r>
              <a:rPr sz="1600" b="1" i="1" spc="-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b="1" i="1" spc="-15" dirty="0">
                <a:solidFill>
                  <a:srgbClr val="FFFFFF"/>
                </a:solidFill>
                <a:latin typeface="Verdana"/>
                <a:cs typeface="Verdana"/>
              </a:rPr>
              <a:t>ced</a:t>
            </a:r>
            <a:r>
              <a:rPr sz="1600" b="1" i="1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i="1" spc="-10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600" b="1" i="1" spc="-9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600" b="1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i="1" spc="-1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b="1" i="1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b="1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i="1" spc="-10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b="1" i="1" spc="-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b="1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i="1" spc="-140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r>
              <a:rPr sz="1600" b="1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i="1" spc="-1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b="1" i="1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b="1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i="1" spc="-190" dirty="0">
                <a:solidFill>
                  <a:srgbClr val="FFFFFF"/>
                </a:solidFill>
                <a:latin typeface="Verdana"/>
                <a:cs typeface="Verdana"/>
              </a:rPr>
              <a:t>CUSTO</a:t>
            </a:r>
            <a:r>
              <a:rPr sz="1600" b="1" i="1" spc="-260" dirty="0">
                <a:solidFill>
                  <a:srgbClr val="FFFFFF"/>
                </a:solidFill>
                <a:latin typeface="Verdana"/>
                <a:cs typeface="Verdana"/>
              </a:rPr>
              <a:t>MER"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7753" y="2971419"/>
            <a:ext cx="2139315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sz="1200" spc="65" dirty="0">
                <a:latin typeface="Verdana"/>
                <a:cs typeface="Verdana"/>
              </a:rPr>
              <a:t>A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re</a:t>
            </a:r>
            <a:r>
              <a:rPr sz="1200" spc="-20" dirty="0">
                <a:latin typeface="Verdana"/>
                <a:cs typeface="Verdana"/>
              </a:rPr>
              <a:t>l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15" dirty="0">
                <a:latin typeface="Verdana"/>
                <a:cs typeface="Verdana"/>
              </a:rPr>
              <a:t>i</a:t>
            </a:r>
            <a:r>
              <a:rPr sz="1200" spc="-35" dirty="0">
                <a:latin typeface="Verdana"/>
                <a:cs typeface="Verdana"/>
              </a:rPr>
              <a:t>o</a:t>
            </a:r>
            <a:r>
              <a:rPr sz="1200" spc="-50" dirty="0">
                <a:latin typeface="Verdana"/>
                <a:cs typeface="Verdana"/>
              </a:rPr>
              <a:t>nship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150" dirty="0">
                <a:latin typeface="Verdana"/>
                <a:cs typeface="Verdana"/>
              </a:rPr>
              <a:t>c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70" dirty="0">
                <a:latin typeface="Verdana"/>
                <a:cs typeface="Verdana"/>
              </a:rPr>
              <a:t>l</a:t>
            </a:r>
            <a:r>
              <a:rPr sz="1200" spc="-80" dirty="0">
                <a:latin typeface="Verdana"/>
                <a:cs typeface="Verdana"/>
              </a:rPr>
              <a:t>l</a:t>
            </a:r>
            <a:r>
              <a:rPr sz="1200" spc="65" dirty="0">
                <a:latin typeface="Verdana"/>
                <a:cs typeface="Verdana"/>
              </a:rPr>
              <a:t>ed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"i</a:t>
            </a:r>
            <a:r>
              <a:rPr sz="1200" spc="-180" dirty="0">
                <a:latin typeface="Verdana"/>
                <a:cs typeface="Verdana"/>
              </a:rPr>
              <a:t>s</a:t>
            </a:r>
            <a:r>
              <a:rPr sz="1200" spc="-95" dirty="0">
                <a:latin typeface="Verdana"/>
                <a:cs typeface="Verdana"/>
              </a:rPr>
              <a:t> t</a:t>
            </a:r>
            <a:r>
              <a:rPr sz="1200" spc="15" dirty="0">
                <a:latin typeface="Verdana"/>
                <a:cs typeface="Verdana"/>
              </a:rPr>
              <a:t>he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p</a:t>
            </a:r>
            <a:r>
              <a:rPr sz="1200" spc="5" dirty="0">
                <a:latin typeface="Verdana"/>
                <a:cs typeface="Verdana"/>
              </a:rPr>
              <a:t>l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150" dirty="0">
                <a:latin typeface="Verdana"/>
                <a:cs typeface="Verdana"/>
              </a:rPr>
              <a:t>c</a:t>
            </a:r>
            <a:r>
              <a:rPr sz="1200" spc="-45" dirty="0">
                <a:latin typeface="Verdana"/>
                <a:cs typeface="Verdana"/>
              </a:rPr>
              <a:t>er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55" dirty="0">
                <a:latin typeface="Verdana"/>
                <a:cs typeface="Verdana"/>
              </a:rPr>
              <a:t>f</a:t>
            </a:r>
            <a:r>
              <a:rPr sz="1200" spc="-180" dirty="0">
                <a:latin typeface="Verdana"/>
                <a:cs typeface="Verdana"/>
              </a:rPr>
              <a:t>"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15" dirty="0">
                <a:latin typeface="Verdana"/>
                <a:cs typeface="Verdana"/>
              </a:rPr>
              <a:t>per</a:t>
            </a:r>
            <a:r>
              <a:rPr sz="1200" spc="1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50" dirty="0">
                <a:latin typeface="Verdana"/>
                <a:cs typeface="Verdana"/>
              </a:rPr>
              <a:t>es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30" dirty="0">
                <a:latin typeface="Verdana"/>
                <a:cs typeface="Verdana"/>
              </a:rPr>
              <a:t>n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en</a:t>
            </a:r>
            <a:r>
              <a:rPr sz="1200" spc="-35" dirty="0">
                <a:latin typeface="Verdana"/>
                <a:cs typeface="Verdana"/>
              </a:rPr>
              <a:t>t</a:t>
            </a:r>
            <a:r>
              <a:rPr sz="1200" spc="-70" dirty="0">
                <a:latin typeface="Verdana"/>
                <a:cs typeface="Verdana"/>
              </a:rPr>
              <a:t>i</a:t>
            </a:r>
            <a:r>
              <a:rPr sz="1200" spc="-120" dirty="0">
                <a:latin typeface="Verdana"/>
                <a:cs typeface="Verdana"/>
              </a:rPr>
              <a:t>t</a:t>
            </a:r>
            <a:r>
              <a:rPr sz="1200" spc="-70" dirty="0">
                <a:latin typeface="Verdana"/>
                <a:cs typeface="Verdana"/>
              </a:rPr>
              <a:t>y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150" dirty="0">
                <a:latin typeface="Verdana"/>
                <a:cs typeface="Verdana"/>
              </a:rPr>
              <a:t>c</a:t>
            </a:r>
            <a:r>
              <a:rPr sz="1200" spc="-70" dirty="0">
                <a:latin typeface="Verdana"/>
                <a:cs typeface="Verdana"/>
              </a:rPr>
              <a:t>l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165" dirty="0">
                <a:latin typeface="Verdana"/>
                <a:cs typeface="Verdana"/>
              </a:rPr>
              <a:t>s</a:t>
            </a:r>
            <a:r>
              <a:rPr sz="1200" spc="-160" dirty="0">
                <a:latin typeface="Verdana"/>
                <a:cs typeface="Verdana"/>
              </a:rPr>
              <a:t>s</a:t>
            </a:r>
            <a:r>
              <a:rPr sz="1200" spc="-50" dirty="0">
                <a:latin typeface="Verdana"/>
                <a:cs typeface="Verdana"/>
              </a:rPr>
              <a:t>es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130" dirty="0">
                <a:latin typeface="Verdana"/>
                <a:cs typeface="Verdana"/>
              </a:rPr>
              <a:t>C</a:t>
            </a:r>
            <a:r>
              <a:rPr sz="1200" spc="-105" dirty="0">
                <a:latin typeface="Verdana"/>
                <a:cs typeface="Verdana"/>
              </a:rPr>
              <a:t>U</a:t>
            </a:r>
            <a:r>
              <a:rPr sz="1200" spc="-240" dirty="0">
                <a:latin typeface="Verdana"/>
                <a:cs typeface="Verdana"/>
              </a:rPr>
              <a:t>S</a:t>
            </a:r>
            <a:r>
              <a:rPr sz="1200" spc="-220" dirty="0">
                <a:latin typeface="Verdana"/>
                <a:cs typeface="Verdana"/>
              </a:rPr>
              <a:t>T</a:t>
            </a:r>
            <a:r>
              <a:rPr sz="1200" spc="85" dirty="0">
                <a:latin typeface="Verdana"/>
                <a:cs typeface="Verdana"/>
              </a:rPr>
              <a:t>O</a:t>
            </a:r>
            <a:r>
              <a:rPr sz="1200" spc="100" dirty="0">
                <a:latin typeface="Verdana"/>
                <a:cs typeface="Verdana"/>
              </a:rPr>
              <a:t>M</a:t>
            </a:r>
            <a:r>
              <a:rPr sz="1200" spc="-114" dirty="0">
                <a:latin typeface="Verdana"/>
                <a:cs typeface="Verdana"/>
              </a:rPr>
              <a:t>E</a:t>
            </a:r>
            <a:r>
              <a:rPr sz="1200" spc="-110" dirty="0">
                <a:latin typeface="Verdana"/>
                <a:cs typeface="Verdana"/>
              </a:rPr>
              <a:t>R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20" dirty="0">
                <a:latin typeface="Verdana"/>
                <a:cs typeface="Verdana"/>
              </a:rPr>
              <a:t>nd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O</a:t>
            </a:r>
            <a:r>
              <a:rPr sz="1200" spc="-5" dirty="0">
                <a:latin typeface="Verdana"/>
                <a:cs typeface="Verdana"/>
              </a:rPr>
              <a:t>R</a:t>
            </a:r>
            <a:r>
              <a:rPr sz="1200" spc="-40" dirty="0">
                <a:latin typeface="Verdana"/>
                <a:cs typeface="Verdana"/>
              </a:rPr>
              <a:t>D</a:t>
            </a:r>
            <a:r>
              <a:rPr sz="1200" spc="-114" dirty="0">
                <a:latin typeface="Verdana"/>
                <a:cs typeface="Verdana"/>
              </a:rPr>
              <a:t>E</a:t>
            </a:r>
            <a:r>
              <a:rPr sz="1200" spc="-110" dirty="0">
                <a:latin typeface="Verdana"/>
                <a:cs typeface="Verdana"/>
              </a:rPr>
              <a:t>R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20" dirty="0">
                <a:latin typeface="Verdana"/>
                <a:cs typeface="Verdana"/>
              </a:rPr>
              <a:t>nd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f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60" dirty="0">
                <a:latin typeface="Verdana"/>
                <a:cs typeface="Verdana"/>
              </a:rPr>
              <a:t>r</a:t>
            </a:r>
            <a:r>
              <a:rPr sz="1200" spc="-125" dirty="0">
                <a:latin typeface="Verdana"/>
                <a:cs typeface="Verdana"/>
              </a:rPr>
              <a:t>m</a:t>
            </a:r>
            <a:r>
              <a:rPr sz="1200" spc="-160" dirty="0">
                <a:latin typeface="Verdana"/>
                <a:cs typeface="Verdana"/>
              </a:rPr>
              <a:t>s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15" dirty="0">
                <a:latin typeface="Verdana"/>
                <a:cs typeface="Verdana"/>
              </a:rPr>
              <a:t>he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f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70" dirty="0">
                <a:latin typeface="Verdana"/>
                <a:cs typeface="Verdana"/>
              </a:rPr>
              <a:t>l</a:t>
            </a:r>
            <a:r>
              <a:rPr sz="1200" spc="-80" dirty="0">
                <a:latin typeface="Verdana"/>
                <a:cs typeface="Verdana"/>
              </a:rPr>
              <a:t>l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20" dirty="0">
                <a:latin typeface="Verdana"/>
                <a:cs typeface="Verdana"/>
              </a:rPr>
              <a:t>w</a:t>
            </a:r>
            <a:r>
              <a:rPr sz="1200" spc="-25" dirty="0">
                <a:latin typeface="Verdana"/>
                <a:cs typeface="Verdana"/>
              </a:rPr>
              <a:t>ing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150" dirty="0">
                <a:latin typeface="Verdana"/>
                <a:cs typeface="Verdana"/>
              </a:rPr>
              <a:t>c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60" dirty="0">
                <a:latin typeface="Verdana"/>
                <a:cs typeface="Verdana"/>
              </a:rPr>
              <a:t>nc</a:t>
            </a:r>
            <a:r>
              <a:rPr sz="1200" spc="-60" dirty="0">
                <a:latin typeface="Verdana"/>
                <a:cs typeface="Verdana"/>
              </a:rPr>
              <a:t>re</a:t>
            </a:r>
            <a:r>
              <a:rPr sz="1200" spc="-70" dirty="0">
                <a:latin typeface="Verdana"/>
                <a:cs typeface="Verdana"/>
              </a:rPr>
              <a:t>t</a:t>
            </a:r>
            <a:r>
              <a:rPr sz="1200" spc="60" dirty="0">
                <a:latin typeface="Verdana"/>
                <a:cs typeface="Verdana"/>
              </a:rPr>
              <a:t>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165" dirty="0">
                <a:latin typeface="Verdana"/>
                <a:cs typeface="Verdana"/>
              </a:rPr>
              <a:t>s</a:t>
            </a:r>
            <a:r>
              <a:rPr sz="1200" spc="-160" dirty="0">
                <a:latin typeface="Verdana"/>
                <a:cs typeface="Verdana"/>
              </a:rPr>
              <a:t>s</a:t>
            </a:r>
            <a:r>
              <a:rPr sz="1200" spc="-60" dirty="0">
                <a:latin typeface="Verdana"/>
                <a:cs typeface="Verdana"/>
              </a:rPr>
              <a:t>er</a:t>
            </a:r>
            <a:r>
              <a:rPr sz="1200" spc="-70" dirty="0">
                <a:latin typeface="Verdana"/>
                <a:cs typeface="Verdana"/>
              </a:rPr>
              <a:t>t</a:t>
            </a:r>
            <a:r>
              <a:rPr sz="1200" spc="-15" dirty="0">
                <a:latin typeface="Verdana"/>
                <a:cs typeface="Verdana"/>
              </a:rPr>
              <a:t>i</a:t>
            </a:r>
            <a:r>
              <a:rPr sz="1200" spc="-35" dirty="0">
                <a:latin typeface="Verdana"/>
                <a:cs typeface="Verdana"/>
              </a:rPr>
              <a:t>o</a:t>
            </a:r>
            <a:r>
              <a:rPr sz="1200" spc="-125" dirty="0">
                <a:latin typeface="Verdana"/>
                <a:cs typeface="Verdana"/>
              </a:rPr>
              <a:t>n: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81216" y="6234684"/>
            <a:ext cx="1493520" cy="547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46569" y="6270142"/>
            <a:ext cx="116268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i="1" spc="-295" dirty="0">
                <a:latin typeface="Verdana"/>
                <a:cs typeface="Verdana"/>
              </a:rPr>
              <a:t>I</a:t>
            </a:r>
            <a:r>
              <a:rPr sz="1600" i="1" spc="-215" dirty="0">
                <a:latin typeface="Verdana"/>
                <a:cs typeface="Verdana"/>
              </a:rPr>
              <a:t>s</a:t>
            </a:r>
            <a:r>
              <a:rPr sz="1600" i="1" spc="-140" dirty="0">
                <a:latin typeface="Verdana"/>
                <a:cs typeface="Verdana"/>
              </a:rPr>
              <a:t> 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-125" dirty="0">
                <a:latin typeface="Verdana"/>
                <a:cs typeface="Verdana"/>
              </a:rPr>
              <a:t>his</a:t>
            </a:r>
            <a:r>
              <a:rPr sz="1600" i="1" spc="-135" dirty="0">
                <a:latin typeface="Verdana"/>
                <a:cs typeface="Verdana"/>
              </a:rPr>
              <a:t> 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30" dirty="0">
                <a:latin typeface="Verdana"/>
                <a:cs typeface="Verdana"/>
              </a:rPr>
              <a:t>rue…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600" i="1" dirty="0">
                <a:latin typeface="Verdana"/>
                <a:cs typeface="Verdana"/>
              </a:rPr>
              <a:t>al</a:t>
            </a:r>
            <a:r>
              <a:rPr sz="1600" i="1" spc="-20" dirty="0">
                <a:latin typeface="Verdana"/>
                <a:cs typeface="Verdana"/>
              </a:rPr>
              <a:t>w</a:t>
            </a:r>
            <a:r>
              <a:rPr sz="1600" i="1" spc="-70" dirty="0">
                <a:latin typeface="Verdana"/>
                <a:cs typeface="Verdana"/>
              </a:rPr>
              <a:t>ay</a:t>
            </a:r>
            <a:r>
              <a:rPr sz="1600" i="1" spc="-55" dirty="0">
                <a:latin typeface="Verdana"/>
                <a:cs typeface="Verdana"/>
              </a:rPr>
              <a:t>s</a:t>
            </a:r>
            <a:r>
              <a:rPr sz="1600" i="1" spc="70" dirty="0">
                <a:latin typeface="Verdana"/>
                <a:cs typeface="Verdana"/>
              </a:rPr>
              <a:t>?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3427" y="6234684"/>
            <a:ext cx="1565148" cy="547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86505" y="6270142"/>
            <a:ext cx="107950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-295" dirty="0">
                <a:latin typeface="Verdana"/>
                <a:cs typeface="Verdana"/>
              </a:rPr>
              <a:t>I</a:t>
            </a:r>
            <a:r>
              <a:rPr sz="1600" i="1" spc="-215" dirty="0">
                <a:latin typeface="Verdana"/>
                <a:cs typeface="Verdana"/>
              </a:rPr>
              <a:t>s</a:t>
            </a:r>
            <a:r>
              <a:rPr sz="1600" i="1" spc="-140" dirty="0">
                <a:latin typeface="Verdana"/>
                <a:cs typeface="Verdana"/>
              </a:rPr>
              <a:t> 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-125" dirty="0">
                <a:latin typeface="Verdana"/>
                <a:cs typeface="Verdana"/>
              </a:rPr>
              <a:t>his</a:t>
            </a:r>
            <a:r>
              <a:rPr sz="1600" i="1" spc="-140" dirty="0">
                <a:latin typeface="Verdana"/>
                <a:cs typeface="Verdana"/>
              </a:rPr>
              <a:t> 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-25" dirty="0">
                <a:latin typeface="Verdana"/>
                <a:cs typeface="Verdana"/>
              </a:rPr>
              <a:t>rue?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4463" y="3339084"/>
            <a:ext cx="2089785" cy="22682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635" algn="ctr">
              <a:lnSpc>
                <a:spcPts val="2790"/>
              </a:lnSpc>
              <a:spcBef>
                <a:spcPts val="2075"/>
              </a:spcBef>
            </a:pPr>
            <a:r>
              <a:rPr sz="2400" b="1" i="1" spc="-240" dirty="0">
                <a:solidFill>
                  <a:srgbClr val="D11F2E"/>
                </a:solidFill>
                <a:latin typeface="Verdana"/>
                <a:cs typeface="Verdana"/>
              </a:rPr>
              <a:t>relationships</a:t>
            </a:r>
            <a:endParaRPr sz="2400">
              <a:latin typeface="Verdana"/>
              <a:cs typeface="Verdana"/>
            </a:endParaRPr>
          </a:p>
          <a:p>
            <a:pPr marL="327025" marR="320040" indent="1270" algn="ctr">
              <a:lnSpc>
                <a:spcPct val="90000"/>
              </a:lnSpc>
              <a:spcBef>
                <a:spcPts val="100"/>
              </a:spcBef>
            </a:pPr>
            <a:r>
              <a:rPr sz="1600" i="1" spc="20" dirty="0">
                <a:latin typeface="Verdana"/>
                <a:cs typeface="Verdana"/>
              </a:rPr>
              <a:t>a</a:t>
            </a:r>
            <a:r>
              <a:rPr sz="1600" i="1" spc="40" dirty="0">
                <a:latin typeface="Verdana"/>
                <a:cs typeface="Verdana"/>
              </a:rPr>
              <a:t>m</a:t>
            </a:r>
            <a:r>
              <a:rPr sz="1600" i="1" spc="35" dirty="0">
                <a:latin typeface="Verdana"/>
                <a:cs typeface="Verdana"/>
              </a:rPr>
              <a:t>ong</a:t>
            </a:r>
            <a:r>
              <a:rPr sz="1600" i="1" spc="-135" dirty="0">
                <a:latin typeface="Verdana"/>
                <a:cs typeface="Verdana"/>
              </a:rPr>
              <a:t> </a:t>
            </a:r>
            <a:r>
              <a:rPr sz="1600" i="1" spc="-80" dirty="0">
                <a:latin typeface="Verdana"/>
                <a:cs typeface="Verdana"/>
              </a:rPr>
              <a:t>t</a:t>
            </a:r>
            <a:r>
              <a:rPr sz="1600" i="1" spc="-25" dirty="0">
                <a:latin typeface="Verdana"/>
                <a:cs typeface="Verdana"/>
              </a:rPr>
              <a:t>hose</a:t>
            </a:r>
            <a:r>
              <a:rPr sz="1600" i="1" spc="-15" dirty="0">
                <a:latin typeface="Verdana"/>
                <a:cs typeface="Verdana"/>
              </a:rPr>
              <a:t> 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80" dirty="0">
                <a:latin typeface="Verdana"/>
                <a:cs typeface="Verdana"/>
              </a:rPr>
              <a:t>n</a:t>
            </a:r>
            <a:r>
              <a:rPr sz="1600" i="1" spc="-45" dirty="0">
                <a:latin typeface="Verdana"/>
                <a:cs typeface="Verdana"/>
              </a:rPr>
              <a:t>t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215" dirty="0">
                <a:latin typeface="Verdana"/>
                <a:cs typeface="Verdana"/>
              </a:rPr>
              <a:t>s</a:t>
            </a:r>
            <a:r>
              <a:rPr sz="1600" i="1" spc="-140" dirty="0">
                <a:latin typeface="Verdana"/>
                <a:cs typeface="Verdana"/>
              </a:rPr>
              <a:t> </a:t>
            </a:r>
            <a:r>
              <a:rPr sz="1600" i="1" spc="55" dirty="0">
                <a:latin typeface="Verdana"/>
                <a:cs typeface="Verdana"/>
              </a:rPr>
              <a:t>and</a:t>
            </a:r>
            <a:r>
              <a:rPr sz="1600" i="1" spc="30" dirty="0">
                <a:latin typeface="Verdana"/>
                <a:cs typeface="Verdana"/>
              </a:rPr>
              <a:t> </a:t>
            </a:r>
            <a:r>
              <a:rPr sz="1600" b="1" i="1" spc="-260" dirty="0">
                <a:latin typeface="Verdana"/>
                <a:cs typeface="Verdana"/>
              </a:rPr>
              <a:t>(</a:t>
            </a:r>
            <a:r>
              <a:rPr sz="1600" b="1" i="1" spc="-155" dirty="0">
                <a:latin typeface="Verdana"/>
                <a:cs typeface="Verdana"/>
              </a:rPr>
              <a:t>ofte</a:t>
            </a:r>
            <a:r>
              <a:rPr sz="1600" b="1" i="1" spc="-190" dirty="0">
                <a:latin typeface="Verdana"/>
                <a:cs typeface="Verdana"/>
              </a:rPr>
              <a:t>n</a:t>
            </a:r>
            <a:r>
              <a:rPr sz="1600" b="1" i="1" spc="-85" dirty="0">
                <a:latin typeface="Verdana"/>
                <a:cs typeface="Verdana"/>
              </a:rPr>
              <a:t> </a:t>
            </a:r>
            <a:r>
              <a:rPr sz="1600" b="1" i="1" spc="-155" dirty="0">
                <a:latin typeface="Verdana"/>
                <a:cs typeface="Verdana"/>
              </a:rPr>
              <a:t>implicit)</a:t>
            </a:r>
            <a:r>
              <a:rPr sz="1600" b="1" i="1" spc="-114" dirty="0">
                <a:latin typeface="Verdana"/>
                <a:cs typeface="Verdana"/>
              </a:rPr>
              <a:t> </a:t>
            </a:r>
            <a:r>
              <a:rPr sz="1600" i="1" spc="-50" dirty="0">
                <a:latin typeface="Verdana"/>
                <a:cs typeface="Verdana"/>
              </a:rPr>
              <a:t>r</a:t>
            </a:r>
            <a:r>
              <a:rPr sz="1600" i="1" spc="-80" dirty="0">
                <a:latin typeface="Verdana"/>
                <a:cs typeface="Verdana"/>
              </a:rPr>
              <a:t>e</a:t>
            </a:r>
            <a:r>
              <a:rPr sz="1600" i="1" spc="-120" dirty="0">
                <a:latin typeface="Verdana"/>
                <a:cs typeface="Verdana"/>
              </a:rPr>
              <a:t>l</a:t>
            </a:r>
            <a:r>
              <a:rPr sz="1600" i="1" spc="15" dirty="0">
                <a:latin typeface="Verdana"/>
                <a:cs typeface="Verdana"/>
              </a:rPr>
              <a:t>a</a:t>
            </a:r>
            <a:r>
              <a:rPr sz="1600" i="1" spc="25" dirty="0">
                <a:latin typeface="Verdana"/>
                <a:cs typeface="Verdana"/>
              </a:rPr>
              <a:t>t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-70" dirty="0">
                <a:latin typeface="Verdana"/>
                <a:cs typeface="Verdana"/>
              </a:rPr>
              <a:t>onships</a:t>
            </a:r>
            <a:r>
              <a:rPr sz="1600" i="1" spc="-45" dirty="0">
                <a:latin typeface="Verdana"/>
                <a:cs typeface="Verdana"/>
              </a:rPr>
              <a:t> </a:t>
            </a:r>
            <a:r>
              <a:rPr sz="1600" i="1" spc="20" dirty="0">
                <a:latin typeface="Verdana"/>
                <a:cs typeface="Verdana"/>
              </a:rPr>
              <a:t>a</a:t>
            </a:r>
            <a:r>
              <a:rPr sz="1600" i="1" spc="40" dirty="0">
                <a:latin typeface="Verdana"/>
                <a:cs typeface="Verdana"/>
              </a:rPr>
              <a:t>m</a:t>
            </a:r>
            <a:r>
              <a:rPr sz="1600" i="1" spc="35" dirty="0">
                <a:latin typeface="Verdana"/>
                <a:cs typeface="Verdana"/>
              </a:rPr>
              <a:t>ong</a:t>
            </a:r>
            <a:r>
              <a:rPr sz="1600" i="1" spc="-135" dirty="0">
                <a:latin typeface="Verdana"/>
                <a:cs typeface="Verdana"/>
              </a:rPr>
              <a:t> </a:t>
            </a:r>
            <a:r>
              <a:rPr sz="1600" i="1" spc="-80" dirty="0">
                <a:latin typeface="Verdana"/>
                <a:cs typeface="Verdana"/>
              </a:rPr>
              <a:t>t</a:t>
            </a:r>
            <a:r>
              <a:rPr sz="1600" i="1" spc="-25" dirty="0">
                <a:latin typeface="Verdana"/>
                <a:cs typeface="Verdana"/>
              </a:rPr>
              <a:t>hose</a:t>
            </a:r>
            <a:r>
              <a:rPr sz="1600" i="1" spc="-15" dirty="0">
                <a:latin typeface="Verdana"/>
                <a:cs typeface="Verdana"/>
              </a:rPr>
              <a:t> </a:t>
            </a:r>
            <a:r>
              <a:rPr sz="1600" i="1" spc="15" dirty="0">
                <a:latin typeface="Verdana"/>
                <a:cs typeface="Verdana"/>
              </a:rPr>
              <a:t>a</a:t>
            </a:r>
            <a:r>
              <a:rPr sz="1600" i="1" spc="25" dirty="0">
                <a:latin typeface="Verdana"/>
                <a:cs typeface="Verdana"/>
              </a:rPr>
              <a:t>t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-65" dirty="0">
                <a:latin typeface="Verdana"/>
                <a:cs typeface="Verdana"/>
              </a:rPr>
              <a:t>ri</a:t>
            </a:r>
            <a:r>
              <a:rPr sz="1600" i="1" spc="-105" dirty="0">
                <a:latin typeface="Verdana"/>
                <a:cs typeface="Verdana"/>
              </a:rPr>
              <a:t>b</a:t>
            </a:r>
            <a:r>
              <a:rPr sz="1600" i="1" spc="-85" dirty="0">
                <a:latin typeface="Verdana"/>
                <a:cs typeface="Verdana"/>
              </a:rPr>
              <a:t>u</a:t>
            </a:r>
            <a:r>
              <a:rPr sz="1600" i="1" spc="-45" dirty="0">
                <a:latin typeface="Verdana"/>
                <a:cs typeface="Verdana"/>
              </a:rPr>
              <a:t>t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215" dirty="0"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88328" y="2009013"/>
            <a:ext cx="172466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</a:pPr>
            <a:r>
              <a:rPr sz="1600" i="1" spc="-30" dirty="0">
                <a:latin typeface="Verdana"/>
                <a:cs typeface="Verdana"/>
              </a:rPr>
              <a:t>Rela</a:t>
            </a:r>
            <a:r>
              <a:rPr sz="1600" i="1" spc="-15" dirty="0">
                <a:latin typeface="Verdana"/>
                <a:cs typeface="Verdana"/>
              </a:rPr>
              <a:t>t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-70" dirty="0">
                <a:latin typeface="Verdana"/>
                <a:cs typeface="Verdana"/>
              </a:rPr>
              <a:t>onships</a:t>
            </a:r>
            <a:r>
              <a:rPr sz="1600" i="1" spc="-45" dirty="0">
                <a:latin typeface="Verdana"/>
                <a:cs typeface="Verdana"/>
              </a:rPr>
              <a:t> </a:t>
            </a:r>
            <a:r>
              <a:rPr sz="1600" i="1" spc="-65" dirty="0">
                <a:latin typeface="Verdana"/>
                <a:cs typeface="Verdana"/>
              </a:rPr>
              <a:t>form</a:t>
            </a:r>
            <a:r>
              <a:rPr sz="1600" i="1" spc="-120" dirty="0">
                <a:latin typeface="Verdana"/>
                <a:cs typeface="Verdana"/>
              </a:rPr>
              <a:t> </a:t>
            </a:r>
            <a:r>
              <a:rPr sz="1600" i="1" spc="125" dirty="0">
                <a:latin typeface="Verdana"/>
                <a:cs typeface="Verdana"/>
              </a:rPr>
              <a:t>a</a:t>
            </a:r>
            <a:r>
              <a:rPr sz="1600" i="1" spc="-130" dirty="0">
                <a:latin typeface="Verdana"/>
                <a:cs typeface="Verdana"/>
              </a:rPr>
              <a:t> </a:t>
            </a:r>
            <a:r>
              <a:rPr sz="1600" i="1" spc="50" dirty="0">
                <a:latin typeface="Verdana"/>
                <a:cs typeface="Verdana"/>
              </a:rPr>
              <a:t>concr</a:t>
            </a:r>
            <a:r>
              <a:rPr sz="1600" i="1" spc="45" dirty="0">
                <a:latin typeface="Verdana"/>
                <a:cs typeface="Verdana"/>
              </a:rPr>
              <a:t>e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80" dirty="0">
                <a:latin typeface="Verdana"/>
                <a:cs typeface="Verdana"/>
              </a:rPr>
              <a:t>e</a:t>
            </a:r>
            <a:r>
              <a:rPr sz="1600" i="1" spc="45" dirty="0">
                <a:latin typeface="Verdana"/>
                <a:cs typeface="Verdana"/>
              </a:rPr>
              <a:t> </a:t>
            </a:r>
            <a:r>
              <a:rPr sz="1600" i="1" spc="-190" dirty="0">
                <a:latin typeface="Verdana"/>
                <a:cs typeface="Verdana"/>
              </a:rPr>
              <a:t>B</a:t>
            </a:r>
            <a:r>
              <a:rPr sz="1600" i="1" spc="-155" dirty="0">
                <a:latin typeface="Verdana"/>
                <a:cs typeface="Verdana"/>
              </a:rPr>
              <a:t>us</a:t>
            </a:r>
            <a:r>
              <a:rPr sz="1600" i="1" spc="-70" dirty="0">
                <a:latin typeface="Verdana"/>
                <a:cs typeface="Verdana"/>
              </a:rPr>
              <a:t>i</a:t>
            </a:r>
            <a:r>
              <a:rPr sz="1600" i="1" spc="20" dirty="0">
                <a:latin typeface="Verdana"/>
                <a:cs typeface="Verdana"/>
              </a:rPr>
              <a:t>n</a:t>
            </a:r>
            <a:r>
              <a:rPr sz="1600" i="1" spc="10" dirty="0">
                <a:latin typeface="Verdana"/>
                <a:cs typeface="Verdana"/>
              </a:rPr>
              <a:t>e</a:t>
            </a:r>
            <a:r>
              <a:rPr sz="1600" i="1" spc="-220" dirty="0">
                <a:latin typeface="Verdana"/>
                <a:cs typeface="Verdana"/>
              </a:rPr>
              <a:t>s</a:t>
            </a:r>
            <a:r>
              <a:rPr sz="1600" i="1" spc="-215" dirty="0">
                <a:latin typeface="Verdana"/>
                <a:cs typeface="Verdana"/>
              </a:rPr>
              <a:t>s</a:t>
            </a:r>
            <a:r>
              <a:rPr sz="1600" i="1" spc="-95" dirty="0">
                <a:latin typeface="Verdana"/>
                <a:cs typeface="Verdana"/>
              </a:rPr>
              <a:t> </a:t>
            </a:r>
            <a:r>
              <a:rPr sz="1600" i="1" spc="75" dirty="0">
                <a:latin typeface="Verdana"/>
                <a:cs typeface="Verdana"/>
              </a:rPr>
              <a:t>A</a:t>
            </a:r>
            <a:r>
              <a:rPr sz="1600" i="1" spc="-220" dirty="0">
                <a:latin typeface="Verdana"/>
                <a:cs typeface="Verdana"/>
              </a:rPr>
              <a:t>s</a:t>
            </a:r>
            <a:r>
              <a:rPr sz="1600" i="1" spc="-210" dirty="0">
                <a:latin typeface="Verdana"/>
                <a:cs typeface="Verdana"/>
              </a:rPr>
              <a:t>s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155" dirty="0">
                <a:latin typeface="Verdana"/>
                <a:cs typeface="Verdana"/>
              </a:rPr>
              <a:t>r</a:t>
            </a:r>
            <a:r>
              <a:rPr sz="1600" i="1" spc="-135" dirty="0">
                <a:latin typeface="Verdana"/>
                <a:cs typeface="Verdana"/>
              </a:rPr>
              <a:t>t</a:t>
            </a:r>
            <a:r>
              <a:rPr sz="1600" i="1" spc="-35" dirty="0">
                <a:latin typeface="Verdana"/>
                <a:cs typeface="Verdana"/>
              </a:rPr>
              <a:t>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19905" y="5692140"/>
            <a:ext cx="375920" cy="549275"/>
          </a:xfrm>
          <a:custGeom>
            <a:avLst/>
            <a:gdLst/>
            <a:ahLst/>
            <a:cxnLst/>
            <a:rect l="l" t="t" r="r" b="b"/>
            <a:pathLst>
              <a:path w="375920" h="549275">
                <a:moveTo>
                  <a:pt x="352025" y="16602"/>
                </a:moveTo>
                <a:lnTo>
                  <a:pt x="342555" y="19490"/>
                </a:lnTo>
                <a:lnTo>
                  <a:pt x="0" y="541909"/>
                </a:lnTo>
                <a:lnTo>
                  <a:pt x="10668" y="548894"/>
                </a:lnTo>
                <a:lnTo>
                  <a:pt x="353167" y="26561"/>
                </a:lnTo>
                <a:lnTo>
                  <a:pt x="352025" y="16602"/>
                </a:lnTo>
                <a:close/>
              </a:path>
              <a:path w="375920" h="549275">
                <a:moveTo>
                  <a:pt x="363520" y="4825"/>
                </a:moveTo>
                <a:lnTo>
                  <a:pt x="352171" y="4825"/>
                </a:lnTo>
                <a:lnTo>
                  <a:pt x="362839" y="11811"/>
                </a:lnTo>
                <a:lnTo>
                  <a:pt x="353167" y="26561"/>
                </a:lnTo>
                <a:lnTo>
                  <a:pt x="362458" y="107568"/>
                </a:lnTo>
                <a:lnTo>
                  <a:pt x="362966" y="110998"/>
                </a:lnTo>
                <a:lnTo>
                  <a:pt x="366014" y="113537"/>
                </a:lnTo>
                <a:lnTo>
                  <a:pt x="372999" y="112775"/>
                </a:lnTo>
                <a:lnTo>
                  <a:pt x="375539" y="109600"/>
                </a:lnTo>
                <a:lnTo>
                  <a:pt x="375158" y="106044"/>
                </a:lnTo>
                <a:lnTo>
                  <a:pt x="363520" y="4825"/>
                </a:lnTo>
                <a:close/>
              </a:path>
              <a:path w="375920" h="549275">
                <a:moveTo>
                  <a:pt x="362966" y="0"/>
                </a:moveTo>
                <a:lnTo>
                  <a:pt x="257429" y="32131"/>
                </a:lnTo>
                <a:lnTo>
                  <a:pt x="255524" y="35687"/>
                </a:lnTo>
                <a:lnTo>
                  <a:pt x="256540" y="38988"/>
                </a:lnTo>
                <a:lnTo>
                  <a:pt x="257556" y="42418"/>
                </a:lnTo>
                <a:lnTo>
                  <a:pt x="261112" y="44323"/>
                </a:lnTo>
                <a:lnTo>
                  <a:pt x="342555" y="19490"/>
                </a:lnTo>
                <a:lnTo>
                  <a:pt x="352171" y="4825"/>
                </a:lnTo>
                <a:lnTo>
                  <a:pt x="363520" y="4825"/>
                </a:lnTo>
                <a:lnTo>
                  <a:pt x="362966" y="0"/>
                </a:lnTo>
                <a:close/>
              </a:path>
              <a:path w="375920" h="549275">
                <a:moveTo>
                  <a:pt x="358571" y="9017"/>
                </a:moveTo>
                <a:lnTo>
                  <a:pt x="351155" y="9017"/>
                </a:lnTo>
                <a:lnTo>
                  <a:pt x="359410" y="14350"/>
                </a:lnTo>
                <a:lnTo>
                  <a:pt x="352025" y="16602"/>
                </a:lnTo>
                <a:lnTo>
                  <a:pt x="353167" y="26561"/>
                </a:lnTo>
                <a:lnTo>
                  <a:pt x="362839" y="11811"/>
                </a:lnTo>
                <a:lnTo>
                  <a:pt x="358571" y="9017"/>
                </a:lnTo>
                <a:close/>
              </a:path>
              <a:path w="375920" h="549275">
                <a:moveTo>
                  <a:pt x="352171" y="4825"/>
                </a:moveTo>
                <a:lnTo>
                  <a:pt x="342555" y="19490"/>
                </a:lnTo>
                <a:lnTo>
                  <a:pt x="352025" y="16602"/>
                </a:lnTo>
                <a:lnTo>
                  <a:pt x="351155" y="9017"/>
                </a:lnTo>
                <a:lnTo>
                  <a:pt x="358571" y="9017"/>
                </a:lnTo>
                <a:lnTo>
                  <a:pt x="352171" y="4825"/>
                </a:lnTo>
                <a:close/>
              </a:path>
              <a:path w="375920" h="549275">
                <a:moveTo>
                  <a:pt x="351155" y="9017"/>
                </a:moveTo>
                <a:lnTo>
                  <a:pt x="352025" y="16602"/>
                </a:lnTo>
                <a:lnTo>
                  <a:pt x="359410" y="14350"/>
                </a:lnTo>
                <a:lnTo>
                  <a:pt x="351155" y="9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85965" y="5692140"/>
            <a:ext cx="346710" cy="548640"/>
          </a:xfrm>
          <a:custGeom>
            <a:avLst/>
            <a:gdLst/>
            <a:ahLst/>
            <a:cxnLst/>
            <a:rect l="l" t="t" r="r" b="b"/>
            <a:pathLst>
              <a:path w="346709" h="548639">
                <a:moveTo>
                  <a:pt x="27505" y="17026"/>
                </a:moveTo>
                <a:lnTo>
                  <a:pt x="25940" y="26836"/>
                </a:lnTo>
                <a:lnTo>
                  <a:pt x="335787" y="548640"/>
                </a:lnTo>
                <a:lnTo>
                  <a:pt x="346709" y="542163"/>
                </a:lnTo>
                <a:lnTo>
                  <a:pt x="36850" y="20340"/>
                </a:lnTo>
                <a:lnTo>
                  <a:pt x="27505" y="17026"/>
                </a:lnTo>
                <a:close/>
              </a:path>
              <a:path w="346709" h="548639">
                <a:moveTo>
                  <a:pt x="17399" y="0"/>
                </a:moveTo>
                <a:lnTo>
                  <a:pt x="507" y="105410"/>
                </a:lnTo>
                <a:lnTo>
                  <a:pt x="0" y="108966"/>
                </a:lnTo>
                <a:lnTo>
                  <a:pt x="2285" y="112141"/>
                </a:lnTo>
                <a:lnTo>
                  <a:pt x="5714" y="112775"/>
                </a:lnTo>
                <a:lnTo>
                  <a:pt x="9270" y="113284"/>
                </a:lnTo>
                <a:lnTo>
                  <a:pt x="12445" y="110871"/>
                </a:lnTo>
                <a:lnTo>
                  <a:pt x="13080" y="107442"/>
                </a:lnTo>
                <a:lnTo>
                  <a:pt x="25940" y="26836"/>
                </a:lnTo>
                <a:lnTo>
                  <a:pt x="17017" y="11811"/>
                </a:lnTo>
                <a:lnTo>
                  <a:pt x="27939" y="5334"/>
                </a:lnTo>
                <a:lnTo>
                  <a:pt x="32451" y="5334"/>
                </a:lnTo>
                <a:lnTo>
                  <a:pt x="17399" y="0"/>
                </a:lnTo>
                <a:close/>
              </a:path>
              <a:path w="346709" h="548639">
                <a:moveTo>
                  <a:pt x="32451" y="5334"/>
                </a:moveTo>
                <a:lnTo>
                  <a:pt x="27939" y="5334"/>
                </a:lnTo>
                <a:lnTo>
                  <a:pt x="36850" y="20340"/>
                </a:lnTo>
                <a:lnTo>
                  <a:pt x="117093" y="48768"/>
                </a:lnTo>
                <a:lnTo>
                  <a:pt x="120776" y="46990"/>
                </a:lnTo>
                <a:lnTo>
                  <a:pt x="123062" y="40386"/>
                </a:lnTo>
                <a:lnTo>
                  <a:pt x="121411" y="36830"/>
                </a:lnTo>
                <a:lnTo>
                  <a:pt x="32451" y="5334"/>
                </a:lnTo>
                <a:close/>
              </a:path>
              <a:path w="346709" h="548639">
                <a:moveTo>
                  <a:pt x="27939" y="5334"/>
                </a:moveTo>
                <a:lnTo>
                  <a:pt x="17017" y="11811"/>
                </a:lnTo>
                <a:lnTo>
                  <a:pt x="25940" y="26836"/>
                </a:lnTo>
                <a:lnTo>
                  <a:pt x="27505" y="17026"/>
                </a:lnTo>
                <a:lnTo>
                  <a:pt x="20319" y="14478"/>
                </a:lnTo>
                <a:lnTo>
                  <a:pt x="28701" y="9525"/>
                </a:lnTo>
                <a:lnTo>
                  <a:pt x="30428" y="9525"/>
                </a:lnTo>
                <a:lnTo>
                  <a:pt x="27939" y="5334"/>
                </a:lnTo>
                <a:close/>
              </a:path>
              <a:path w="346709" h="548639">
                <a:moveTo>
                  <a:pt x="30428" y="9525"/>
                </a:moveTo>
                <a:lnTo>
                  <a:pt x="28701" y="9525"/>
                </a:lnTo>
                <a:lnTo>
                  <a:pt x="27505" y="17026"/>
                </a:lnTo>
                <a:lnTo>
                  <a:pt x="36850" y="20340"/>
                </a:lnTo>
                <a:lnTo>
                  <a:pt x="30428" y="9525"/>
                </a:lnTo>
                <a:close/>
              </a:path>
              <a:path w="346709" h="548639">
                <a:moveTo>
                  <a:pt x="28701" y="9525"/>
                </a:moveTo>
                <a:lnTo>
                  <a:pt x="20319" y="14478"/>
                </a:lnTo>
                <a:lnTo>
                  <a:pt x="27505" y="17026"/>
                </a:lnTo>
                <a:lnTo>
                  <a:pt x="28701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45831" y="2745867"/>
            <a:ext cx="1800860" cy="1482725"/>
          </a:xfrm>
          <a:custGeom>
            <a:avLst/>
            <a:gdLst/>
            <a:ahLst/>
            <a:cxnLst/>
            <a:rect l="l" t="t" r="r" b="b"/>
            <a:pathLst>
              <a:path w="1800859" h="1482725">
                <a:moveTo>
                  <a:pt x="1775335" y="1469374"/>
                </a:moveTo>
                <a:lnTo>
                  <a:pt x="1693545" y="1469898"/>
                </a:lnTo>
                <a:lnTo>
                  <a:pt x="1690116" y="1469898"/>
                </a:lnTo>
                <a:lnTo>
                  <a:pt x="1687322" y="1472819"/>
                </a:lnTo>
                <a:lnTo>
                  <a:pt x="1687322" y="1479804"/>
                </a:lnTo>
                <a:lnTo>
                  <a:pt x="1690116" y="1482598"/>
                </a:lnTo>
                <a:lnTo>
                  <a:pt x="1693672" y="1482598"/>
                </a:lnTo>
                <a:lnTo>
                  <a:pt x="1800478" y="1481836"/>
                </a:lnTo>
                <a:lnTo>
                  <a:pt x="1800213" y="1480439"/>
                </a:lnTo>
                <a:lnTo>
                  <a:pt x="1788795" y="1480439"/>
                </a:lnTo>
                <a:lnTo>
                  <a:pt x="1775335" y="1469374"/>
                </a:lnTo>
                <a:close/>
              </a:path>
              <a:path w="1800859" h="1482725">
                <a:moveTo>
                  <a:pt x="1785218" y="1469311"/>
                </a:moveTo>
                <a:lnTo>
                  <a:pt x="1775335" y="1469374"/>
                </a:lnTo>
                <a:lnTo>
                  <a:pt x="1788795" y="1480439"/>
                </a:lnTo>
                <a:lnTo>
                  <a:pt x="1791856" y="1476756"/>
                </a:lnTo>
                <a:lnTo>
                  <a:pt x="1786636" y="1476756"/>
                </a:lnTo>
                <a:lnTo>
                  <a:pt x="1785218" y="1469311"/>
                </a:lnTo>
                <a:close/>
              </a:path>
              <a:path w="1800859" h="1482725">
                <a:moveTo>
                  <a:pt x="1776602" y="1371219"/>
                </a:moveTo>
                <a:lnTo>
                  <a:pt x="1769618" y="1372489"/>
                </a:lnTo>
                <a:lnTo>
                  <a:pt x="1767459" y="1375918"/>
                </a:lnTo>
                <a:lnTo>
                  <a:pt x="1768094" y="1379347"/>
                </a:lnTo>
                <a:lnTo>
                  <a:pt x="1783351" y="1459502"/>
                </a:lnTo>
                <a:lnTo>
                  <a:pt x="1796923" y="1470660"/>
                </a:lnTo>
                <a:lnTo>
                  <a:pt x="1788795" y="1480439"/>
                </a:lnTo>
                <a:lnTo>
                  <a:pt x="1800213" y="1480439"/>
                </a:lnTo>
                <a:lnTo>
                  <a:pt x="1780540" y="1376934"/>
                </a:lnTo>
                <a:lnTo>
                  <a:pt x="1779904" y="1373505"/>
                </a:lnTo>
                <a:lnTo>
                  <a:pt x="1776602" y="1371219"/>
                </a:lnTo>
                <a:close/>
              </a:path>
              <a:path w="1800859" h="1482725">
                <a:moveTo>
                  <a:pt x="1792732" y="1469263"/>
                </a:moveTo>
                <a:lnTo>
                  <a:pt x="1785218" y="1469311"/>
                </a:lnTo>
                <a:lnTo>
                  <a:pt x="1786636" y="1476756"/>
                </a:lnTo>
                <a:lnTo>
                  <a:pt x="1792732" y="1469263"/>
                </a:lnTo>
                <a:close/>
              </a:path>
              <a:path w="1800859" h="1482725">
                <a:moveTo>
                  <a:pt x="1795223" y="1469263"/>
                </a:moveTo>
                <a:lnTo>
                  <a:pt x="1792732" y="1469263"/>
                </a:lnTo>
                <a:lnTo>
                  <a:pt x="1786636" y="1476756"/>
                </a:lnTo>
                <a:lnTo>
                  <a:pt x="1791856" y="1476756"/>
                </a:lnTo>
                <a:lnTo>
                  <a:pt x="1796923" y="1470660"/>
                </a:lnTo>
                <a:lnTo>
                  <a:pt x="1795223" y="1469263"/>
                </a:lnTo>
                <a:close/>
              </a:path>
              <a:path w="1800859" h="1482725">
                <a:moveTo>
                  <a:pt x="8127" y="0"/>
                </a:moveTo>
                <a:lnTo>
                  <a:pt x="0" y="9906"/>
                </a:lnTo>
                <a:lnTo>
                  <a:pt x="1775335" y="1469374"/>
                </a:lnTo>
                <a:lnTo>
                  <a:pt x="1785218" y="1469311"/>
                </a:lnTo>
                <a:lnTo>
                  <a:pt x="1783351" y="1459502"/>
                </a:lnTo>
                <a:lnTo>
                  <a:pt x="8127" y="0"/>
                </a:lnTo>
                <a:close/>
              </a:path>
              <a:path w="1800859" h="1482725">
                <a:moveTo>
                  <a:pt x="1783351" y="1459502"/>
                </a:moveTo>
                <a:lnTo>
                  <a:pt x="1785218" y="1469311"/>
                </a:lnTo>
                <a:lnTo>
                  <a:pt x="1795223" y="1469263"/>
                </a:lnTo>
                <a:lnTo>
                  <a:pt x="1783351" y="1459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25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0545" algn="l"/>
                <a:tab pos="1945005" algn="l"/>
                <a:tab pos="3703320" algn="l"/>
              </a:tabLst>
            </a:pPr>
            <a:r>
              <a:rPr sz="4000" spc="270" dirty="0"/>
              <a:t>A	</a:t>
            </a:r>
            <a:r>
              <a:rPr sz="4000" spc="254" dirty="0"/>
              <a:t>Data	</a:t>
            </a:r>
            <a:r>
              <a:rPr sz="4000" spc="370" dirty="0"/>
              <a:t>M</a:t>
            </a:r>
            <a:r>
              <a:rPr sz="4000" spc="190" dirty="0"/>
              <a:t>ode</a:t>
            </a:r>
            <a:r>
              <a:rPr sz="4000" spc="105" dirty="0"/>
              <a:t>l</a:t>
            </a:r>
            <a:r>
              <a:rPr sz="4000" dirty="0"/>
              <a:t>	</a:t>
            </a:r>
            <a:r>
              <a:rPr sz="4000" spc="135" dirty="0"/>
              <a:t>repres</a:t>
            </a:r>
            <a:r>
              <a:rPr sz="4000" spc="130" dirty="0"/>
              <a:t>e</a:t>
            </a:r>
            <a:r>
              <a:rPr sz="4000" spc="300" dirty="0"/>
              <a:t>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75969" y="5710809"/>
            <a:ext cx="3779520" cy="85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 i="1" spc="-445" dirty="0">
                <a:solidFill>
                  <a:srgbClr val="D11F2E"/>
                </a:solidFill>
                <a:latin typeface="Verdana"/>
                <a:cs typeface="Verdana"/>
              </a:rPr>
              <a:t>It’s</a:t>
            </a:r>
            <a:r>
              <a:rPr sz="2800" b="1" i="1" spc="-16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800" b="1" i="1" spc="-210" dirty="0">
                <a:solidFill>
                  <a:srgbClr val="D11F2E"/>
                </a:solidFill>
                <a:latin typeface="Verdana"/>
                <a:cs typeface="Verdana"/>
              </a:rPr>
              <a:t>much</a:t>
            </a:r>
            <a:r>
              <a:rPr sz="2800" b="1" i="1" spc="-1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800" b="1" i="1" spc="-260" dirty="0">
                <a:solidFill>
                  <a:srgbClr val="D11F2E"/>
                </a:solidFill>
                <a:latin typeface="Verdana"/>
                <a:cs typeface="Verdana"/>
              </a:rPr>
              <a:t>more</a:t>
            </a:r>
            <a:r>
              <a:rPr sz="2800" b="1" i="1" spc="-16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800" b="1" i="1" spc="-275" dirty="0">
                <a:solidFill>
                  <a:srgbClr val="D11F2E"/>
                </a:solidFill>
                <a:latin typeface="Verdana"/>
                <a:cs typeface="Verdana"/>
              </a:rPr>
              <a:t>than</a:t>
            </a:r>
            <a:r>
              <a:rPr sz="2800" b="1" i="1" spc="-18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800" b="1" i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endParaRPr sz="2800" dirty="0">
              <a:latin typeface="Verdana"/>
              <a:cs typeface="Verdana"/>
            </a:endParaRPr>
          </a:p>
          <a:p>
            <a:pPr marL="1905" algn="ctr">
              <a:lnSpc>
                <a:spcPct val="100000"/>
              </a:lnSpc>
            </a:pPr>
            <a:r>
              <a:rPr sz="2800" b="1" i="1" spc="-245" dirty="0">
                <a:solidFill>
                  <a:srgbClr val="D11F2E"/>
                </a:solidFill>
                <a:latin typeface="Verdana"/>
                <a:cs typeface="Verdana"/>
              </a:rPr>
              <a:t>picture!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03035" y="5023104"/>
            <a:ext cx="4690871" cy="1932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0163" y="2894076"/>
            <a:ext cx="1945005" cy="2268220"/>
          </a:xfrm>
          <a:custGeom>
            <a:avLst/>
            <a:gdLst/>
            <a:ahLst/>
            <a:cxnLst/>
            <a:rect l="l" t="t" r="r" b="b"/>
            <a:pathLst>
              <a:path w="1945005" h="2268220">
                <a:moveTo>
                  <a:pt x="0" y="2267712"/>
                </a:moveTo>
                <a:lnTo>
                  <a:pt x="1944624" y="2267712"/>
                </a:lnTo>
                <a:lnTo>
                  <a:pt x="1944624" y="0"/>
                </a:lnTo>
                <a:lnTo>
                  <a:pt x="0" y="0"/>
                </a:lnTo>
                <a:lnTo>
                  <a:pt x="0" y="2267712"/>
                </a:lnTo>
                <a:close/>
              </a:path>
            </a:pathLst>
          </a:custGeom>
          <a:ln w="1219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6498" y="3066669"/>
            <a:ext cx="1570355" cy="189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75"/>
              </a:lnSpc>
            </a:pPr>
            <a:r>
              <a:rPr sz="1600" i="1" spc="60" dirty="0">
                <a:latin typeface="Verdana"/>
                <a:cs typeface="Verdana"/>
              </a:rPr>
              <a:t>Cla</a:t>
            </a:r>
            <a:r>
              <a:rPr sz="1600" i="1" spc="-220" dirty="0">
                <a:latin typeface="Verdana"/>
                <a:cs typeface="Verdana"/>
              </a:rPr>
              <a:t>s</a:t>
            </a:r>
            <a:r>
              <a:rPr sz="1600" i="1" spc="-210" dirty="0">
                <a:latin typeface="Verdana"/>
                <a:cs typeface="Verdana"/>
              </a:rPr>
              <a:t>s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215" dirty="0">
                <a:latin typeface="Verdana"/>
                <a:cs typeface="Verdana"/>
              </a:rPr>
              <a:t>s</a:t>
            </a:r>
            <a:r>
              <a:rPr sz="1600" i="1" spc="-120" dirty="0">
                <a:latin typeface="Verdana"/>
                <a:cs typeface="Verdana"/>
              </a:rPr>
              <a:t> </a:t>
            </a:r>
            <a:r>
              <a:rPr sz="1600" i="1" spc="5" dirty="0">
                <a:latin typeface="Verdana"/>
                <a:cs typeface="Verdana"/>
              </a:rPr>
              <a:t>of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2650"/>
              </a:lnSpc>
            </a:pPr>
            <a:r>
              <a:rPr sz="2400" b="1" spc="-254" dirty="0">
                <a:solidFill>
                  <a:srgbClr val="D11F2E"/>
                </a:solidFill>
                <a:latin typeface="Verdana"/>
                <a:cs typeface="Verdana"/>
              </a:rPr>
              <a:t>entities</a:t>
            </a:r>
            <a:endParaRPr sz="2400">
              <a:latin typeface="Verdana"/>
              <a:cs typeface="Verdana"/>
            </a:endParaRPr>
          </a:p>
          <a:p>
            <a:pPr marL="12065" marR="5080" algn="ctr">
              <a:lnSpc>
                <a:spcPct val="89900"/>
              </a:lnSpc>
              <a:spcBef>
                <a:spcPts val="105"/>
              </a:spcBef>
            </a:pPr>
            <a:r>
              <a:rPr sz="1600" b="1" i="1" spc="-265" dirty="0">
                <a:latin typeface="Verdana"/>
                <a:cs typeface="Verdana"/>
              </a:rPr>
              <a:t>(</a:t>
            </a:r>
            <a:r>
              <a:rPr sz="1600" b="1" i="1" spc="-170" dirty="0">
                <a:latin typeface="Verdana"/>
                <a:cs typeface="Verdana"/>
              </a:rPr>
              <a:t>kind</a:t>
            </a:r>
            <a:r>
              <a:rPr sz="1600" b="1" i="1" spc="-160" dirty="0">
                <a:latin typeface="Verdana"/>
                <a:cs typeface="Verdana"/>
              </a:rPr>
              <a:t>s</a:t>
            </a:r>
            <a:r>
              <a:rPr sz="1600" b="1" i="1" spc="-85" dirty="0">
                <a:latin typeface="Verdana"/>
                <a:cs typeface="Verdana"/>
              </a:rPr>
              <a:t> </a:t>
            </a:r>
            <a:r>
              <a:rPr sz="1600" b="1" i="1" spc="-195" dirty="0">
                <a:latin typeface="Verdana"/>
                <a:cs typeface="Verdana"/>
              </a:rPr>
              <a:t>o</a:t>
            </a:r>
            <a:r>
              <a:rPr sz="1600" b="1" i="1" spc="-120" dirty="0">
                <a:latin typeface="Verdana"/>
                <a:cs typeface="Verdana"/>
              </a:rPr>
              <a:t>f</a:t>
            </a:r>
            <a:r>
              <a:rPr sz="1600" b="1" i="1" spc="-100" dirty="0">
                <a:latin typeface="Verdana"/>
                <a:cs typeface="Verdana"/>
              </a:rPr>
              <a:t> </a:t>
            </a:r>
            <a:r>
              <a:rPr sz="1600" b="1" i="1" spc="-195" dirty="0">
                <a:latin typeface="Verdana"/>
                <a:cs typeface="Verdana"/>
              </a:rPr>
              <a:t>thin</a:t>
            </a:r>
            <a:r>
              <a:rPr sz="1600" b="1" i="1" spc="-175" dirty="0">
                <a:latin typeface="Verdana"/>
                <a:cs typeface="Verdana"/>
              </a:rPr>
              <a:t>g</a:t>
            </a:r>
            <a:r>
              <a:rPr sz="1600" b="1" i="1" spc="-140" dirty="0">
                <a:latin typeface="Verdana"/>
                <a:cs typeface="Verdana"/>
              </a:rPr>
              <a:t>s</a:t>
            </a:r>
            <a:r>
              <a:rPr sz="1600" b="1" i="1" spc="-265" dirty="0">
                <a:latin typeface="Verdana"/>
                <a:cs typeface="Verdana"/>
              </a:rPr>
              <a:t>)</a:t>
            </a:r>
            <a:r>
              <a:rPr sz="1600" b="1" i="1" spc="-170" dirty="0">
                <a:latin typeface="Verdana"/>
                <a:cs typeface="Verdana"/>
              </a:rPr>
              <a:t> </a:t>
            </a:r>
            <a:r>
              <a:rPr sz="1600" i="1" spc="100" dirty="0">
                <a:latin typeface="Verdana"/>
                <a:cs typeface="Verdana"/>
              </a:rPr>
              <a:t>a</a:t>
            </a:r>
            <a:r>
              <a:rPr sz="1600" i="1" spc="110" dirty="0">
                <a:latin typeface="Verdana"/>
                <a:cs typeface="Verdana"/>
              </a:rPr>
              <a:t>b</a:t>
            </a:r>
            <a:r>
              <a:rPr sz="1600" i="1" spc="-20" dirty="0">
                <a:latin typeface="Verdana"/>
                <a:cs typeface="Verdana"/>
              </a:rPr>
              <a:t>out</a:t>
            </a:r>
            <a:r>
              <a:rPr sz="1600" i="1" spc="-135" dirty="0">
                <a:latin typeface="Verdana"/>
                <a:cs typeface="Verdana"/>
              </a:rPr>
              <a:t> </a:t>
            </a:r>
            <a:r>
              <a:rPr sz="1600" i="1" spc="-20" dirty="0">
                <a:latin typeface="Verdana"/>
                <a:cs typeface="Verdana"/>
              </a:rPr>
              <a:t>w</a:t>
            </a:r>
            <a:r>
              <a:rPr sz="1600" i="1" dirty="0">
                <a:latin typeface="Verdana"/>
                <a:cs typeface="Verdana"/>
              </a:rPr>
              <a:t>hich</a:t>
            </a:r>
            <a:r>
              <a:rPr sz="1600" i="1" spc="-90" dirty="0">
                <a:latin typeface="Verdana"/>
                <a:cs typeface="Verdana"/>
              </a:rPr>
              <a:t> </a:t>
            </a:r>
            <a:r>
              <a:rPr sz="1600" i="1" spc="125" dirty="0">
                <a:latin typeface="Verdana"/>
                <a:cs typeface="Verdana"/>
              </a:rPr>
              <a:t>a</a:t>
            </a:r>
            <a:r>
              <a:rPr sz="1600" i="1" spc="75" dirty="0">
                <a:latin typeface="Verdana"/>
                <a:cs typeface="Verdana"/>
              </a:rPr>
              <a:t> </a:t>
            </a:r>
            <a:r>
              <a:rPr sz="1600" i="1" spc="85" dirty="0">
                <a:latin typeface="Verdana"/>
                <a:cs typeface="Verdana"/>
              </a:rPr>
              <a:t>compa</a:t>
            </a:r>
            <a:r>
              <a:rPr sz="1600" i="1" spc="-65" dirty="0">
                <a:latin typeface="Verdana"/>
                <a:cs typeface="Verdana"/>
              </a:rPr>
              <a:t>ny</a:t>
            </a:r>
            <a:r>
              <a:rPr sz="1600" i="1" spc="-40" dirty="0">
                <a:latin typeface="Verdana"/>
                <a:cs typeface="Verdana"/>
              </a:rPr>
              <a:t> </a:t>
            </a:r>
            <a:r>
              <a:rPr sz="1600" i="1" spc="-20" dirty="0">
                <a:latin typeface="Verdana"/>
                <a:cs typeface="Verdana"/>
              </a:rPr>
              <a:t>w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-105" dirty="0">
                <a:latin typeface="Verdana"/>
                <a:cs typeface="Verdana"/>
              </a:rPr>
              <a:t>she</a:t>
            </a:r>
            <a:r>
              <a:rPr sz="1600" i="1" spc="-90" dirty="0">
                <a:latin typeface="Verdana"/>
                <a:cs typeface="Verdana"/>
              </a:rPr>
              <a:t>s</a:t>
            </a:r>
            <a:r>
              <a:rPr sz="1600" i="1" spc="-85" dirty="0">
                <a:latin typeface="Verdana"/>
                <a:cs typeface="Verdana"/>
              </a:rPr>
              <a:t> t</a:t>
            </a:r>
            <a:r>
              <a:rPr sz="1600" i="1" spc="70" dirty="0">
                <a:latin typeface="Verdana"/>
                <a:cs typeface="Verdana"/>
              </a:rPr>
              <a:t>o</a:t>
            </a:r>
            <a:r>
              <a:rPr sz="1600" i="1" spc="-135" dirty="0">
                <a:latin typeface="Verdana"/>
                <a:cs typeface="Verdana"/>
              </a:rPr>
              <a:t> </a:t>
            </a:r>
            <a:r>
              <a:rPr sz="1600" i="1" spc="-25" dirty="0">
                <a:latin typeface="Verdana"/>
                <a:cs typeface="Verdana"/>
              </a:rPr>
              <a:t>know</a:t>
            </a:r>
            <a:r>
              <a:rPr sz="1600" i="1" spc="-15" dirty="0">
                <a:latin typeface="Verdana"/>
                <a:cs typeface="Verdana"/>
              </a:rPr>
              <a:t> </a:t>
            </a:r>
            <a:r>
              <a:rPr sz="1600" i="1" spc="-65" dirty="0">
                <a:latin typeface="Verdana"/>
                <a:cs typeface="Verdana"/>
              </a:rPr>
              <a:t>or</a:t>
            </a:r>
            <a:r>
              <a:rPr sz="1600" i="1" spc="-110" dirty="0">
                <a:latin typeface="Verdana"/>
                <a:cs typeface="Verdana"/>
              </a:rPr>
              <a:t> </a:t>
            </a:r>
            <a:r>
              <a:rPr sz="1600" i="1" dirty="0">
                <a:latin typeface="Verdana"/>
                <a:cs typeface="Verdana"/>
              </a:rPr>
              <a:t>hold </a:t>
            </a:r>
            <a:r>
              <a:rPr sz="1600" i="1" spc="-55" dirty="0">
                <a:latin typeface="Verdana"/>
                <a:cs typeface="Verdana"/>
              </a:rPr>
              <a:t>informa</a:t>
            </a:r>
            <a:r>
              <a:rPr sz="1600" i="1" spc="-25" dirty="0">
                <a:latin typeface="Verdana"/>
                <a:cs typeface="Verdana"/>
              </a:rPr>
              <a:t>t</a:t>
            </a:r>
            <a:r>
              <a:rPr sz="1600" i="1" spc="-35" dirty="0">
                <a:latin typeface="Verdana"/>
                <a:cs typeface="Verdana"/>
              </a:rPr>
              <a:t>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48939" y="2894076"/>
            <a:ext cx="1943100" cy="2268220"/>
          </a:xfrm>
          <a:custGeom>
            <a:avLst/>
            <a:gdLst/>
            <a:ahLst/>
            <a:cxnLst/>
            <a:rect l="l" t="t" r="r" b="b"/>
            <a:pathLst>
              <a:path w="1943100" h="2268220">
                <a:moveTo>
                  <a:pt x="0" y="2267712"/>
                </a:moveTo>
                <a:lnTo>
                  <a:pt x="1943100" y="2267712"/>
                </a:lnTo>
                <a:lnTo>
                  <a:pt x="1943100" y="0"/>
                </a:lnTo>
                <a:lnTo>
                  <a:pt x="0" y="0"/>
                </a:lnTo>
                <a:lnTo>
                  <a:pt x="0" y="2267712"/>
                </a:lnTo>
                <a:close/>
              </a:path>
            </a:pathLst>
          </a:custGeom>
          <a:ln w="1219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28594" y="3286125"/>
            <a:ext cx="1384300" cy="146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775"/>
              </a:lnSpc>
            </a:pP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20" dirty="0">
                <a:latin typeface="Verdana"/>
                <a:cs typeface="Verdana"/>
              </a:rPr>
              <a:t>he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2640"/>
              </a:lnSpc>
            </a:pPr>
            <a:r>
              <a:rPr sz="2400" b="1" i="1" spc="-265" dirty="0">
                <a:solidFill>
                  <a:srgbClr val="D11F2E"/>
                </a:solidFill>
                <a:latin typeface="Verdana"/>
                <a:cs typeface="Verdana"/>
              </a:rPr>
              <a:t>attributes</a:t>
            </a:r>
            <a:endParaRPr sz="2400">
              <a:latin typeface="Verdana"/>
              <a:cs typeface="Verdana"/>
            </a:endParaRPr>
          </a:p>
          <a:p>
            <a:pPr marL="99060" marR="90170" indent="-1905" algn="ctr">
              <a:lnSpc>
                <a:spcPct val="90200"/>
              </a:lnSpc>
              <a:spcBef>
                <a:spcPts val="95"/>
              </a:spcBef>
            </a:pPr>
            <a:r>
              <a:rPr sz="1600" i="1" spc="5" dirty="0">
                <a:latin typeface="Verdana"/>
                <a:cs typeface="Verdana"/>
              </a:rPr>
              <a:t>of</a:t>
            </a:r>
            <a:r>
              <a:rPr sz="1600" i="1" spc="-125" dirty="0">
                <a:latin typeface="Verdana"/>
                <a:cs typeface="Verdana"/>
              </a:rPr>
              <a:t> </a:t>
            </a:r>
            <a:r>
              <a:rPr sz="1600" i="1" spc="-80" dirty="0">
                <a:latin typeface="Verdana"/>
                <a:cs typeface="Verdana"/>
              </a:rPr>
              <a:t>t</a:t>
            </a:r>
            <a:r>
              <a:rPr sz="1600" i="1" spc="-5" dirty="0">
                <a:latin typeface="Verdana"/>
                <a:cs typeface="Verdana"/>
              </a:rPr>
              <a:t>hat</a:t>
            </a:r>
            <a:r>
              <a:rPr sz="1600" i="1" dirty="0">
                <a:latin typeface="Verdana"/>
                <a:cs typeface="Verdana"/>
              </a:rPr>
              <a:t> 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-40" dirty="0">
                <a:latin typeface="Verdana"/>
                <a:cs typeface="Verdana"/>
              </a:rPr>
              <a:t>nforma</a:t>
            </a:r>
            <a:r>
              <a:rPr sz="1600" i="1" spc="-15" dirty="0">
                <a:latin typeface="Verdana"/>
                <a:cs typeface="Verdana"/>
              </a:rPr>
              <a:t>t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15" dirty="0">
                <a:latin typeface="Verdana"/>
                <a:cs typeface="Verdana"/>
              </a:rPr>
              <a:t>on</a:t>
            </a:r>
            <a:r>
              <a:rPr sz="1600" i="1" spc="5" dirty="0">
                <a:latin typeface="Verdana"/>
                <a:cs typeface="Verdana"/>
              </a:rPr>
              <a:t> </a:t>
            </a:r>
            <a:r>
              <a:rPr sz="1600" b="1" i="1" spc="-265" dirty="0">
                <a:latin typeface="Verdana"/>
                <a:cs typeface="Verdana"/>
              </a:rPr>
              <a:t>(</a:t>
            </a:r>
            <a:r>
              <a:rPr sz="1600" b="1" i="1" spc="-135" dirty="0">
                <a:latin typeface="Verdana"/>
                <a:cs typeface="Verdana"/>
              </a:rPr>
              <a:t>facts</a:t>
            </a:r>
            <a:r>
              <a:rPr sz="1600" b="1" i="1" spc="-95" dirty="0">
                <a:latin typeface="Verdana"/>
                <a:cs typeface="Verdana"/>
              </a:rPr>
              <a:t> </a:t>
            </a:r>
            <a:r>
              <a:rPr sz="1600" b="1" i="1" spc="-45" dirty="0">
                <a:latin typeface="Verdana"/>
                <a:cs typeface="Verdana"/>
              </a:rPr>
              <a:t>ab</a:t>
            </a:r>
            <a:r>
              <a:rPr sz="1600" b="1" i="1" spc="-175" dirty="0">
                <a:latin typeface="Verdana"/>
                <a:cs typeface="Verdana"/>
              </a:rPr>
              <a:t>out</a:t>
            </a:r>
            <a:r>
              <a:rPr sz="1600" b="1" i="1" spc="-100" dirty="0">
                <a:latin typeface="Verdana"/>
                <a:cs typeface="Verdana"/>
              </a:rPr>
              <a:t> </a:t>
            </a:r>
            <a:r>
              <a:rPr sz="1600" b="1" i="1" spc="-195" dirty="0">
                <a:latin typeface="Verdana"/>
                <a:cs typeface="Verdana"/>
              </a:rPr>
              <a:t>thin</a:t>
            </a:r>
            <a:r>
              <a:rPr sz="1600" b="1" i="1" spc="-175" dirty="0">
                <a:latin typeface="Verdana"/>
                <a:cs typeface="Verdana"/>
              </a:rPr>
              <a:t>g</a:t>
            </a:r>
            <a:r>
              <a:rPr sz="1600" b="1" i="1" spc="-135" dirty="0">
                <a:latin typeface="Verdana"/>
                <a:cs typeface="Verdana"/>
              </a:rPr>
              <a:t>s</a:t>
            </a:r>
            <a:r>
              <a:rPr sz="1600" b="1" i="1" spc="-265" dirty="0"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47715" y="2894076"/>
            <a:ext cx="2087880" cy="2268220"/>
          </a:xfrm>
          <a:custGeom>
            <a:avLst/>
            <a:gdLst/>
            <a:ahLst/>
            <a:cxnLst/>
            <a:rect l="l" t="t" r="r" b="b"/>
            <a:pathLst>
              <a:path w="2087879" h="2268220">
                <a:moveTo>
                  <a:pt x="0" y="2267712"/>
                </a:moveTo>
                <a:lnTo>
                  <a:pt x="2087880" y="2267712"/>
                </a:lnTo>
                <a:lnTo>
                  <a:pt x="2087880" y="0"/>
                </a:lnTo>
                <a:lnTo>
                  <a:pt x="0" y="0"/>
                </a:lnTo>
                <a:lnTo>
                  <a:pt x="0" y="2267712"/>
                </a:lnTo>
                <a:close/>
              </a:path>
            </a:pathLst>
          </a:custGeom>
          <a:ln w="1219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61761" y="3163189"/>
            <a:ext cx="1861820" cy="1692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90"/>
              </a:lnSpc>
            </a:pPr>
            <a:r>
              <a:rPr sz="2400" b="1" i="1" spc="-245" dirty="0">
                <a:solidFill>
                  <a:srgbClr val="D11F2E"/>
                </a:solidFill>
                <a:latin typeface="Verdana"/>
                <a:cs typeface="Verdana"/>
              </a:rPr>
              <a:t>relationships</a:t>
            </a:r>
            <a:endParaRPr sz="2400">
              <a:latin typeface="Verdana"/>
              <a:cs typeface="Verdana"/>
            </a:endParaRPr>
          </a:p>
          <a:p>
            <a:pPr marL="217804" marR="213360" indent="1270" algn="ctr">
              <a:lnSpc>
                <a:spcPct val="90000"/>
              </a:lnSpc>
              <a:spcBef>
                <a:spcPts val="100"/>
              </a:spcBef>
            </a:pPr>
            <a:r>
              <a:rPr sz="1600" i="1" spc="20" dirty="0">
                <a:latin typeface="Verdana"/>
                <a:cs typeface="Verdana"/>
              </a:rPr>
              <a:t>a</a:t>
            </a:r>
            <a:r>
              <a:rPr sz="1600" i="1" spc="40" dirty="0">
                <a:latin typeface="Verdana"/>
                <a:cs typeface="Verdana"/>
              </a:rPr>
              <a:t>m</a:t>
            </a:r>
            <a:r>
              <a:rPr sz="1600" i="1" spc="35" dirty="0">
                <a:latin typeface="Verdana"/>
                <a:cs typeface="Verdana"/>
              </a:rPr>
              <a:t>ong</a:t>
            </a:r>
            <a:r>
              <a:rPr sz="1600" i="1" spc="-135" dirty="0">
                <a:latin typeface="Verdana"/>
                <a:cs typeface="Verdana"/>
              </a:rPr>
              <a:t> </a:t>
            </a:r>
            <a:r>
              <a:rPr sz="1600" i="1" spc="-80" dirty="0">
                <a:latin typeface="Verdana"/>
                <a:cs typeface="Verdana"/>
              </a:rPr>
              <a:t>t</a:t>
            </a:r>
            <a:r>
              <a:rPr sz="1600" i="1" spc="-25" dirty="0">
                <a:latin typeface="Verdana"/>
                <a:cs typeface="Verdana"/>
              </a:rPr>
              <a:t>hose</a:t>
            </a:r>
            <a:r>
              <a:rPr sz="1600" i="1" spc="-15" dirty="0">
                <a:latin typeface="Verdana"/>
                <a:cs typeface="Verdana"/>
              </a:rPr>
              <a:t> 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80" dirty="0">
                <a:latin typeface="Verdana"/>
                <a:cs typeface="Verdana"/>
              </a:rPr>
              <a:t>n</a:t>
            </a:r>
            <a:r>
              <a:rPr sz="1600" i="1" spc="-45" dirty="0">
                <a:latin typeface="Verdana"/>
                <a:cs typeface="Verdana"/>
              </a:rPr>
              <a:t>t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215" dirty="0">
                <a:latin typeface="Verdana"/>
                <a:cs typeface="Verdana"/>
              </a:rPr>
              <a:t>s</a:t>
            </a:r>
            <a:r>
              <a:rPr sz="1600" i="1" spc="-140" dirty="0">
                <a:latin typeface="Verdana"/>
                <a:cs typeface="Verdana"/>
              </a:rPr>
              <a:t> </a:t>
            </a:r>
            <a:r>
              <a:rPr sz="1600" i="1" spc="55" dirty="0">
                <a:latin typeface="Verdana"/>
                <a:cs typeface="Verdana"/>
              </a:rPr>
              <a:t>and</a:t>
            </a:r>
            <a:r>
              <a:rPr sz="1600" i="1" spc="30" dirty="0">
                <a:latin typeface="Verdana"/>
                <a:cs typeface="Verdana"/>
              </a:rPr>
              <a:t> </a:t>
            </a:r>
            <a:r>
              <a:rPr sz="1600" b="1" i="1" spc="-260" dirty="0">
                <a:latin typeface="Verdana"/>
                <a:cs typeface="Verdana"/>
              </a:rPr>
              <a:t>(</a:t>
            </a:r>
            <a:r>
              <a:rPr sz="1600" b="1" i="1" spc="-155" dirty="0">
                <a:latin typeface="Verdana"/>
                <a:cs typeface="Verdana"/>
              </a:rPr>
              <a:t>ofte</a:t>
            </a:r>
            <a:r>
              <a:rPr sz="1600" b="1" i="1" spc="-190" dirty="0">
                <a:latin typeface="Verdana"/>
                <a:cs typeface="Verdana"/>
              </a:rPr>
              <a:t>n</a:t>
            </a:r>
            <a:r>
              <a:rPr sz="1600" b="1" i="1" spc="-85" dirty="0">
                <a:latin typeface="Verdana"/>
                <a:cs typeface="Verdana"/>
              </a:rPr>
              <a:t> </a:t>
            </a:r>
            <a:r>
              <a:rPr sz="1600" b="1" i="1" spc="-155" dirty="0">
                <a:latin typeface="Verdana"/>
                <a:cs typeface="Verdana"/>
              </a:rPr>
              <a:t>implicit)</a:t>
            </a:r>
            <a:r>
              <a:rPr sz="1600" b="1" i="1" spc="-114" dirty="0">
                <a:latin typeface="Verdana"/>
                <a:cs typeface="Verdana"/>
              </a:rPr>
              <a:t> </a:t>
            </a:r>
            <a:r>
              <a:rPr sz="1600" i="1" spc="-50" dirty="0">
                <a:latin typeface="Verdana"/>
                <a:cs typeface="Verdana"/>
              </a:rPr>
              <a:t>r</a:t>
            </a:r>
            <a:r>
              <a:rPr sz="1600" i="1" spc="-80" dirty="0">
                <a:latin typeface="Verdana"/>
                <a:cs typeface="Verdana"/>
              </a:rPr>
              <a:t>e</a:t>
            </a:r>
            <a:r>
              <a:rPr sz="1600" i="1" spc="-120" dirty="0">
                <a:latin typeface="Verdana"/>
                <a:cs typeface="Verdana"/>
              </a:rPr>
              <a:t>l</a:t>
            </a:r>
            <a:r>
              <a:rPr sz="1600" i="1" spc="15" dirty="0">
                <a:latin typeface="Verdana"/>
                <a:cs typeface="Verdana"/>
              </a:rPr>
              <a:t>a</a:t>
            </a:r>
            <a:r>
              <a:rPr sz="1600" i="1" spc="25" dirty="0">
                <a:latin typeface="Verdana"/>
                <a:cs typeface="Verdana"/>
              </a:rPr>
              <a:t>t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-70" dirty="0">
                <a:latin typeface="Verdana"/>
                <a:cs typeface="Verdana"/>
              </a:rPr>
              <a:t>onships</a:t>
            </a:r>
            <a:r>
              <a:rPr sz="1600" i="1" spc="-45" dirty="0">
                <a:latin typeface="Verdana"/>
                <a:cs typeface="Verdana"/>
              </a:rPr>
              <a:t> </a:t>
            </a:r>
            <a:r>
              <a:rPr sz="1600" i="1" spc="20" dirty="0">
                <a:latin typeface="Verdana"/>
                <a:cs typeface="Verdana"/>
              </a:rPr>
              <a:t>a</a:t>
            </a:r>
            <a:r>
              <a:rPr sz="1600" i="1" spc="40" dirty="0">
                <a:latin typeface="Verdana"/>
                <a:cs typeface="Verdana"/>
              </a:rPr>
              <a:t>m</a:t>
            </a:r>
            <a:r>
              <a:rPr sz="1600" i="1" spc="35" dirty="0">
                <a:latin typeface="Verdana"/>
                <a:cs typeface="Verdana"/>
              </a:rPr>
              <a:t>ong</a:t>
            </a:r>
            <a:r>
              <a:rPr sz="1600" i="1" spc="-135" dirty="0">
                <a:latin typeface="Verdana"/>
                <a:cs typeface="Verdana"/>
              </a:rPr>
              <a:t> </a:t>
            </a:r>
            <a:r>
              <a:rPr sz="1600" i="1" spc="-80" dirty="0">
                <a:latin typeface="Verdana"/>
                <a:cs typeface="Verdana"/>
              </a:rPr>
              <a:t>t</a:t>
            </a:r>
            <a:r>
              <a:rPr sz="1600" i="1" spc="-25" dirty="0">
                <a:latin typeface="Verdana"/>
                <a:cs typeface="Verdana"/>
              </a:rPr>
              <a:t>hose</a:t>
            </a:r>
            <a:r>
              <a:rPr sz="1600" i="1" spc="-15" dirty="0">
                <a:latin typeface="Verdana"/>
                <a:cs typeface="Verdana"/>
              </a:rPr>
              <a:t> </a:t>
            </a:r>
            <a:r>
              <a:rPr sz="1600" i="1" spc="15" dirty="0">
                <a:latin typeface="Verdana"/>
                <a:cs typeface="Verdana"/>
              </a:rPr>
              <a:t>a</a:t>
            </a:r>
            <a:r>
              <a:rPr sz="1600" i="1" spc="25" dirty="0">
                <a:latin typeface="Verdana"/>
                <a:cs typeface="Verdana"/>
              </a:rPr>
              <a:t>t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-65" dirty="0">
                <a:latin typeface="Verdana"/>
                <a:cs typeface="Verdana"/>
              </a:rPr>
              <a:t>ri</a:t>
            </a:r>
            <a:r>
              <a:rPr sz="1600" i="1" spc="-105" dirty="0">
                <a:latin typeface="Verdana"/>
                <a:cs typeface="Verdana"/>
              </a:rPr>
              <a:t>b</a:t>
            </a:r>
            <a:r>
              <a:rPr sz="1600" i="1" spc="-85" dirty="0">
                <a:latin typeface="Verdana"/>
                <a:cs typeface="Verdana"/>
              </a:rPr>
              <a:t>u</a:t>
            </a:r>
            <a:r>
              <a:rPr sz="1600" i="1" spc="-45" dirty="0">
                <a:latin typeface="Verdana"/>
                <a:cs typeface="Verdana"/>
              </a:rPr>
              <a:t>t</a:t>
            </a:r>
            <a:r>
              <a:rPr sz="1600" i="1" spc="-70" dirty="0">
                <a:latin typeface="Verdana"/>
                <a:cs typeface="Verdana"/>
              </a:rPr>
              <a:t>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83652" y="3036188"/>
            <a:ext cx="2100580" cy="2131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630"/>
              </a:lnSpc>
            </a:pPr>
            <a:r>
              <a:rPr sz="1600" i="1" spc="-9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i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i="1" spc="-6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i="1" spc="30" dirty="0">
                <a:solidFill>
                  <a:srgbClr val="FFFFFF"/>
                </a:solidFill>
                <a:latin typeface="Verdana"/>
                <a:cs typeface="Verdana"/>
              </a:rPr>
              <a:t>odel</a:t>
            </a:r>
            <a:endParaRPr sz="1600">
              <a:latin typeface="Verdana"/>
              <a:cs typeface="Verdana"/>
            </a:endParaRPr>
          </a:p>
          <a:p>
            <a:pPr marL="177800" marR="168275" indent="-635" algn="ctr">
              <a:lnSpc>
                <a:spcPct val="90000"/>
              </a:lnSpc>
              <a:spcBef>
                <a:spcPts val="95"/>
              </a:spcBef>
            </a:pPr>
            <a:r>
              <a:rPr sz="1600" i="1" spc="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i="1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i="1" spc="-100" dirty="0">
                <a:solidFill>
                  <a:srgbClr val="FFFFFF"/>
                </a:solidFill>
                <a:latin typeface="Verdana"/>
                <a:cs typeface="Verdana"/>
              </a:rPr>
              <a:t>scr</a:t>
            </a:r>
            <a:r>
              <a:rPr sz="1600" i="1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i="1" spc="8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i="1" spc="-2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i="1" spc="-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i="1" spc="20" dirty="0">
                <a:solidFill>
                  <a:srgbClr val="FFFFFF"/>
                </a:solidFill>
                <a:latin typeface="Verdana"/>
                <a:cs typeface="Verdana"/>
              </a:rPr>
              <a:t>he</a:t>
            </a:r>
            <a:r>
              <a:rPr sz="1600" i="1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i="1" spc="-2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i="1" spc="-3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00" i="1" spc="-2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i="1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i="1" spc="-175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1600" i="1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i="1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i="1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i="1" spc="1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i="1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i="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i="1" spc="-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i="1" spc="20" dirty="0">
                <a:solidFill>
                  <a:srgbClr val="FFFFFF"/>
                </a:solidFill>
                <a:latin typeface="Verdana"/>
                <a:cs typeface="Verdana"/>
              </a:rPr>
              <a:t>he</a:t>
            </a:r>
            <a:r>
              <a:rPr sz="1600" i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i="1" spc="50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1600" i="1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i="1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i="1" spc="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i="1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i="1" spc="-95" dirty="0">
                <a:solidFill>
                  <a:srgbClr val="FFFFFF"/>
                </a:solidFill>
                <a:latin typeface="Verdana"/>
                <a:cs typeface="Verdana"/>
              </a:rPr>
              <a:t>rr</a:t>
            </a:r>
            <a:r>
              <a:rPr sz="1600" i="1" spc="-1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i="1" spc="-65" dirty="0">
                <a:solidFill>
                  <a:srgbClr val="FFFFFF"/>
                </a:solidFill>
                <a:latin typeface="Verdana"/>
                <a:cs typeface="Verdana"/>
              </a:rPr>
              <a:t>sp</a:t>
            </a:r>
            <a:r>
              <a:rPr sz="1600" i="1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i="1" spc="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i="1" spc="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i="1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i="1" spc="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00" i="1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i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i="1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i="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i="1" spc="15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600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i="1" spc="50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1600" i="1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i="1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i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i="1" spc="-1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i="1" spc="-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i="1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00" i="1" spc="-65" dirty="0">
                <a:solidFill>
                  <a:srgbClr val="FFFFFF"/>
                </a:solidFill>
                <a:latin typeface="Verdana"/>
                <a:cs typeface="Verdana"/>
              </a:rPr>
              <a:t>ht</a:t>
            </a:r>
            <a:r>
              <a:rPr sz="1600" i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i="1" spc="8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600" i="1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i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i="1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i="1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i="1" spc="-50" dirty="0">
                <a:solidFill>
                  <a:srgbClr val="FFFFFF"/>
                </a:solidFill>
                <a:latin typeface="Verdana"/>
                <a:cs typeface="Verdana"/>
              </a:rPr>
              <a:t>presen</a:t>
            </a:r>
            <a:r>
              <a:rPr sz="1600" i="1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i="1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i="1" spc="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i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i="1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i="1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i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i="1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i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i="1" spc="55" dirty="0">
                <a:solidFill>
                  <a:srgbClr val="FFFFFF"/>
                </a:solidFill>
                <a:latin typeface="Verdana"/>
                <a:cs typeface="Verdana"/>
              </a:rPr>
              <a:t>co</a:t>
            </a:r>
            <a:r>
              <a:rPr sz="1600" i="1" spc="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i="1" spc="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00" i="1" spc="-8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i="1" spc="-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i="1" spc="-60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1600" i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i="1" spc="-170" dirty="0">
                <a:solidFill>
                  <a:srgbClr val="FFFFFF"/>
                </a:solidFill>
                <a:latin typeface="Verdana"/>
                <a:cs typeface="Verdana"/>
              </a:rPr>
              <a:t>sys</a:t>
            </a:r>
            <a:r>
              <a:rPr sz="1600" i="1" spc="-1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i="1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i="1" spc="-6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33244" y="3174492"/>
            <a:ext cx="777240" cy="1706880"/>
          </a:xfrm>
          <a:custGeom>
            <a:avLst/>
            <a:gdLst/>
            <a:ahLst/>
            <a:cxnLst/>
            <a:rect l="l" t="t" r="r" b="b"/>
            <a:pathLst>
              <a:path w="777239" h="1706879">
                <a:moveTo>
                  <a:pt x="388619" y="0"/>
                </a:moveTo>
                <a:lnTo>
                  <a:pt x="0" y="0"/>
                </a:lnTo>
                <a:lnTo>
                  <a:pt x="388619" y="853439"/>
                </a:lnTo>
                <a:lnTo>
                  <a:pt x="0" y="1706880"/>
                </a:lnTo>
                <a:lnTo>
                  <a:pt x="388619" y="1706880"/>
                </a:lnTo>
                <a:lnTo>
                  <a:pt x="777239" y="853439"/>
                </a:lnTo>
                <a:lnTo>
                  <a:pt x="388619" y="0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32020" y="3174492"/>
            <a:ext cx="775970" cy="1706880"/>
          </a:xfrm>
          <a:custGeom>
            <a:avLst/>
            <a:gdLst/>
            <a:ahLst/>
            <a:cxnLst/>
            <a:rect l="l" t="t" r="r" b="b"/>
            <a:pathLst>
              <a:path w="775970" h="1706879">
                <a:moveTo>
                  <a:pt x="387857" y="0"/>
                </a:moveTo>
                <a:lnTo>
                  <a:pt x="0" y="0"/>
                </a:lnTo>
                <a:lnTo>
                  <a:pt x="387857" y="853439"/>
                </a:lnTo>
                <a:lnTo>
                  <a:pt x="0" y="1706880"/>
                </a:lnTo>
                <a:lnTo>
                  <a:pt x="387857" y="1706880"/>
                </a:lnTo>
                <a:lnTo>
                  <a:pt x="775715" y="853439"/>
                </a:lnTo>
                <a:lnTo>
                  <a:pt x="387857" y="0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4052" y="3174492"/>
            <a:ext cx="777240" cy="1706880"/>
          </a:xfrm>
          <a:custGeom>
            <a:avLst/>
            <a:gdLst/>
            <a:ahLst/>
            <a:cxnLst/>
            <a:rect l="l" t="t" r="r" b="b"/>
            <a:pathLst>
              <a:path w="777240" h="1706879">
                <a:moveTo>
                  <a:pt x="388620" y="0"/>
                </a:moveTo>
                <a:lnTo>
                  <a:pt x="0" y="0"/>
                </a:lnTo>
                <a:lnTo>
                  <a:pt x="388620" y="853439"/>
                </a:lnTo>
                <a:lnTo>
                  <a:pt x="0" y="1706880"/>
                </a:lnTo>
                <a:lnTo>
                  <a:pt x="388620" y="1706880"/>
                </a:lnTo>
                <a:lnTo>
                  <a:pt x="777240" y="853439"/>
                </a:lnTo>
                <a:lnTo>
                  <a:pt x="388620" y="0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85629" y="7233673"/>
            <a:ext cx="493395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z="800" b="1" i="1" spc="65" dirty="0">
                <a:latin typeface="Cambria"/>
                <a:cs typeface="Cambria"/>
              </a:rPr>
              <a:t>p</a:t>
            </a:r>
            <a:r>
              <a:rPr sz="800" b="1" i="1" spc="90" dirty="0">
                <a:latin typeface="Cambria"/>
                <a:cs typeface="Cambria"/>
              </a:rPr>
              <a:t>a</a:t>
            </a:r>
            <a:r>
              <a:rPr sz="800" b="1" i="1" spc="45" dirty="0">
                <a:latin typeface="Cambria"/>
                <a:cs typeface="Cambria"/>
              </a:rPr>
              <a:t>g</a:t>
            </a:r>
            <a:r>
              <a:rPr sz="800" b="1" i="1" spc="50" dirty="0">
                <a:latin typeface="Cambria"/>
                <a:cs typeface="Cambria"/>
              </a:rPr>
              <a:t>e</a:t>
            </a:r>
            <a:r>
              <a:rPr sz="800" b="1" i="1" dirty="0">
                <a:latin typeface="Cambria"/>
                <a:cs typeface="Cambria"/>
              </a:rPr>
              <a:t>  </a:t>
            </a:r>
            <a:r>
              <a:rPr sz="800" b="1" i="1" spc="15" dirty="0">
                <a:latin typeface="Cambria"/>
                <a:cs typeface="Cambria"/>
              </a:rPr>
              <a:t> </a:t>
            </a:r>
            <a:r>
              <a:rPr sz="800" b="1" i="1" spc="90" dirty="0">
                <a:latin typeface="Cambria"/>
                <a:cs typeface="Cambria"/>
              </a:rPr>
              <a:t>40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27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21435" algn="l"/>
                <a:tab pos="3629025" algn="l"/>
                <a:tab pos="4166870" algn="l"/>
                <a:tab pos="5561330" algn="l"/>
              </a:tabLst>
            </a:pPr>
            <a:r>
              <a:rPr sz="4000" spc="195" dirty="0"/>
              <a:t>Why	</a:t>
            </a:r>
            <a:r>
              <a:rPr sz="4000" spc="185" dirty="0"/>
              <a:t>P</a:t>
            </a:r>
            <a:r>
              <a:rPr sz="4000" spc="204" dirty="0"/>
              <a:t>roduce</a:t>
            </a:r>
            <a:r>
              <a:rPr sz="4000" dirty="0"/>
              <a:t>	</a:t>
            </a:r>
            <a:r>
              <a:rPr sz="4000" spc="270" dirty="0"/>
              <a:t>A</a:t>
            </a:r>
            <a:r>
              <a:rPr sz="4000" dirty="0"/>
              <a:t>	</a:t>
            </a:r>
            <a:r>
              <a:rPr sz="4000" spc="254" dirty="0"/>
              <a:t>Data</a:t>
            </a:r>
            <a:r>
              <a:rPr sz="4000" dirty="0"/>
              <a:t>	</a:t>
            </a:r>
            <a:r>
              <a:rPr sz="4000" spc="315" dirty="0"/>
              <a:t>Model?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605739" y="2242311"/>
            <a:ext cx="4518025" cy="3919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4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5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9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0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380" dirty="0">
                <a:solidFill>
                  <a:srgbClr val="D11F2E"/>
                </a:solidFill>
                <a:latin typeface="Verdana"/>
                <a:cs typeface="Verdana"/>
              </a:rPr>
              <a:t>*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459105" indent="-446405">
              <a:lnSpc>
                <a:spcPct val="100000"/>
              </a:lnSpc>
              <a:buClr>
                <a:srgbClr val="D11F2E"/>
              </a:buClr>
              <a:buSzPct val="103125"/>
              <a:buAutoNum type="arabicPeriod"/>
              <a:tabLst>
                <a:tab pos="459740" algn="l"/>
              </a:tabLst>
            </a:pPr>
            <a:r>
              <a:rPr sz="1600" spc="85" dirty="0">
                <a:latin typeface="Verdana"/>
                <a:cs typeface="Verdana"/>
              </a:rPr>
              <a:t>Cap</a:t>
            </a:r>
            <a:r>
              <a:rPr sz="1600" spc="40" dirty="0">
                <a:latin typeface="Verdana"/>
                <a:cs typeface="Verdana"/>
              </a:rPr>
              <a:t>t</a:t>
            </a:r>
            <a:r>
              <a:rPr sz="1600" spc="-125" dirty="0">
                <a:latin typeface="Verdana"/>
                <a:cs typeface="Verdana"/>
              </a:rPr>
              <a:t>uri</a:t>
            </a:r>
            <a:r>
              <a:rPr sz="1600" spc="15" dirty="0">
                <a:latin typeface="Verdana"/>
                <a:cs typeface="Verdana"/>
              </a:rPr>
              <a:t>ng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70" dirty="0">
                <a:latin typeface="Verdana"/>
                <a:cs typeface="Verdana"/>
              </a:rPr>
              <a:t>Bus</a:t>
            </a:r>
            <a:r>
              <a:rPr sz="1600" spc="-70" dirty="0">
                <a:latin typeface="Verdana"/>
                <a:cs typeface="Verdana"/>
              </a:rPr>
              <a:t>i</a:t>
            </a:r>
            <a:r>
              <a:rPr sz="1600" spc="20" dirty="0">
                <a:latin typeface="Verdana"/>
                <a:cs typeface="Verdana"/>
              </a:rPr>
              <a:t>n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220" dirty="0">
                <a:latin typeface="Verdana"/>
                <a:cs typeface="Verdana"/>
              </a:rPr>
              <a:t>s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Requ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50" dirty="0">
                <a:latin typeface="Verdana"/>
                <a:cs typeface="Verdana"/>
              </a:rPr>
              <a:t>r</a:t>
            </a:r>
            <a:r>
              <a:rPr sz="1600" spc="-80" dirty="0">
                <a:latin typeface="Verdana"/>
                <a:cs typeface="Verdana"/>
              </a:rPr>
              <a:t>e</a:t>
            </a:r>
            <a:r>
              <a:rPr sz="1600" spc="-30" dirty="0">
                <a:latin typeface="Verdana"/>
                <a:cs typeface="Verdana"/>
              </a:rPr>
              <a:t>men</a:t>
            </a:r>
            <a:r>
              <a:rPr sz="1600" spc="-40" dirty="0">
                <a:latin typeface="Verdana"/>
                <a:cs typeface="Verdana"/>
              </a:rPr>
              <a:t>t</a:t>
            </a:r>
            <a:r>
              <a:rPr sz="1600" spc="-215" dirty="0">
                <a:latin typeface="Verdana"/>
                <a:cs typeface="Verdana"/>
              </a:rPr>
              <a:t>s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11F2E"/>
              </a:buClr>
              <a:buFont typeface="Verdana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 marL="459105" indent="-446405">
              <a:lnSpc>
                <a:spcPct val="100000"/>
              </a:lnSpc>
              <a:buClr>
                <a:srgbClr val="D11F2E"/>
              </a:buClr>
              <a:buSzPct val="103125"/>
              <a:buAutoNum type="arabicPeriod"/>
              <a:tabLst>
                <a:tab pos="459740" algn="l"/>
              </a:tabLst>
            </a:pPr>
            <a:r>
              <a:rPr sz="1600" spc="-40" dirty="0">
                <a:latin typeface="Verdana"/>
                <a:cs typeface="Verdana"/>
              </a:rPr>
              <a:t>Promo</a:t>
            </a:r>
            <a:r>
              <a:rPr sz="1600" spc="-45" dirty="0">
                <a:latin typeface="Verdana"/>
                <a:cs typeface="Verdana"/>
              </a:rPr>
              <a:t>t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Re</a:t>
            </a:r>
            <a:r>
              <a:rPr sz="1600" spc="-80" dirty="0">
                <a:latin typeface="Verdana"/>
                <a:cs typeface="Verdana"/>
              </a:rPr>
              <a:t>use,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135" dirty="0">
                <a:latin typeface="Verdana"/>
                <a:cs typeface="Verdana"/>
              </a:rPr>
              <a:t>C</a:t>
            </a:r>
            <a:r>
              <a:rPr sz="1600" spc="110" dirty="0">
                <a:latin typeface="Verdana"/>
                <a:cs typeface="Verdana"/>
              </a:rPr>
              <a:t>o</a:t>
            </a:r>
            <a:r>
              <a:rPr sz="1600" spc="-125" dirty="0">
                <a:latin typeface="Verdana"/>
                <a:cs typeface="Verdana"/>
              </a:rPr>
              <a:t>nsi</a:t>
            </a:r>
            <a:r>
              <a:rPr sz="1600" spc="-180" dirty="0">
                <a:latin typeface="Verdana"/>
                <a:cs typeface="Verdana"/>
              </a:rPr>
              <a:t>s</a:t>
            </a:r>
            <a:r>
              <a:rPr sz="1600" spc="-140" dirty="0">
                <a:latin typeface="Verdana"/>
                <a:cs typeface="Verdana"/>
              </a:rPr>
              <a:t>t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85" dirty="0">
                <a:latin typeface="Verdana"/>
                <a:cs typeface="Verdana"/>
              </a:rPr>
              <a:t>n</a:t>
            </a:r>
            <a:r>
              <a:rPr sz="1600" spc="65" dirty="0">
                <a:latin typeface="Verdana"/>
                <a:cs typeface="Verdana"/>
              </a:rPr>
              <a:t>c</a:t>
            </a:r>
            <a:r>
              <a:rPr sz="1600" spc="-90" dirty="0">
                <a:latin typeface="Verdana"/>
                <a:cs typeface="Verdana"/>
              </a:rPr>
              <a:t>y</a:t>
            </a:r>
            <a:r>
              <a:rPr sz="1600" spc="-140" dirty="0">
                <a:latin typeface="Verdana"/>
                <a:cs typeface="Verdana"/>
              </a:rPr>
              <a:t>,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Qua</a:t>
            </a:r>
            <a:r>
              <a:rPr sz="1600" spc="20" dirty="0">
                <a:latin typeface="Verdana"/>
                <a:cs typeface="Verdana"/>
              </a:rPr>
              <a:t>l</a:t>
            </a:r>
            <a:r>
              <a:rPr sz="1600" spc="-90" dirty="0">
                <a:latin typeface="Verdana"/>
                <a:cs typeface="Verdana"/>
              </a:rPr>
              <a:t>i</a:t>
            </a:r>
            <a:r>
              <a:rPr sz="1600" spc="-135" dirty="0">
                <a:latin typeface="Verdana"/>
                <a:cs typeface="Verdana"/>
              </a:rPr>
              <a:t>t</a:t>
            </a:r>
            <a:r>
              <a:rPr sz="1600" spc="-95" dirty="0">
                <a:latin typeface="Verdana"/>
                <a:cs typeface="Verdana"/>
              </a:rPr>
              <a:t>y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D11F2E"/>
              </a:buClr>
              <a:buFont typeface="Verdana"/>
              <a:buAutoNum type="arabicPeriod"/>
            </a:pPr>
            <a:endParaRPr sz="2100" dirty="0">
              <a:latin typeface="Times New Roman"/>
              <a:cs typeface="Times New Roman"/>
            </a:endParaRPr>
          </a:p>
          <a:p>
            <a:pPr marL="459105" marR="5080" indent="-446405">
              <a:lnSpc>
                <a:spcPts val="1920"/>
              </a:lnSpc>
              <a:buClr>
                <a:srgbClr val="D11F2E"/>
              </a:buClr>
              <a:buSzPct val="103125"/>
              <a:buAutoNum type="arabicPeriod"/>
              <a:tabLst>
                <a:tab pos="459740" algn="l"/>
              </a:tabLst>
            </a:pPr>
            <a:r>
              <a:rPr sz="1600" spc="-70" dirty="0">
                <a:latin typeface="Verdana"/>
                <a:cs typeface="Verdana"/>
              </a:rPr>
              <a:t>Brid</a:t>
            </a:r>
            <a:r>
              <a:rPr sz="1600" spc="-90" dirty="0">
                <a:latin typeface="Verdana"/>
                <a:cs typeface="Verdana"/>
              </a:rPr>
              <a:t>g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Be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w</a:t>
            </a:r>
            <a:r>
              <a:rPr sz="1600" spc="85" dirty="0">
                <a:latin typeface="Verdana"/>
                <a:cs typeface="Verdana"/>
              </a:rPr>
              <a:t>e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n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170" dirty="0">
                <a:latin typeface="Verdana"/>
                <a:cs typeface="Verdana"/>
              </a:rPr>
              <a:t>Bus</a:t>
            </a:r>
            <a:r>
              <a:rPr sz="1600" spc="-70" dirty="0">
                <a:latin typeface="Verdana"/>
                <a:cs typeface="Verdana"/>
              </a:rPr>
              <a:t>i</a:t>
            </a:r>
            <a:r>
              <a:rPr sz="1600" spc="20" dirty="0">
                <a:latin typeface="Verdana"/>
                <a:cs typeface="Verdana"/>
              </a:rPr>
              <a:t>n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220" dirty="0">
                <a:latin typeface="Verdana"/>
                <a:cs typeface="Verdana"/>
              </a:rPr>
              <a:t>s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55" dirty="0">
                <a:latin typeface="Verdana"/>
                <a:cs typeface="Verdana"/>
              </a:rPr>
              <a:t>an</a:t>
            </a:r>
            <a:r>
              <a:rPr sz="1600" spc="60" dirty="0">
                <a:latin typeface="Verdana"/>
                <a:cs typeface="Verdana"/>
              </a:rPr>
              <a:t>d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330" dirty="0">
                <a:latin typeface="Verdana"/>
                <a:cs typeface="Verdana"/>
              </a:rPr>
              <a:t>T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45" dirty="0">
                <a:latin typeface="Verdana"/>
                <a:cs typeface="Verdana"/>
              </a:rPr>
              <a:t>chn</a:t>
            </a:r>
            <a:r>
              <a:rPr sz="1600" spc="40" dirty="0">
                <a:latin typeface="Verdana"/>
                <a:cs typeface="Verdana"/>
              </a:rPr>
              <a:t>o</a:t>
            </a:r>
            <a:r>
              <a:rPr sz="1600" spc="-105" dirty="0">
                <a:latin typeface="Verdana"/>
                <a:cs typeface="Verdana"/>
              </a:rPr>
              <a:t>l</a:t>
            </a:r>
            <a:r>
              <a:rPr sz="1600" spc="70" dirty="0">
                <a:latin typeface="Verdana"/>
                <a:cs typeface="Verdana"/>
              </a:rPr>
              <a:t>o</a:t>
            </a:r>
            <a:r>
              <a:rPr sz="1600" spc="65" dirty="0">
                <a:latin typeface="Verdana"/>
                <a:cs typeface="Verdana"/>
              </a:rPr>
              <a:t>g</a:t>
            </a:r>
            <a:r>
              <a:rPr sz="1600" spc="-95" dirty="0">
                <a:latin typeface="Verdana"/>
                <a:cs typeface="Verdana"/>
              </a:rPr>
              <a:t>y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Personn</a:t>
            </a:r>
            <a:r>
              <a:rPr sz="1600" spc="-50" dirty="0">
                <a:latin typeface="Verdana"/>
                <a:cs typeface="Verdana"/>
              </a:rPr>
              <a:t>e</a:t>
            </a:r>
            <a:r>
              <a:rPr sz="1600" spc="-120" dirty="0">
                <a:latin typeface="Verdana"/>
                <a:cs typeface="Verdana"/>
              </a:rPr>
              <a:t>l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buClr>
                <a:srgbClr val="D11F2E"/>
              </a:buClr>
              <a:buFont typeface="Verdana"/>
              <a:buAutoNum type="arabicPeriod"/>
            </a:pPr>
            <a:endParaRPr sz="1950" dirty="0">
              <a:latin typeface="Times New Roman"/>
              <a:cs typeface="Times New Roman"/>
            </a:endParaRPr>
          </a:p>
          <a:p>
            <a:pPr marL="459105" indent="-446405">
              <a:lnSpc>
                <a:spcPct val="100000"/>
              </a:lnSpc>
              <a:buClr>
                <a:srgbClr val="D11F2E"/>
              </a:buClr>
              <a:buSzPct val="103125"/>
              <a:buAutoNum type="arabicPeriod"/>
              <a:tabLst>
                <a:tab pos="459740" algn="l"/>
              </a:tabLst>
            </a:pPr>
            <a:r>
              <a:rPr sz="1600" spc="100" dirty="0">
                <a:latin typeface="Verdana"/>
                <a:cs typeface="Verdana"/>
              </a:rPr>
              <a:t>A</a:t>
            </a:r>
            <a:r>
              <a:rPr sz="1600" spc="-220" dirty="0">
                <a:latin typeface="Verdana"/>
                <a:cs typeface="Verdana"/>
              </a:rPr>
              <a:t>s</a:t>
            </a:r>
            <a:r>
              <a:rPr sz="1600" spc="-210" dirty="0">
                <a:latin typeface="Verdana"/>
                <a:cs typeface="Verdana"/>
              </a:rPr>
              <a:t>s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20" dirty="0">
                <a:latin typeface="Verdana"/>
                <a:cs typeface="Verdana"/>
              </a:rPr>
              <a:t>s</a:t>
            </a:r>
            <a:r>
              <a:rPr sz="1600" spc="-210" dirty="0">
                <a:latin typeface="Verdana"/>
                <a:cs typeface="Verdana"/>
              </a:rPr>
              <a:t>s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15" dirty="0">
                <a:latin typeface="Verdana"/>
                <a:cs typeface="Verdana"/>
              </a:rPr>
              <a:t>ng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20" dirty="0">
                <a:latin typeface="Verdana"/>
                <a:cs typeface="Verdana"/>
              </a:rPr>
              <a:t>Fit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P</a:t>
            </a:r>
            <a:r>
              <a:rPr sz="1600" spc="70" dirty="0">
                <a:latin typeface="Verdana"/>
                <a:cs typeface="Verdana"/>
              </a:rPr>
              <a:t>ack</a:t>
            </a:r>
            <a:r>
              <a:rPr sz="1600" spc="85" dirty="0">
                <a:latin typeface="Verdana"/>
                <a:cs typeface="Verdana"/>
              </a:rPr>
              <a:t>a</a:t>
            </a:r>
            <a:r>
              <a:rPr sz="1600" spc="65" dirty="0">
                <a:latin typeface="Verdana"/>
                <a:cs typeface="Verdana"/>
              </a:rPr>
              <a:t>g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45" dirty="0">
                <a:latin typeface="Verdana"/>
                <a:cs typeface="Verdana"/>
              </a:rPr>
              <a:t>So</a:t>
            </a:r>
            <a:r>
              <a:rPr sz="1600" spc="-55" dirty="0">
                <a:latin typeface="Verdana"/>
                <a:cs typeface="Verdana"/>
              </a:rPr>
              <a:t>l</a:t>
            </a:r>
            <a:r>
              <a:rPr sz="1600" spc="-85" dirty="0">
                <a:latin typeface="Verdana"/>
                <a:cs typeface="Verdana"/>
              </a:rPr>
              <a:t>u</a:t>
            </a:r>
            <a:r>
              <a:rPr sz="1600" spc="-70" dirty="0">
                <a:latin typeface="Verdana"/>
                <a:cs typeface="Verdana"/>
              </a:rPr>
              <a:t>t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60" dirty="0">
                <a:latin typeface="Verdana"/>
                <a:cs typeface="Verdana"/>
              </a:rPr>
              <a:t>ons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D11F2E"/>
              </a:buClr>
              <a:buFont typeface="Verdana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 marL="459105" indent="-446405">
              <a:lnSpc>
                <a:spcPct val="100000"/>
              </a:lnSpc>
              <a:buClr>
                <a:srgbClr val="D11F2E"/>
              </a:buClr>
              <a:buSzPct val="103125"/>
              <a:buAutoNum type="arabicPeriod"/>
              <a:tabLst>
                <a:tab pos="459740" algn="l"/>
              </a:tabLst>
            </a:pPr>
            <a:r>
              <a:rPr sz="1600" spc="-295" dirty="0">
                <a:latin typeface="Verdana"/>
                <a:cs typeface="Verdana"/>
              </a:rPr>
              <a:t>I</a:t>
            </a:r>
            <a:r>
              <a:rPr sz="1600" spc="90" dirty="0">
                <a:latin typeface="Verdana"/>
                <a:cs typeface="Verdana"/>
              </a:rPr>
              <a:t>d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80" dirty="0">
                <a:latin typeface="Verdana"/>
                <a:cs typeface="Verdana"/>
              </a:rPr>
              <a:t>n</a:t>
            </a:r>
            <a:r>
              <a:rPr sz="1600" spc="-65" dirty="0">
                <a:latin typeface="Verdana"/>
                <a:cs typeface="Verdana"/>
              </a:rPr>
              <a:t>t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80" dirty="0">
                <a:latin typeface="Verdana"/>
                <a:cs typeface="Verdana"/>
              </a:rPr>
              <a:t>fy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55" dirty="0">
                <a:latin typeface="Verdana"/>
                <a:cs typeface="Verdana"/>
              </a:rPr>
              <a:t>an</a:t>
            </a:r>
            <a:r>
              <a:rPr sz="1600" spc="60" dirty="0">
                <a:latin typeface="Verdana"/>
                <a:cs typeface="Verdana"/>
              </a:rPr>
              <a:t>d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Mana</a:t>
            </a:r>
            <a:r>
              <a:rPr sz="1600" spc="70" dirty="0">
                <a:latin typeface="Verdana"/>
                <a:cs typeface="Verdana"/>
              </a:rPr>
              <a:t>g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Redundant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Da</a:t>
            </a:r>
            <a:r>
              <a:rPr sz="1600" spc="-20" dirty="0">
                <a:latin typeface="Verdana"/>
                <a:cs typeface="Verdana"/>
              </a:rPr>
              <a:t>t</a:t>
            </a:r>
            <a:r>
              <a:rPr sz="1600" spc="125" dirty="0">
                <a:latin typeface="Verdana"/>
                <a:cs typeface="Verdana"/>
              </a:rPr>
              <a:t>a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9"/>
              </a:spcBef>
              <a:buClr>
                <a:srgbClr val="D11F2E"/>
              </a:buClr>
              <a:buFont typeface="Verdana"/>
              <a:buAutoNum type="arabicPeriod"/>
            </a:pPr>
            <a:endParaRPr sz="2100" dirty="0">
              <a:latin typeface="Times New Roman"/>
              <a:cs typeface="Times New Roman"/>
            </a:endParaRPr>
          </a:p>
          <a:p>
            <a:pPr marL="459105" marR="767715" indent="-446405">
              <a:lnSpc>
                <a:spcPts val="1920"/>
              </a:lnSpc>
              <a:buClr>
                <a:srgbClr val="D11F2E"/>
              </a:buClr>
              <a:buSzPct val="103125"/>
              <a:buAutoNum type="arabicPeriod"/>
              <a:tabLst>
                <a:tab pos="459740" algn="l"/>
              </a:tabLst>
            </a:pPr>
            <a:r>
              <a:rPr sz="1600" spc="-120" dirty="0">
                <a:latin typeface="Verdana"/>
                <a:cs typeface="Verdana"/>
              </a:rPr>
              <a:t>S</a:t>
            </a:r>
            <a:r>
              <a:rPr sz="1600" spc="-114" dirty="0">
                <a:latin typeface="Verdana"/>
                <a:cs typeface="Verdana"/>
              </a:rPr>
              <a:t>e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Con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140" dirty="0">
                <a:latin typeface="Verdana"/>
                <a:cs typeface="Verdana"/>
              </a:rPr>
              <a:t>xt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for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P</a:t>
            </a:r>
            <a:r>
              <a:rPr sz="1600" spc="-65" dirty="0">
                <a:latin typeface="Verdana"/>
                <a:cs typeface="Verdana"/>
              </a:rPr>
              <a:t>roj</a:t>
            </a:r>
            <a:r>
              <a:rPr sz="1600" spc="-95" dirty="0">
                <a:latin typeface="Verdana"/>
                <a:cs typeface="Verdana"/>
              </a:rPr>
              <a:t>e</a:t>
            </a:r>
            <a:r>
              <a:rPr sz="1600" spc="50" dirty="0">
                <a:latin typeface="Verdana"/>
                <a:cs typeface="Verdana"/>
              </a:rPr>
              <a:t>ct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w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-70" dirty="0">
                <a:latin typeface="Verdana"/>
                <a:cs typeface="Verdana"/>
              </a:rPr>
              <a:t>hin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20" dirty="0">
                <a:latin typeface="Verdana"/>
                <a:cs typeface="Verdana"/>
              </a:rPr>
              <a:t>he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Ent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125" dirty="0">
                <a:latin typeface="Verdana"/>
                <a:cs typeface="Verdana"/>
              </a:rPr>
              <a:t>rpr</a:t>
            </a:r>
            <a:r>
              <a:rPr sz="1600" spc="-65" dirty="0">
                <a:latin typeface="Verdana"/>
                <a:cs typeface="Verdana"/>
              </a:rPr>
              <a:t>i</a:t>
            </a:r>
            <a:r>
              <a:rPr sz="1600" spc="-75" dirty="0">
                <a:latin typeface="Verdana"/>
                <a:cs typeface="Verdana"/>
              </a:rPr>
              <a:t>se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1385" y="2671698"/>
            <a:ext cx="4529455" cy="342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9105" marR="615315" indent="-446405">
              <a:lnSpc>
                <a:spcPct val="100000"/>
              </a:lnSpc>
              <a:buClr>
                <a:srgbClr val="D11F2E"/>
              </a:buClr>
              <a:buSzPct val="103125"/>
              <a:buAutoNum type="arabicPeriod"/>
              <a:tabLst>
                <a:tab pos="459740" algn="l"/>
              </a:tabLst>
            </a:pPr>
            <a:r>
              <a:rPr sz="1600" spc="-295" dirty="0">
                <a:latin typeface="Verdana"/>
                <a:cs typeface="Verdana"/>
              </a:rPr>
              <a:t>I</a:t>
            </a:r>
            <a:r>
              <a:rPr sz="1600" spc="-80" dirty="0">
                <a:latin typeface="Verdana"/>
                <a:cs typeface="Verdana"/>
              </a:rPr>
              <a:t>n</a:t>
            </a:r>
            <a:r>
              <a:rPr sz="1600" spc="-65" dirty="0">
                <a:latin typeface="Verdana"/>
                <a:cs typeface="Verdana"/>
              </a:rPr>
              <a:t>t</a:t>
            </a:r>
            <a:r>
              <a:rPr sz="1600" spc="25" dirty="0">
                <a:latin typeface="Verdana"/>
                <a:cs typeface="Verdana"/>
              </a:rPr>
              <a:t>erac</a:t>
            </a:r>
            <a:r>
              <a:rPr sz="1600" spc="5" dirty="0">
                <a:latin typeface="Verdana"/>
                <a:cs typeface="Verdana"/>
              </a:rPr>
              <a:t>t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15" dirty="0">
                <a:latin typeface="Verdana"/>
                <a:cs typeface="Verdana"/>
              </a:rPr>
              <a:t>on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100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na</a:t>
            </a:r>
            <a:r>
              <a:rPr sz="1600" spc="0" dirty="0">
                <a:latin typeface="Verdana"/>
                <a:cs typeface="Verdana"/>
              </a:rPr>
              <a:t>l</a:t>
            </a:r>
            <a:r>
              <a:rPr sz="1600" spc="-90" dirty="0">
                <a:latin typeface="Verdana"/>
                <a:cs typeface="Verdana"/>
              </a:rPr>
              <a:t>y</a:t>
            </a:r>
            <a:r>
              <a:rPr sz="1600" spc="-225" dirty="0">
                <a:latin typeface="Verdana"/>
                <a:cs typeface="Verdana"/>
              </a:rPr>
              <a:t>s</a:t>
            </a:r>
            <a:r>
              <a:rPr sz="1600" spc="-110" dirty="0">
                <a:latin typeface="Verdana"/>
                <a:cs typeface="Verdana"/>
              </a:rPr>
              <a:t>i</a:t>
            </a:r>
            <a:r>
              <a:rPr sz="1600" spc="-275" dirty="0">
                <a:latin typeface="Verdana"/>
                <a:cs typeface="Verdana"/>
              </a:rPr>
              <a:t>s</a:t>
            </a:r>
            <a:r>
              <a:rPr sz="1600" spc="-235" dirty="0">
                <a:latin typeface="Verdana"/>
                <a:cs typeface="Verdana"/>
              </a:rPr>
              <a:t>: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270" dirty="0">
                <a:latin typeface="Verdana"/>
                <a:cs typeface="Verdana"/>
              </a:rPr>
              <a:t> </a:t>
            </a:r>
            <a:r>
              <a:rPr sz="1600" spc="55" dirty="0">
                <a:latin typeface="Verdana"/>
                <a:cs typeface="Verdana"/>
              </a:rPr>
              <a:t>Co</a:t>
            </a:r>
            <a:r>
              <a:rPr sz="1600" spc="85" dirty="0">
                <a:latin typeface="Verdana"/>
                <a:cs typeface="Verdana"/>
              </a:rPr>
              <a:t>m</a:t>
            </a:r>
            <a:r>
              <a:rPr sz="1600" spc="90" dirty="0">
                <a:latin typeface="Verdana"/>
                <a:cs typeface="Verdana"/>
              </a:rPr>
              <a:t>p</a:t>
            </a:r>
            <a:r>
              <a:rPr sz="1600" spc="-105" dirty="0">
                <a:latin typeface="Verdana"/>
                <a:cs typeface="Verdana"/>
              </a:rPr>
              <a:t>l</a:t>
            </a:r>
            <a:r>
              <a:rPr sz="1600" spc="-5" dirty="0">
                <a:latin typeface="Verdana"/>
                <a:cs typeface="Verdana"/>
              </a:rPr>
              <a:t>emen</a:t>
            </a:r>
            <a:r>
              <a:rPr sz="1600" spc="-25" dirty="0">
                <a:latin typeface="Verdana"/>
                <a:cs typeface="Verdana"/>
              </a:rPr>
              <a:t>t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Proc</a:t>
            </a:r>
            <a:r>
              <a:rPr sz="1600" spc="-114" dirty="0">
                <a:latin typeface="Verdana"/>
                <a:cs typeface="Verdana"/>
              </a:rPr>
              <a:t>ess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Model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3"/>
              </a:spcBef>
              <a:buClr>
                <a:srgbClr val="D11F2E"/>
              </a:buClr>
              <a:buFont typeface="Verdana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 marL="459105" indent="-446405">
              <a:lnSpc>
                <a:spcPct val="100000"/>
              </a:lnSpc>
              <a:buClr>
                <a:srgbClr val="D11F2E"/>
              </a:buClr>
              <a:buSzPct val="103125"/>
              <a:buAutoNum type="arabicPeriod"/>
              <a:tabLst>
                <a:tab pos="459740" algn="l"/>
              </a:tabLst>
            </a:pPr>
            <a:r>
              <a:rPr sz="1600" spc="-100" dirty="0">
                <a:latin typeface="Verdana"/>
                <a:cs typeface="Verdana"/>
              </a:rPr>
              <a:t>P</a:t>
            </a:r>
            <a:r>
              <a:rPr sz="1600" spc="-40" dirty="0">
                <a:latin typeface="Verdana"/>
                <a:cs typeface="Verdana"/>
              </a:rPr>
              <a:t>i</a:t>
            </a:r>
            <a:r>
              <a:rPr sz="1600" spc="60" dirty="0">
                <a:latin typeface="Verdana"/>
                <a:cs typeface="Verdana"/>
              </a:rPr>
              <a:t>c</a:t>
            </a:r>
            <a:r>
              <a:rPr sz="1600" spc="30" dirty="0">
                <a:latin typeface="Verdana"/>
                <a:cs typeface="Verdana"/>
              </a:rPr>
              <a:t>t</a:t>
            </a:r>
            <a:r>
              <a:rPr sz="1600" spc="-95" dirty="0">
                <a:latin typeface="Verdana"/>
                <a:cs typeface="Verdana"/>
              </a:rPr>
              <a:t>ures </a:t>
            </a:r>
            <a:r>
              <a:rPr sz="1600" spc="55" dirty="0">
                <a:latin typeface="Verdana"/>
                <a:cs typeface="Verdana"/>
              </a:rPr>
              <a:t>Co</a:t>
            </a:r>
            <a:r>
              <a:rPr sz="1600" spc="85" dirty="0">
                <a:latin typeface="Verdana"/>
                <a:cs typeface="Verdana"/>
              </a:rPr>
              <a:t>m</a:t>
            </a:r>
            <a:r>
              <a:rPr sz="1600" spc="-60" dirty="0">
                <a:latin typeface="Verdana"/>
                <a:cs typeface="Verdana"/>
              </a:rPr>
              <a:t>m</a:t>
            </a:r>
            <a:r>
              <a:rPr sz="1600" spc="-70" dirty="0">
                <a:latin typeface="Verdana"/>
                <a:cs typeface="Verdana"/>
              </a:rPr>
              <a:t>uni</a:t>
            </a:r>
            <a:r>
              <a:rPr sz="1600" spc="160" dirty="0">
                <a:latin typeface="Verdana"/>
                <a:cs typeface="Verdana"/>
              </a:rPr>
              <a:t>ca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Be</a:t>
            </a:r>
            <a:r>
              <a:rPr sz="1600" spc="-105" dirty="0">
                <a:latin typeface="Verdana"/>
                <a:cs typeface="Verdana"/>
              </a:rPr>
              <a:t>tt</a:t>
            </a:r>
            <a:r>
              <a:rPr sz="1600" spc="-60" dirty="0">
                <a:latin typeface="Verdana"/>
                <a:cs typeface="Verdana"/>
              </a:rPr>
              <a:t>er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15" dirty="0">
                <a:latin typeface="Verdana"/>
                <a:cs typeface="Verdana"/>
              </a:rPr>
              <a:t>han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100" dirty="0">
                <a:latin typeface="Verdana"/>
                <a:cs typeface="Verdana"/>
              </a:rPr>
              <a:t>W</a:t>
            </a:r>
            <a:r>
              <a:rPr sz="1600" spc="-80" dirty="0">
                <a:latin typeface="Verdana"/>
                <a:cs typeface="Verdana"/>
              </a:rPr>
              <a:t>o</a:t>
            </a:r>
            <a:r>
              <a:rPr sz="1600" spc="-45" dirty="0">
                <a:latin typeface="Verdana"/>
                <a:cs typeface="Verdana"/>
              </a:rPr>
              <a:t>r</a:t>
            </a:r>
            <a:r>
              <a:rPr sz="1600" spc="-60" dirty="0">
                <a:latin typeface="Verdana"/>
                <a:cs typeface="Verdana"/>
              </a:rPr>
              <a:t>ds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11F2E"/>
              </a:buClr>
              <a:buFont typeface="Verdana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 marL="459105" marR="1022350" indent="-446405">
              <a:lnSpc>
                <a:spcPct val="100000"/>
              </a:lnSpc>
              <a:buClr>
                <a:srgbClr val="D11F2E"/>
              </a:buClr>
              <a:buSzPct val="103125"/>
              <a:buAutoNum type="arabicPeriod"/>
              <a:tabLst>
                <a:tab pos="459740" algn="l"/>
              </a:tabLst>
            </a:pPr>
            <a:r>
              <a:rPr sz="1600" spc="100" dirty="0">
                <a:latin typeface="Verdana"/>
                <a:cs typeface="Verdana"/>
              </a:rPr>
              <a:t>A</a:t>
            </a:r>
            <a:r>
              <a:rPr sz="1600" spc="-40" dirty="0">
                <a:latin typeface="Verdana"/>
                <a:cs typeface="Verdana"/>
              </a:rPr>
              <a:t>v</a:t>
            </a:r>
            <a:r>
              <a:rPr sz="1600" spc="-25" dirty="0">
                <a:latin typeface="Verdana"/>
                <a:cs typeface="Verdana"/>
              </a:rPr>
              <a:t>oi</a:t>
            </a:r>
            <a:r>
              <a:rPr sz="1600" spc="95" dirty="0">
                <a:latin typeface="Verdana"/>
                <a:cs typeface="Verdana"/>
              </a:rPr>
              <a:t>d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160" dirty="0">
                <a:latin typeface="Verdana"/>
                <a:cs typeface="Verdana"/>
              </a:rPr>
              <a:t>L</a:t>
            </a:r>
            <a:r>
              <a:rPr sz="1600" spc="15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t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30" dirty="0">
                <a:latin typeface="Verdana"/>
                <a:cs typeface="Verdana"/>
              </a:rPr>
              <a:t>D</a:t>
            </a:r>
            <a:r>
              <a:rPr sz="1600" spc="-45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s</a:t>
            </a:r>
            <a:r>
              <a:rPr sz="1600" spc="-10" dirty="0">
                <a:latin typeface="Verdana"/>
                <a:cs typeface="Verdana"/>
              </a:rPr>
              <a:t>c</a:t>
            </a:r>
            <a:r>
              <a:rPr sz="1600" spc="5" dirty="0">
                <a:latin typeface="Verdana"/>
                <a:cs typeface="Verdana"/>
              </a:rPr>
              <a:t>o</a:t>
            </a:r>
            <a:r>
              <a:rPr sz="1600" spc="30" dirty="0">
                <a:latin typeface="Verdana"/>
                <a:cs typeface="Verdana"/>
              </a:rPr>
              <a:t>v</a:t>
            </a:r>
            <a:r>
              <a:rPr sz="1600" spc="-75" dirty="0">
                <a:latin typeface="Verdana"/>
                <a:cs typeface="Verdana"/>
              </a:rPr>
              <a:t>ery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Mi</a:t>
            </a:r>
            <a:r>
              <a:rPr sz="1600" spc="-220" dirty="0">
                <a:latin typeface="Verdana"/>
                <a:cs typeface="Verdana"/>
              </a:rPr>
              <a:t>s</a:t>
            </a:r>
            <a:r>
              <a:rPr sz="1600" spc="-210" dirty="0">
                <a:latin typeface="Verdana"/>
                <a:cs typeface="Verdana"/>
              </a:rPr>
              <a:t>s</a:t>
            </a:r>
            <a:r>
              <a:rPr sz="1600" spc="90" dirty="0">
                <a:latin typeface="Verdana"/>
                <a:cs typeface="Verdana"/>
              </a:rPr>
              <a:t>ed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Req</a:t>
            </a:r>
            <a:r>
              <a:rPr sz="1600" spc="-85" dirty="0">
                <a:latin typeface="Verdana"/>
                <a:cs typeface="Verdana"/>
              </a:rPr>
              <a:t>ui</a:t>
            </a:r>
            <a:r>
              <a:rPr sz="1600" spc="-40" dirty="0">
                <a:latin typeface="Verdana"/>
                <a:cs typeface="Verdana"/>
              </a:rPr>
              <a:t>remen</a:t>
            </a:r>
            <a:r>
              <a:rPr sz="1600" spc="-45" dirty="0">
                <a:latin typeface="Verdana"/>
                <a:cs typeface="Verdana"/>
              </a:rPr>
              <a:t>t</a:t>
            </a:r>
            <a:r>
              <a:rPr sz="1600" spc="-215" dirty="0">
                <a:latin typeface="Verdana"/>
                <a:cs typeface="Verdana"/>
              </a:rPr>
              <a:t>s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11F2E"/>
              </a:buClr>
              <a:buFont typeface="Verdana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 marL="459105" indent="-446405">
              <a:lnSpc>
                <a:spcPts val="1975"/>
              </a:lnSpc>
              <a:buClr>
                <a:srgbClr val="D11F2E"/>
              </a:buClr>
              <a:buSzPct val="103125"/>
              <a:buAutoNum type="arabicPeriod"/>
              <a:tabLst>
                <a:tab pos="459740" algn="l"/>
              </a:tabLst>
            </a:pPr>
            <a:r>
              <a:rPr sz="1600" spc="-60" dirty="0">
                <a:latin typeface="Verdana"/>
                <a:cs typeface="Verdana"/>
              </a:rPr>
              <a:t>Cri</a:t>
            </a:r>
            <a:r>
              <a:rPr sz="1600" spc="-65" dirty="0">
                <a:latin typeface="Verdana"/>
                <a:cs typeface="Verdana"/>
              </a:rPr>
              <a:t>t</a:t>
            </a:r>
            <a:r>
              <a:rPr sz="1600" spc="55" dirty="0">
                <a:latin typeface="Verdana"/>
                <a:cs typeface="Verdana"/>
              </a:rPr>
              <a:t>ic</a:t>
            </a:r>
            <a:r>
              <a:rPr sz="1600" spc="95" dirty="0">
                <a:latin typeface="Verdana"/>
                <a:cs typeface="Verdana"/>
              </a:rPr>
              <a:t>a</a:t>
            </a:r>
            <a:r>
              <a:rPr sz="1600" spc="-120" dirty="0">
                <a:latin typeface="Verdana"/>
                <a:cs typeface="Verdana"/>
              </a:rPr>
              <a:t>l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i</a:t>
            </a:r>
            <a:r>
              <a:rPr sz="1600" spc="-110" dirty="0">
                <a:latin typeface="Verdana"/>
                <a:cs typeface="Verdana"/>
              </a:rPr>
              <a:t>n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85" dirty="0">
                <a:latin typeface="Verdana"/>
                <a:cs typeface="Verdana"/>
              </a:rPr>
              <a:t>Mana</a:t>
            </a:r>
            <a:r>
              <a:rPr sz="1600" spc="70" dirty="0">
                <a:latin typeface="Verdana"/>
                <a:cs typeface="Verdana"/>
              </a:rPr>
              <a:t>g</a:t>
            </a:r>
            <a:r>
              <a:rPr sz="1600" spc="-30" dirty="0">
                <a:latin typeface="Verdana"/>
                <a:cs typeface="Verdana"/>
              </a:rPr>
              <a:t>in</a:t>
            </a:r>
            <a:r>
              <a:rPr sz="1600" spc="-35" dirty="0">
                <a:latin typeface="Verdana"/>
                <a:cs typeface="Verdana"/>
              </a:rPr>
              <a:t>g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295" dirty="0">
                <a:latin typeface="Verdana"/>
                <a:cs typeface="Verdana"/>
              </a:rPr>
              <a:t>I</a:t>
            </a:r>
            <a:r>
              <a:rPr sz="1600" spc="-80" dirty="0">
                <a:latin typeface="Verdana"/>
                <a:cs typeface="Verdana"/>
              </a:rPr>
              <a:t>n</a:t>
            </a:r>
            <a:r>
              <a:rPr sz="1600" spc="-70" dirty="0">
                <a:latin typeface="Verdana"/>
                <a:cs typeface="Verdana"/>
              </a:rPr>
              <a:t>t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70" dirty="0">
                <a:latin typeface="Verdana"/>
                <a:cs typeface="Verdana"/>
              </a:rPr>
              <a:t>g</a:t>
            </a:r>
            <a:r>
              <a:rPr sz="1600" spc="-60" dirty="0">
                <a:latin typeface="Verdana"/>
                <a:cs typeface="Verdana"/>
              </a:rPr>
              <a:t>rat</a:t>
            </a:r>
            <a:r>
              <a:rPr sz="1600" spc="-30" dirty="0">
                <a:latin typeface="Verdana"/>
                <a:cs typeface="Verdana"/>
              </a:rPr>
              <a:t>io</a:t>
            </a:r>
            <a:r>
              <a:rPr sz="1600" spc="-35" dirty="0">
                <a:latin typeface="Verdana"/>
                <a:cs typeface="Verdana"/>
              </a:rPr>
              <a:t>n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190" dirty="0">
                <a:latin typeface="Verdana"/>
                <a:cs typeface="Verdana"/>
              </a:rPr>
              <a:t>B</a:t>
            </a:r>
            <a:r>
              <a:rPr sz="1600" spc="-5" dirty="0">
                <a:latin typeface="Verdana"/>
                <a:cs typeface="Verdana"/>
              </a:rPr>
              <a:t>e</a:t>
            </a:r>
            <a:r>
              <a:rPr sz="1600" spc="-25" dirty="0">
                <a:latin typeface="Verdana"/>
                <a:cs typeface="Verdana"/>
              </a:rPr>
              <a:t>t</a:t>
            </a:r>
            <a:r>
              <a:rPr sz="1600" spc="-5" dirty="0">
                <a:latin typeface="Verdana"/>
                <a:cs typeface="Verdana"/>
              </a:rPr>
              <a:t>w</a:t>
            </a:r>
            <a:r>
              <a:rPr sz="1600" spc="85" dirty="0">
                <a:latin typeface="Verdana"/>
                <a:cs typeface="Verdana"/>
              </a:rPr>
              <a:t>e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n</a:t>
            </a:r>
            <a:endParaRPr sz="1600" dirty="0">
              <a:latin typeface="Verdana"/>
              <a:cs typeface="Verdana"/>
            </a:endParaRPr>
          </a:p>
          <a:p>
            <a:pPr marL="459105">
              <a:lnSpc>
                <a:spcPts val="1914"/>
              </a:lnSpc>
            </a:pPr>
            <a:r>
              <a:rPr sz="1600" spc="-200" dirty="0">
                <a:latin typeface="Verdana"/>
                <a:cs typeface="Verdana"/>
              </a:rPr>
              <a:t>Sy</a:t>
            </a:r>
            <a:r>
              <a:rPr sz="1600" spc="-180" dirty="0">
                <a:latin typeface="Verdana"/>
                <a:cs typeface="Verdana"/>
              </a:rPr>
              <a:t>s</a:t>
            </a:r>
            <a:r>
              <a:rPr sz="1600" spc="-145" dirty="0">
                <a:latin typeface="Verdana"/>
                <a:cs typeface="Verdana"/>
              </a:rPr>
              <a:t>t</a:t>
            </a:r>
            <a:r>
              <a:rPr sz="1600" spc="-65" dirty="0">
                <a:latin typeface="Verdana"/>
                <a:cs typeface="Verdana"/>
              </a:rPr>
              <a:t>ems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59105" marR="391160" indent="-446405">
              <a:lnSpc>
                <a:spcPts val="1920"/>
              </a:lnSpc>
              <a:buClr>
                <a:srgbClr val="D11F2E"/>
              </a:buClr>
              <a:buSzPct val="103125"/>
              <a:buAutoNum type="arabicPeriod" startAt="11"/>
              <a:tabLst>
                <a:tab pos="459740" algn="l"/>
              </a:tabLst>
            </a:pPr>
            <a:r>
              <a:rPr sz="1600" spc="-50" dirty="0">
                <a:latin typeface="Verdana"/>
                <a:cs typeface="Verdana"/>
              </a:rPr>
              <a:t>Pre</a:t>
            </a:r>
            <a:r>
              <a:rPr sz="1600" spc="-204" dirty="0">
                <a:latin typeface="Verdana"/>
                <a:cs typeface="Verdana"/>
              </a:rPr>
              <a:t>-</a:t>
            </a:r>
            <a:r>
              <a:rPr sz="1600" spc="-70" dirty="0">
                <a:latin typeface="Verdana"/>
                <a:cs typeface="Verdana"/>
              </a:rPr>
              <a:t>curs</a:t>
            </a:r>
            <a:r>
              <a:rPr sz="1600" spc="-65" dirty="0">
                <a:latin typeface="Verdana"/>
                <a:cs typeface="Verdana"/>
              </a:rPr>
              <a:t>or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70" dirty="0">
                <a:latin typeface="Verdana"/>
                <a:cs typeface="Verdana"/>
              </a:rPr>
              <a:t>o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DB</a:t>
            </a:r>
            <a:r>
              <a:rPr sz="1600" spc="-50" dirty="0">
                <a:latin typeface="Verdana"/>
                <a:cs typeface="Verdana"/>
              </a:rPr>
              <a:t>M</a:t>
            </a:r>
            <a:r>
              <a:rPr sz="1600" spc="-300" dirty="0">
                <a:latin typeface="Verdana"/>
                <a:cs typeface="Verdana"/>
              </a:rPr>
              <a:t>S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90" dirty="0">
                <a:latin typeface="Verdana"/>
                <a:cs typeface="Verdana"/>
              </a:rPr>
              <a:t>d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25" dirty="0">
                <a:latin typeface="Verdana"/>
                <a:cs typeface="Verdana"/>
              </a:rPr>
              <a:t>s</a:t>
            </a:r>
            <a:r>
              <a:rPr sz="1600" spc="-110" dirty="0">
                <a:latin typeface="Verdana"/>
                <a:cs typeface="Verdana"/>
              </a:rPr>
              <a:t>i</a:t>
            </a:r>
            <a:r>
              <a:rPr sz="1600" spc="65" dirty="0">
                <a:latin typeface="Verdana"/>
                <a:cs typeface="Verdana"/>
              </a:rPr>
              <a:t>g</a:t>
            </a:r>
            <a:r>
              <a:rPr sz="1600" spc="-40" dirty="0">
                <a:latin typeface="Verdana"/>
                <a:cs typeface="Verdana"/>
              </a:rPr>
              <a:t>n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/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65" dirty="0">
                <a:latin typeface="Verdana"/>
                <a:cs typeface="Verdana"/>
              </a:rPr>
              <a:t>g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20" dirty="0">
                <a:latin typeface="Verdana"/>
                <a:cs typeface="Verdana"/>
              </a:rPr>
              <a:t>n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60" dirty="0">
                <a:latin typeface="Verdana"/>
                <a:cs typeface="Verdana"/>
              </a:rPr>
              <a:t>ra</a:t>
            </a:r>
            <a:r>
              <a:rPr sz="1600" spc="-65" dirty="0">
                <a:latin typeface="Verdana"/>
                <a:cs typeface="Verdana"/>
              </a:rPr>
              <a:t>t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85" dirty="0">
                <a:latin typeface="Verdana"/>
                <a:cs typeface="Verdana"/>
              </a:rPr>
              <a:t>DDL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6486" y="6597904"/>
            <a:ext cx="111950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35" dirty="0">
                <a:solidFill>
                  <a:srgbClr val="444345"/>
                </a:solidFill>
                <a:latin typeface="Verdana"/>
                <a:cs typeface="Verdana"/>
              </a:rPr>
              <a:t>*</a:t>
            </a:r>
            <a:r>
              <a:rPr sz="1100" spc="-90" dirty="0">
                <a:solidFill>
                  <a:srgbClr val="444345"/>
                </a:solidFill>
                <a:latin typeface="Verdana"/>
                <a:cs typeface="Verdana"/>
              </a:rPr>
              <a:t> </a:t>
            </a:r>
            <a:r>
              <a:rPr sz="1100" spc="-40" dirty="0">
                <a:solidFill>
                  <a:srgbClr val="444345"/>
                </a:solidFill>
                <a:latin typeface="Verdana"/>
                <a:cs typeface="Verdana"/>
              </a:rPr>
              <a:t>D</a:t>
            </a:r>
            <a:r>
              <a:rPr sz="1100" spc="30" dirty="0">
                <a:solidFill>
                  <a:srgbClr val="444345"/>
                </a:solidFill>
                <a:latin typeface="Verdana"/>
                <a:cs typeface="Verdana"/>
              </a:rPr>
              <a:t>A</a:t>
            </a:r>
            <a:r>
              <a:rPr sz="1100" spc="75" dirty="0">
                <a:solidFill>
                  <a:srgbClr val="444345"/>
                </a:solidFill>
                <a:latin typeface="Verdana"/>
                <a:cs typeface="Verdana"/>
              </a:rPr>
              <a:t>M</a:t>
            </a:r>
            <a:r>
              <a:rPr sz="1100" spc="35" dirty="0">
                <a:solidFill>
                  <a:srgbClr val="444345"/>
                </a:solidFill>
                <a:latin typeface="Verdana"/>
                <a:cs typeface="Verdana"/>
              </a:rPr>
              <a:t>A</a:t>
            </a:r>
            <a:r>
              <a:rPr sz="1100" spc="-130" dirty="0">
                <a:solidFill>
                  <a:srgbClr val="444345"/>
                </a:solidFill>
                <a:latin typeface="Verdana"/>
                <a:cs typeface="Verdana"/>
              </a:rPr>
              <a:t>-</a:t>
            </a:r>
            <a:r>
              <a:rPr sz="1100" spc="-215" dirty="0">
                <a:solidFill>
                  <a:srgbClr val="444345"/>
                </a:solidFill>
                <a:latin typeface="Verdana"/>
                <a:cs typeface="Verdana"/>
              </a:rPr>
              <a:t>I</a:t>
            </a:r>
            <a:r>
              <a:rPr sz="1100" spc="-65" dirty="0">
                <a:solidFill>
                  <a:srgbClr val="444345"/>
                </a:solidFill>
                <a:latin typeface="Verdana"/>
                <a:cs typeface="Verdana"/>
              </a:rPr>
              <a:t> </a:t>
            </a:r>
            <a:r>
              <a:rPr sz="1100" spc="-140" dirty="0">
                <a:solidFill>
                  <a:srgbClr val="444345"/>
                </a:solidFill>
                <a:latin typeface="Verdana"/>
                <a:cs typeface="Verdana"/>
              </a:rPr>
              <a:t>Su</a:t>
            </a:r>
            <a:r>
              <a:rPr sz="1100" spc="-85" dirty="0">
                <a:solidFill>
                  <a:srgbClr val="444345"/>
                </a:solidFill>
                <a:latin typeface="Verdana"/>
                <a:cs typeface="Verdana"/>
              </a:rPr>
              <a:t>r</a:t>
            </a:r>
            <a:r>
              <a:rPr sz="1100" spc="-30" dirty="0">
                <a:solidFill>
                  <a:srgbClr val="444345"/>
                </a:solidFill>
                <a:latin typeface="Verdana"/>
                <a:cs typeface="Verdana"/>
              </a:rPr>
              <a:t>v</a:t>
            </a:r>
            <a:r>
              <a:rPr sz="1100" dirty="0">
                <a:solidFill>
                  <a:srgbClr val="444345"/>
                </a:solidFill>
                <a:latin typeface="Verdana"/>
                <a:cs typeface="Verdana"/>
              </a:rPr>
              <a:t>ey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21435" algn="l"/>
                <a:tab pos="2716530" algn="l"/>
                <a:tab pos="5471160" algn="l"/>
                <a:tab pos="6110605" algn="l"/>
              </a:tabLst>
            </a:pPr>
            <a:r>
              <a:rPr sz="4000" spc="195" dirty="0"/>
              <a:t>Why	</a:t>
            </a:r>
            <a:r>
              <a:rPr sz="4000" spc="300" dirty="0"/>
              <a:t>D</a:t>
            </a:r>
            <a:r>
              <a:rPr sz="4000" spc="225" dirty="0"/>
              <a:t>at</a:t>
            </a:r>
            <a:r>
              <a:rPr sz="4000" spc="270" dirty="0"/>
              <a:t>a</a:t>
            </a:r>
            <a:r>
              <a:rPr sz="4000" dirty="0"/>
              <a:t>	</a:t>
            </a:r>
            <a:r>
              <a:rPr sz="4000" spc="210" dirty="0"/>
              <a:t>Model</a:t>
            </a:r>
            <a:r>
              <a:rPr sz="4000" spc="95" dirty="0"/>
              <a:t>l</a:t>
            </a:r>
            <a:r>
              <a:rPr sz="4000" spc="240" dirty="0"/>
              <a:t>ing</a:t>
            </a:r>
            <a:r>
              <a:rPr sz="4000" dirty="0"/>
              <a:t>	</a:t>
            </a:r>
            <a:r>
              <a:rPr sz="4000" spc="220" dirty="0"/>
              <a:t>Is</a:t>
            </a:r>
            <a:r>
              <a:rPr sz="4000" dirty="0"/>
              <a:t>	</a:t>
            </a:r>
            <a:r>
              <a:rPr sz="4000" spc="225" dirty="0"/>
              <a:t>Importa</a:t>
            </a:r>
            <a:r>
              <a:rPr sz="4000" spc="235" dirty="0"/>
              <a:t>n</a:t>
            </a:r>
            <a:r>
              <a:rPr sz="4000" spc="375" dirty="0"/>
              <a:t>t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651336" y="2394204"/>
            <a:ext cx="9277523" cy="182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36889" y="3017560"/>
            <a:ext cx="974725" cy="58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6990" algn="just">
              <a:lnSpc>
                <a:spcPct val="90100"/>
              </a:lnSpc>
            </a:pPr>
            <a:r>
              <a:rPr sz="1400" b="1" spc="-27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b="1" spc="-2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b="1" spc="-1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400" b="1" spc="-1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b="1" spc="-10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b="1" spc="-2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b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b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b="1" spc="-200" dirty="0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b="1" spc="-1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b="1" spc="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b="1" spc="-18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b="1" spc="-2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b="1" spc="-1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6323" y="3117088"/>
            <a:ext cx="121475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7804">
              <a:lnSpc>
                <a:spcPts val="1510"/>
              </a:lnSpc>
            </a:pP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b="1" spc="-1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b="1" spc="-1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b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b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b="1" spc="-2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b="1" spc="-260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b="1" spc="-1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b="1" spc="-1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4682" y="2921761"/>
            <a:ext cx="1412875" cy="77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400" b="1" spc="-2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b="1" spc="-1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b="1" spc="-110" dirty="0">
                <a:solidFill>
                  <a:srgbClr val="FFFFFF"/>
                </a:solidFill>
                <a:latin typeface="Verdana"/>
                <a:cs typeface="Verdana"/>
              </a:rPr>
              <a:t>’</a:t>
            </a:r>
            <a:r>
              <a:rPr sz="1400" b="1" spc="-2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b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1400">
              <a:latin typeface="Verdana"/>
              <a:cs typeface="Verdana"/>
            </a:endParaRPr>
          </a:p>
          <a:p>
            <a:pPr marL="12065" marR="5080" algn="ctr">
              <a:lnSpc>
                <a:spcPts val="1510"/>
              </a:lnSpc>
              <a:spcBef>
                <a:spcPts val="110"/>
              </a:spcBef>
            </a:pPr>
            <a:r>
              <a:rPr sz="1400" b="1" spc="-18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1400" b="1" spc="-12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4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b="1" spc="-2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b="1" spc="-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b="1" spc="-2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b="1" spc="-1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b="1" spc="-145" dirty="0">
                <a:solidFill>
                  <a:srgbClr val="FFFFFF"/>
                </a:solidFill>
                <a:latin typeface="Verdana"/>
                <a:cs typeface="Verdana"/>
              </a:rPr>
              <a:t>l </a:t>
            </a:r>
            <a:r>
              <a:rPr sz="1400" b="1" spc="-2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b="1" spc="-1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b="1" spc="-2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b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b="1" spc="-28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b="1" spc="-1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7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b="1" spc="-2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b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b="1" spc="-2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b="1" spc="-2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b="1" spc="-1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b="1" spc="-2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b="1" spc="-2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b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b="1" spc="-1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b="1" spc="-2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b="1" spc="-229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4954" y="3017560"/>
            <a:ext cx="1445895" cy="58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90100"/>
              </a:lnSpc>
            </a:pPr>
            <a:r>
              <a:rPr sz="1400" b="1" spc="-1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1400" b="1" spc="-10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b="1" spc="-2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0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b="1" spc="-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b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b="1" spc="-2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b="1" spc="-260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b="1" spc="-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b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b="1" spc="-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9352" y="3017560"/>
            <a:ext cx="1310640" cy="58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0100"/>
              </a:lnSpc>
            </a:pPr>
            <a:r>
              <a:rPr sz="1400" b="1" spc="-22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b="1" spc="-2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b="1" spc="-2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b="1" spc="-1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b="1" spc="-26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b="1" spc="-2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b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b="1" spc="-20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b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3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b="1" spc="-2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b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b="1" spc="-2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b="1" spc="-2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b="1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b="1" spc="-2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b="1" spc="-17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b="1" spc="-1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2533" y="4606797"/>
            <a:ext cx="1430655" cy="542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1410"/>
              </a:lnSpc>
            </a:pPr>
            <a:r>
              <a:rPr sz="1300" spc="100" dirty="0">
                <a:latin typeface="Verdana"/>
                <a:cs typeface="Verdana"/>
              </a:rPr>
              <a:t>Co</a:t>
            </a:r>
            <a:r>
              <a:rPr sz="1300" spc="-65" dirty="0">
                <a:latin typeface="Verdana"/>
                <a:cs typeface="Verdana"/>
              </a:rPr>
              <a:t>n</a:t>
            </a:r>
            <a:r>
              <a:rPr sz="1300" spc="-55" dirty="0">
                <a:latin typeface="Verdana"/>
                <a:cs typeface="Verdana"/>
              </a:rPr>
              <a:t>text</a:t>
            </a:r>
            <a:r>
              <a:rPr sz="1300" spc="-85" dirty="0">
                <a:latin typeface="Verdana"/>
                <a:cs typeface="Verdana"/>
              </a:rPr>
              <a:t> </a:t>
            </a:r>
            <a:r>
              <a:rPr sz="1300" spc="25" dirty="0">
                <a:latin typeface="Verdana"/>
                <a:cs typeface="Verdana"/>
              </a:rPr>
              <a:t>a</a:t>
            </a:r>
            <a:r>
              <a:rPr sz="1300" spc="35" dirty="0">
                <a:latin typeface="Verdana"/>
                <a:cs typeface="Verdana"/>
              </a:rPr>
              <a:t>n</a:t>
            </a:r>
            <a:r>
              <a:rPr sz="1300" spc="75" dirty="0">
                <a:latin typeface="Verdana"/>
                <a:cs typeface="Verdana"/>
              </a:rPr>
              <a:t>d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95" dirty="0">
                <a:latin typeface="Verdana"/>
                <a:cs typeface="Verdana"/>
              </a:rPr>
              <a:t>h</a:t>
            </a:r>
            <a:r>
              <a:rPr sz="1300" spc="-25" dirty="0">
                <a:latin typeface="Verdana"/>
                <a:cs typeface="Verdana"/>
              </a:rPr>
              <a:t>i</a:t>
            </a:r>
            <a:r>
              <a:rPr sz="1300" spc="10" dirty="0">
                <a:latin typeface="Verdana"/>
                <a:cs typeface="Verdana"/>
              </a:rPr>
              <a:t>gh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100" dirty="0">
                <a:latin typeface="Verdana"/>
                <a:cs typeface="Verdana"/>
              </a:rPr>
              <a:t>l</a:t>
            </a:r>
            <a:r>
              <a:rPr sz="1300" spc="5" dirty="0">
                <a:latin typeface="Verdana"/>
                <a:cs typeface="Verdana"/>
              </a:rPr>
              <a:t>e</a:t>
            </a:r>
            <a:r>
              <a:rPr sz="1300" spc="-10" dirty="0">
                <a:latin typeface="Verdana"/>
                <a:cs typeface="Verdana"/>
              </a:rPr>
              <a:t>v</a:t>
            </a:r>
            <a:r>
              <a:rPr sz="1300" spc="-15" dirty="0">
                <a:latin typeface="Verdana"/>
                <a:cs typeface="Verdana"/>
              </a:rPr>
              <a:t>el</a:t>
            </a:r>
            <a:r>
              <a:rPr sz="1300" spc="-65" dirty="0">
                <a:latin typeface="Verdana"/>
                <a:cs typeface="Verdana"/>
              </a:rPr>
              <a:t> </a:t>
            </a:r>
            <a:r>
              <a:rPr sz="1300" spc="-70" dirty="0">
                <a:latin typeface="Verdana"/>
                <a:cs typeface="Verdana"/>
              </a:rPr>
              <a:t>v</a:t>
            </a:r>
            <a:r>
              <a:rPr sz="1300" spc="-85" dirty="0">
                <a:latin typeface="Verdana"/>
                <a:cs typeface="Verdana"/>
              </a:rPr>
              <a:t>i</a:t>
            </a:r>
            <a:r>
              <a:rPr sz="1300" spc="30" dirty="0">
                <a:latin typeface="Verdana"/>
                <a:cs typeface="Verdana"/>
              </a:rPr>
              <a:t>e</a:t>
            </a:r>
            <a:r>
              <a:rPr sz="1300" spc="20" dirty="0">
                <a:latin typeface="Verdana"/>
                <a:cs typeface="Verdana"/>
              </a:rPr>
              <a:t>w</a:t>
            </a:r>
            <a:r>
              <a:rPr sz="1300" spc="-175" dirty="0">
                <a:latin typeface="Verdana"/>
                <a:cs typeface="Verdana"/>
              </a:rPr>
              <a:t>s</a:t>
            </a:r>
            <a:r>
              <a:rPr sz="1300" spc="-65" dirty="0">
                <a:latin typeface="Verdana"/>
                <a:cs typeface="Verdana"/>
              </a:rPr>
              <a:t> </a:t>
            </a:r>
            <a:r>
              <a:rPr sz="1300" spc="-15" dirty="0">
                <a:latin typeface="Verdana"/>
                <a:cs typeface="Verdana"/>
              </a:rPr>
              <a:t>w</a:t>
            </a:r>
            <a:r>
              <a:rPr sz="1300" spc="-85" dirty="0">
                <a:latin typeface="Verdana"/>
                <a:cs typeface="Verdana"/>
              </a:rPr>
              <a:t>i</a:t>
            </a:r>
            <a:r>
              <a:rPr sz="1300" spc="-100" dirty="0">
                <a:latin typeface="Verdana"/>
                <a:cs typeface="Verdana"/>
              </a:rPr>
              <a:t>ll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70" dirty="0">
                <a:latin typeface="Verdana"/>
                <a:cs typeface="Verdana"/>
              </a:rPr>
              <a:t>b</a:t>
            </a:r>
            <a:r>
              <a:rPr sz="1300" spc="65" dirty="0">
                <a:latin typeface="Verdana"/>
                <a:cs typeface="Verdana"/>
              </a:rPr>
              <a:t>e</a:t>
            </a:r>
            <a:r>
              <a:rPr sz="1300" spc="35" dirty="0">
                <a:latin typeface="Verdana"/>
                <a:cs typeface="Verdana"/>
              </a:rPr>
              <a:t> </a:t>
            </a:r>
            <a:r>
              <a:rPr sz="1300" spc="-100" dirty="0">
                <a:latin typeface="Verdana"/>
                <a:cs typeface="Verdana"/>
              </a:rPr>
              <a:t>s</a:t>
            </a:r>
            <a:r>
              <a:rPr sz="1300" spc="-114" dirty="0">
                <a:latin typeface="Verdana"/>
                <a:cs typeface="Verdana"/>
              </a:rPr>
              <a:t>u</a:t>
            </a:r>
            <a:r>
              <a:rPr sz="1300" spc="-75" dirty="0">
                <a:latin typeface="Verdana"/>
                <a:cs typeface="Verdana"/>
              </a:rPr>
              <a:t>ff</a:t>
            </a:r>
            <a:r>
              <a:rPr sz="1300" spc="-45" dirty="0">
                <a:latin typeface="Verdana"/>
                <a:cs typeface="Verdana"/>
              </a:rPr>
              <a:t>i</a:t>
            </a:r>
            <a:r>
              <a:rPr sz="1300" spc="40" dirty="0">
                <a:latin typeface="Verdana"/>
                <a:cs typeface="Verdana"/>
              </a:rPr>
              <a:t>c</a:t>
            </a:r>
            <a:r>
              <a:rPr sz="1300" spc="30" dirty="0">
                <a:latin typeface="Verdana"/>
                <a:cs typeface="Verdana"/>
              </a:rPr>
              <a:t>i</a:t>
            </a:r>
            <a:r>
              <a:rPr sz="1300" spc="-15" dirty="0">
                <a:latin typeface="Verdana"/>
                <a:cs typeface="Verdana"/>
              </a:rPr>
              <a:t>ent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8175" y="4518786"/>
            <a:ext cx="1336040" cy="719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ts val="1400"/>
              </a:lnSpc>
            </a:pPr>
            <a:r>
              <a:rPr sz="1300" spc="-110" dirty="0">
                <a:latin typeface="Verdana"/>
                <a:cs typeface="Verdana"/>
              </a:rPr>
              <a:t>P</a:t>
            </a:r>
            <a:r>
              <a:rPr sz="1300" spc="-85" dirty="0">
                <a:latin typeface="Verdana"/>
                <a:cs typeface="Verdana"/>
              </a:rPr>
              <a:t>r</a:t>
            </a:r>
            <a:r>
              <a:rPr sz="1300" dirty="0">
                <a:latin typeface="Verdana"/>
                <a:cs typeface="Verdana"/>
              </a:rPr>
              <a:t>o</a:t>
            </a:r>
            <a:r>
              <a:rPr sz="1300" spc="-10" dirty="0">
                <a:latin typeface="Verdana"/>
                <a:cs typeface="Verdana"/>
              </a:rPr>
              <a:t>v</a:t>
            </a:r>
            <a:r>
              <a:rPr sz="1300" spc="-85" dirty="0">
                <a:latin typeface="Verdana"/>
                <a:cs typeface="Verdana"/>
              </a:rPr>
              <a:t>i</a:t>
            </a:r>
            <a:r>
              <a:rPr sz="1300" spc="65" dirty="0">
                <a:latin typeface="Verdana"/>
                <a:cs typeface="Verdana"/>
              </a:rPr>
              <a:t>d</a:t>
            </a:r>
            <a:r>
              <a:rPr sz="1300" spc="70" dirty="0">
                <a:latin typeface="Verdana"/>
                <a:cs typeface="Verdana"/>
              </a:rPr>
              <a:t>e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spc="10" dirty="0">
                <a:latin typeface="Verdana"/>
                <a:cs typeface="Verdana"/>
              </a:rPr>
              <a:t>on</a:t>
            </a:r>
            <a:r>
              <a:rPr sz="1300" spc="-100" dirty="0">
                <a:latin typeface="Verdana"/>
                <a:cs typeface="Verdana"/>
              </a:rPr>
              <a:t>l</a:t>
            </a:r>
            <a:r>
              <a:rPr sz="1300" spc="-75" dirty="0">
                <a:latin typeface="Verdana"/>
                <a:cs typeface="Verdana"/>
              </a:rPr>
              <a:t>y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85" dirty="0">
                <a:latin typeface="Verdana"/>
                <a:cs typeface="Verdana"/>
              </a:rPr>
              <a:t>t</a:t>
            </a:r>
            <a:r>
              <a:rPr sz="1300" spc="15" dirty="0">
                <a:latin typeface="Verdana"/>
                <a:cs typeface="Verdana"/>
              </a:rPr>
              <a:t>he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100" dirty="0">
                <a:latin typeface="Verdana"/>
                <a:cs typeface="Verdana"/>
              </a:rPr>
              <a:t>l</a:t>
            </a:r>
            <a:r>
              <a:rPr sz="1300" spc="5" dirty="0">
                <a:latin typeface="Verdana"/>
                <a:cs typeface="Verdana"/>
              </a:rPr>
              <a:t>e</a:t>
            </a:r>
            <a:r>
              <a:rPr sz="1300" spc="-10" dirty="0">
                <a:latin typeface="Verdana"/>
                <a:cs typeface="Verdana"/>
              </a:rPr>
              <a:t>v</a:t>
            </a:r>
            <a:r>
              <a:rPr sz="1300" spc="-15" dirty="0">
                <a:latin typeface="Verdana"/>
                <a:cs typeface="Verdana"/>
              </a:rPr>
              <a:t>el</a:t>
            </a:r>
            <a:r>
              <a:rPr sz="1300" spc="-6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25" dirty="0">
                <a:latin typeface="Verdana"/>
                <a:cs typeface="Verdana"/>
              </a:rPr>
              <a:t>de</a:t>
            </a:r>
            <a:r>
              <a:rPr sz="1300" spc="5" dirty="0">
                <a:latin typeface="Verdana"/>
                <a:cs typeface="Verdana"/>
              </a:rPr>
              <a:t>t</a:t>
            </a:r>
            <a:r>
              <a:rPr sz="1300" dirty="0">
                <a:latin typeface="Verdana"/>
                <a:cs typeface="Verdana"/>
              </a:rPr>
              <a:t>a</a:t>
            </a:r>
            <a:r>
              <a:rPr sz="1300" spc="15" dirty="0">
                <a:latin typeface="Verdana"/>
                <a:cs typeface="Verdana"/>
              </a:rPr>
              <a:t>i</a:t>
            </a:r>
            <a:r>
              <a:rPr sz="1300" spc="-100" dirty="0">
                <a:latin typeface="Verdana"/>
                <a:cs typeface="Verdana"/>
              </a:rPr>
              <a:t>l</a:t>
            </a:r>
            <a:r>
              <a:rPr sz="1300" spc="-125" dirty="0">
                <a:latin typeface="Verdana"/>
                <a:cs typeface="Verdana"/>
              </a:rPr>
              <a:t> </a:t>
            </a:r>
            <a:r>
              <a:rPr sz="1300" spc="-85" dirty="0">
                <a:latin typeface="Verdana"/>
                <a:cs typeface="Verdana"/>
              </a:rPr>
              <a:t>t</a:t>
            </a:r>
            <a:r>
              <a:rPr sz="1300" spc="35" dirty="0">
                <a:latin typeface="Verdana"/>
                <a:cs typeface="Verdana"/>
              </a:rPr>
              <a:t>ha</a:t>
            </a:r>
            <a:r>
              <a:rPr sz="1300" spc="-75" dirty="0">
                <a:latin typeface="Verdana"/>
                <a:cs typeface="Verdana"/>
              </a:rPr>
              <a:t>t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-85" dirty="0">
                <a:latin typeface="Verdana"/>
                <a:cs typeface="Verdana"/>
              </a:rPr>
              <a:t>i</a:t>
            </a:r>
            <a:r>
              <a:rPr sz="1300" spc="-175" dirty="0">
                <a:latin typeface="Verdana"/>
                <a:cs typeface="Verdana"/>
              </a:rPr>
              <a:t>s</a:t>
            </a:r>
            <a:r>
              <a:rPr sz="1300" spc="-125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necessary</a:t>
            </a:r>
            <a:endParaRPr sz="1300">
              <a:latin typeface="Verdana"/>
              <a:cs typeface="Verdana"/>
            </a:endParaRPr>
          </a:p>
          <a:p>
            <a:pPr algn="ctr">
              <a:lnSpc>
                <a:spcPts val="1385"/>
              </a:lnSpc>
            </a:pPr>
            <a:r>
              <a:rPr sz="1300" spc="-180" dirty="0">
                <a:latin typeface="Verdana"/>
                <a:cs typeface="Verdana"/>
              </a:rPr>
              <a:t>–</a:t>
            </a:r>
            <a:r>
              <a:rPr sz="1300" spc="-100" dirty="0">
                <a:latin typeface="Verdana"/>
                <a:cs typeface="Verdana"/>
              </a:rPr>
              <a:t> </a:t>
            </a:r>
            <a:r>
              <a:rPr sz="1300" spc="-85" dirty="0">
                <a:latin typeface="Verdana"/>
                <a:cs typeface="Verdana"/>
              </a:rPr>
              <a:t>f</a:t>
            </a:r>
            <a:r>
              <a:rPr sz="1300" spc="-50" dirty="0">
                <a:latin typeface="Verdana"/>
                <a:cs typeface="Verdana"/>
              </a:rPr>
              <a:t>i</a:t>
            </a:r>
            <a:r>
              <a:rPr sz="1300" spc="-75" dirty="0">
                <a:latin typeface="Verdana"/>
                <a:cs typeface="Verdana"/>
              </a:rPr>
              <a:t>t</a:t>
            </a:r>
            <a:r>
              <a:rPr sz="1300" spc="-1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fo</a:t>
            </a:r>
            <a:r>
              <a:rPr sz="1300" spc="-170" dirty="0">
                <a:latin typeface="Verdana"/>
                <a:cs typeface="Verdana"/>
              </a:rPr>
              <a:t>r</a:t>
            </a:r>
            <a:r>
              <a:rPr sz="1300" spc="-95" dirty="0">
                <a:latin typeface="Verdana"/>
                <a:cs typeface="Verdana"/>
              </a:rPr>
              <a:t> </a:t>
            </a:r>
            <a:r>
              <a:rPr sz="1300" spc="70" dirty="0">
                <a:latin typeface="Verdana"/>
                <a:cs typeface="Verdana"/>
              </a:rPr>
              <a:t>p</a:t>
            </a:r>
            <a:r>
              <a:rPr sz="1300" spc="-35" dirty="0">
                <a:latin typeface="Verdana"/>
                <a:cs typeface="Verdana"/>
              </a:rPr>
              <a:t>u</a:t>
            </a:r>
            <a:r>
              <a:rPr sz="1300" spc="-180" dirty="0">
                <a:latin typeface="Verdana"/>
                <a:cs typeface="Verdana"/>
              </a:rPr>
              <a:t>r</a:t>
            </a:r>
            <a:r>
              <a:rPr sz="1300" spc="70" dirty="0">
                <a:latin typeface="Verdana"/>
                <a:cs typeface="Verdana"/>
              </a:rPr>
              <a:t>p</a:t>
            </a:r>
            <a:r>
              <a:rPr sz="1300" spc="-60" dirty="0">
                <a:latin typeface="Verdana"/>
                <a:cs typeface="Verdana"/>
              </a:rPr>
              <a:t>os</a:t>
            </a:r>
            <a:r>
              <a:rPr sz="1300" spc="65" dirty="0">
                <a:latin typeface="Verdana"/>
                <a:cs typeface="Verdana"/>
              </a:rPr>
              <a:t>e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27676" y="4389120"/>
            <a:ext cx="441959" cy="972819"/>
          </a:xfrm>
          <a:custGeom>
            <a:avLst/>
            <a:gdLst/>
            <a:ahLst/>
            <a:cxnLst/>
            <a:rect l="l" t="t" r="r" b="b"/>
            <a:pathLst>
              <a:path w="441960" h="972820">
                <a:moveTo>
                  <a:pt x="220979" y="0"/>
                </a:moveTo>
                <a:lnTo>
                  <a:pt x="0" y="0"/>
                </a:lnTo>
                <a:lnTo>
                  <a:pt x="220979" y="486156"/>
                </a:lnTo>
                <a:lnTo>
                  <a:pt x="0" y="972312"/>
                </a:lnTo>
                <a:lnTo>
                  <a:pt x="220979" y="972312"/>
                </a:lnTo>
                <a:lnTo>
                  <a:pt x="441960" y="486156"/>
                </a:lnTo>
                <a:lnTo>
                  <a:pt x="220979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28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21435" algn="l"/>
                <a:tab pos="2716530" algn="l"/>
                <a:tab pos="5471160" algn="l"/>
                <a:tab pos="6110605" algn="l"/>
              </a:tabLst>
            </a:pPr>
            <a:r>
              <a:rPr sz="4000" spc="195" dirty="0"/>
              <a:t>Why	</a:t>
            </a:r>
            <a:r>
              <a:rPr sz="4000" spc="300" dirty="0"/>
              <a:t>D</a:t>
            </a:r>
            <a:r>
              <a:rPr sz="4000" spc="225" dirty="0"/>
              <a:t>at</a:t>
            </a:r>
            <a:r>
              <a:rPr sz="4000" spc="270" dirty="0"/>
              <a:t>a</a:t>
            </a:r>
            <a:r>
              <a:rPr sz="4000" dirty="0"/>
              <a:t>	</a:t>
            </a:r>
            <a:r>
              <a:rPr sz="4000" spc="210" dirty="0"/>
              <a:t>Model</a:t>
            </a:r>
            <a:r>
              <a:rPr sz="4000" spc="95" dirty="0"/>
              <a:t>l</a:t>
            </a:r>
            <a:r>
              <a:rPr sz="4000" spc="240" dirty="0"/>
              <a:t>ing</a:t>
            </a:r>
            <a:r>
              <a:rPr sz="4000" dirty="0"/>
              <a:t>	</a:t>
            </a:r>
            <a:r>
              <a:rPr sz="4000" spc="220" dirty="0"/>
              <a:t>Is</a:t>
            </a:r>
            <a:r>
              <a:rPr sz="4000" dirty="0"/>
              <a:t>	</a:t>
            </a:r>
            <a:r>
              <a:rPr sz="4000" spc="225" dirty="0"/>
              <a:t>Importa</a:t>
            </a:r>
            <a:r>
              <a:rPr sz="4000" spc="235" dirty="0"/>
              <a:t>n</a:t>
            </a:r>
            <a:r>
              <a:rPr sz="4000" spc="375" dirty="0"/>
              <a:t>t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73608" y="2759964"/>
            <a:ext cx="2220595" cy="3416935"/>
          </a:xfrm>
          <a:custGeom>
            <a:avLst/>
            <a:gdLst/>
            <a:ahLst/>
            <a:cxnLst/>
            <a:rect l="l" t="t" r="r" b="b"/>
            <a:pathLst>
              <a:path w="2220595" h="3416935">
                <a:moveTo>
                  <a:pt x="0" y="3416808"/>
                </a:moveTo>
                <a:lnTo>
                  <a:pt x="2220468" y="3416808"/>
                </a:lnTo>
                <a:lnTo>
                  <a:pt x="222046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solidFill>
            <a:srgbClr val="E7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608" y="2759964"/>
            <a:ext cx="2220595" cy="341693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491490" marR="483870" indent="1905" algn="ctr">
              <a:lnSpc>
                <a:spcPts val="1510"/>
              </a:lnSpc>
              <a:spcBef>
                <a:spcPts val="855"/>
              </a:spcBef>
            </a:pPr>
            <a:r>
              <a:rPr sz="1400" b="1" spc="-265" dirty="0">
                <a:latin typeface="Verdana"/>
                <a:cs typeface="Verdana"/>
              </a:rPr>
              <a:t>BU</a:t>
            </a:r>
            <a:r>
              <a:rPr sz="1400" b="1" spc="-235" dirty="0">
                <a:latin typeface="Verdana"/>
                <a:cs typeface="Verdana"/>
              </a:rPr>
              <a:t>S</a:t>
            </a:r>
            <a:r>
              <a:rPr sz="1400" b="1" spc="-204" dirty="0">
                <a:latin typeface="Verdana"/>
                <a:cs typeface="Verdana"/>
              </a:rPr>
              <a:t>I</a:t>
            </a:r>
            <a:r>
              <a:rPr sz="1400" b="1" spc="-315" dirty="0">
                <a:latin typeface="Verdana"/>
                <a:cs typeface="Verdana"/>
              </a:rPr>
              <a:t>N</a:t>
            </a:r>
            <a:r>
              <a:rPr sz="1400" b="1" spc="-254" dirty="0">
                <a:latin typeface="Verdana"/>
                <a:cs typeface="Verdana"/>
              </a:rPr>
              <a:t>ESS</a:t>
            </a:r>
            <a:r>
              <a:rPr sz="1400" b="1" spc="-125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A</a:t>
            </a:r>
            <a:r>
              <a:rPr sz="1400" b="1" spc="-220" dirty="0">
                <a:latin typeface="Verdana"/>
                <a:cs typeface="Verdana"/>
              </a:rPr>
              <a:t>RCH</a:t>
            </a:r>
            <a:r>
              <a:rPr sz="1400" b="1" spc="-145" dirty="0">
                <a:latin typeface="Verdana"/>
                <a:cs typeface="Verdana"/>
              </a:rPr>
              <a:t>I</a:t>
            </a:r>
            <a:r>
              <a:rPr sz="1400" b="1" spc="-170" dirty="0">
                <a:latin typeface="Verdana"/>
                <a:cs typeface="Verdana"/>
              </a:rPr>
              <a:t>TE</a:t>
            </a:r>
            <a:r>
              <a:rPr sz="1400" b="1" spc="-200" dirty="0">
                <a:latin typeface="Verdana"/>
                <a:cs typeface="Verdana"/>
              </a:rPr>
              <a:t>C</a:t>
            </a:r>
            <a:r>
              <a:rPr sz="1400" b="1" spc="-280" dirty="0">
                <a:latin typeface="Verdana"/>
                <a:cs typeface="Verdana"/>
              </a:rPr>
              <a:t>TURE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270510" marR="337185" indent="635" algn="ctr">
              <a:lnSpc>
                <a:spcPts val="1510"/>
              </a:lnSpc>
            </a:pPr>
            <a:r>
              <a:rPr sz="1400" i="1" spc="110" dirty="0">
                <a:latin typeface="Georgia"/>
                <a:cs typeface="Georgia"/>
              </a:rPr>
              <a:t>Bu</a:t>
            </a:r>
            <a:r>
              <a:rPr sz="1400" i="1" spc="65" dirty="0">
                <a:latin typeface="Georgia"/>
                <a:cs typeface="Georgia"/>
              </a:rPr>
              <a:t>s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130" dirty="0">
                <a:latin typeface="Georgia"/>
                <a:cs typeface="Georgia"/>
              </a:rPr>
              <a:t>e</a:t>
            </a:r>
            <a:r>
              <a:rPr sz="1400" i="1" spc="100" dirty="0">
                <a:latin typeface="Georgia"/>
                <a:cs typeface="Georgia"/>
              </a:rPr>
              <a:t>s</a:t>
            </a:r>
            <a:r>
              <a:rPr sz="1400" i="1" spc="150" dirty="0">
                <a:latin typeface="Georgia"/>
                <a:cs typeface="Georgia"/>
              </a:rPr>
              <a:t>s</a:t>
            </a:r>
            <a:r>
              <a:rPr sz="1400" i="1" spc="85" dirty="0">
                <a:latin typeface="Georgia"/>
                <a:cs typeface="Georgia"/>
              </a:rPr>
              <a:t> </a:t>
            </a:r>
            <a:r>
              <a:rPr sz="1400" i="1" spc="35" dirty="0">
                <a:latin typeface="Georgia"/>
                <a:cs typeface="Georgia"/>
              </a:rPr>
              <a:t>Ob</a:t>
            </a:r>
            <a:r>
              <a:rPr sz="1400" i="1" spc="5" dirty="0">
                <a:latin typeface="Georgia"/>
                <a:cs typeface="Georgia"/>
              </a:rPr>
              <a:t>j</a:t>
            </a:r>
            <a:r>
              <a:rPr sz="1400" i="1" spc="45" dirty="0">
                <a:latin typeface="Georgia"/>
                <a:cs typeface="Georgia"/>
              </a:rPr>
              <a:t>ec</a:t>
            </a:r>
            <a:r>
              <a:rPr sz="1400" i="1" spc="-20" dirty="0">
                <a:latin typeface="Georgia"/>
                <a:cs typeface="Georgia"/>
              </a:rPr>
              <a:t>t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50" dirty="0">
                <a:latin typeface="Georgia"/>
                <a:cs typeface="Georgia"/>
              </a:rPr>
              <a:t>v</a:t>
            </a:r>
            <a:r>
              <a:rPr sz="1400" i="1" spc="40" dirty="0">
                <a:latin typeface="Georgia"/>
                <a:cs typeface="Georgia"/>
              </a:rPr>
              <a:t>e</a:t>
            </a:r>
            <a:r>
              <a:rPr sz="1400" i="1" spc="150" dirty="0">
                <a:latin typeface="Georgia"/>
                <a:cs typeface="Georgia"/>
              </a:rPr>
              <a:t>s</a:t>
            </a:r>
            <a:r>
              <a:rPr sz="1400" i="1" spc="110" dirty="0">
                <a:latin typeface="Georgia"/>
                <a:cs typeface="Georgia"/>
              </a:rPr>
              <a:t> </a:t>
            </a:r>
            <a:r>
              <a:rPr sz="1400" i="1" spc="155" dirty="0">
                <a:latin typeface="Georgia"/>
                <a:cs typeface="Georgia"/>
              </a:rPr>
              <a:t>&amp;</a:t>
            </a:r>
            <a:r>
              <a:rPr sz="1400" i="1" spc="80" dirty="0">
                <a:latin typeface="Georgia"/>
                <a:cs typeface="Georgia"/>
              </a:rPr>
              <a:t> </a:t>
            </a:r>
            <a:r>
              <a:rPr sz="1400" i="1" spc="50" dirty="0">
                <a:latin typeface="Georgia"/>
                <a:cs typeface="Georgia"/>
              </a:rPr>
              <a:t>G</a:t>
            </a:r>
            <a:r>
              <a:rPr sz="1400" i="1" spc="35" dirty="0">
                <a:latin typeface="Georgia"/>
                <a:cs typeface="Georgia"/>
              </a:rPr>
              <a:t>o</a:t>
            </a:r>
            <a:r>
              <a:rPr sz="1400" i="1" dirty="0">
                <a:latin typeface="Georgia"/>
                <a:cs typeface="Georgia"/>
              </a:rPr>
              <a:t>a</a:t>
            </a:r>
            <a:r>
              <a:rPr sz="1400" i="1" spc="-20" dirty="0">
                <a:latin typeface="Georgia"/>
                <a:cs typeface="Georgia"/>
              </a:rPr>
              <a:t>l</a:t>
            </a:r>
            <a:r>
              <a:rPr sz="1400" i="1" spc="150" dirty="0">
                <a:latin typeface="Georgia"/>
                <a:cs typeface="Georgia"/>
              </a:rPr>
              <a:t>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700">
              <a:latin typeface="Times New Roman"/>
              <a:cs typeface="Times New Roman"/>
            </a:endParaRPr>
          </a:p>
          <a:p>
            <a:pPr marL="349885" marR="417830" indent="-1905" algn="ctr">
              <a:lnSpc>
                <a:spcPts val="1510"/>
              </a:lnSpc>
            </a:pPr>
            <a:r>
              <a:rPr sz="1400" i="1" spc="-90" dirty="0">
                <a:latin typeface="Georgia"/>
                <a:cs typeface="Georgia"/>
              </a:rPr>
              <a:t>M</a:t>
            </a:r>
            <a:r>
              <a:rPr sz="1400" i="1" spc="-5" dirty="0">
                <a:latin typeface="Georgia"/>
                <a:cs typeface="Georgia"/>
              </a:rPr>
              <a:t>o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35" dirty="0">
                <a:latin typeface="Georgia"/>
                <a:cs typeface="Georgia"/>
              </a:rPr>
              <a:t>v</a:t>
            </a:r>
            <a:r>
              <a:rPr sz="1400" i="1" spc="10" dirty="0">
                <a:latin typeface="Georgia"/>
                <a:cs typeface="Georgia"/>
              </a:rPr>
              <a:t>a</a:t>
            </a:r>
            <a:r>
              <a:rPr sz="1400" i="1" spc="-20" dirty="0">
                <a:latin typeface="Georgia"/>
                <a:cs typeface="Georgia"/>
              </a:rPr>
              <a:t>t</a:t>
            </a:r>
            <a:r>
              <a:rPr sz="1400" i="1" spc="-35" dirty="0">
                <a:latin typeface="Georgia"/>
                <a:cs typeface="Georgia"/>
              </a:rPr>
              <a:t>i</a:t>
            </a:r>
            <a:r>
              <a:rPr sz="1400" i="1" spc="65" dirty="0">
                <a:latin typeface="Georgia"/>
                <a:cs typeface="Georgia"/>
              </a:rPr>
              <a:t>ons</a:t>
            </a:r>
            <a:r>
              <a:rPr sz="1400" i="1" spc="114" dirty="0">
                <a:latin typeface="Georgia"/>
                <a:cs typeface="Georgia"/>
              </a:rPr>
              <a:t> </a:t>
            </a:r>
            <a:r>
              <a:rPr sz="1400" i="1" spc="155" dirty="0">
                <a:latin typeface="Georgia"/>
                <a:cs typeface="Georgia"/>
              </a:rPr>
              <a:t>&amp;</a:t>
            </a:r>
            <a:r>
              <a:rPr sz="1400" i="1" spc="50" dirty="0">
                <a:latin typeface="Georgia"/>
                <a:cs typeface="Georgia"/>
              </a:rPr>
              <a:t> </a:t>
            </a:r>
            <a:r>
              <a:rPr sz="1400" i="1" spc="-95" dirty="0">
                <a:latin typeface="Georgia"/>
                <a:cs typeface="Georgia"/>
              </a:rPr>
              <a:t>M</a:t>
            </a:r>
            <a:r>
              <a:rPr sz="1400" i="1" spc="50" dirty="0">
                <a:latin typeface="Georgia"/>
                <a:cs typeface="Georgia"/>
              </a:rPr>
              <a:t>e</a:t>
            </a:r>
            <a:r>
              <a:rPr sz="1400" i="1" spc="-15" dirty="0">
                <a:latin typeface="Georgia"/>
                <a:cs typeface="Georgia"/>
              </a:rPr>
              <a:t>t</a:t>
            </a:r>
            <a:r>
              <a:rPr sz="1400" i="1" spc="-65" dirty="0">
                <a:latin typeface="Georgia"/>
                <a:cs typeface="Georgia"/>
              </a:rPr>
              <a:t>ri</a:t>
            </a:r>
            <a:r>
              <a:rPr sz="1400" i="1" spc="95" dirty="0">
                <a:latin typeface="Georgia"/>
                <a:cs typeface="Georgia"/>
              </a:rPr>
              <a:t>cs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550">
              <a:latin typeface="Times New Roman"/>
              <a:cs typeface="Times New Roman"/>
            </a:endParaRPr>
          </a:p>
          <a:p>
            <a:pPr marR="67310" algn="ctr">
              <a:lnSpc>
                <a:spcPts val="1600"/>
              </a:lnSpc>
            </a:pPr>
            <a:r>
              <a:rPr sz="1400" i="1" spc="45" dirty="0">
                <a:latin typeface="Georgia"/>
                <a:cs typeface="Georgia"/>
              </a:rPr>
              <a:t>F</a:t>
            </a:r>
            <a:r>
              <a:rPr sz="1400" i="1" spc="50" dirty="0">
                <a:latin typeface="Georgia"/>
                <a:cs typeface="Georgia"/>
              </a:rPr>
              <a:t>u</a:t>
            </a:r>
            <a:r>
              <a:rPr sz="1400" i="1" spc="20" dirty="0">
                <a:latin typeface="Georgia"/>
                <a:cs typeface="Georgia"/>
              </a:rPr>
              <a:t>nc</a:t>
            </a:r>
            <a:r>
              <a:rPr sz="1400" i="1" spc="-30" dirty="0">
                <a:latin typeface="Georgia"/>
                <a:cs typeface="Georgia"/>
              </a:rPr>
              <a:t>t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75" dirty="0">
                <a:latin typeface="Georgia"/>
                <a:cs typeface="Georgia"/>
              </a:rPr>
              <a:t>on</a:t>
            </a:r>
            <a:r>
              <a:rPr sz="1400" i="1" spc="35" dirty="0">
                <a:latin typeface="Georgia"/>
                <a:cs typeface="Georgia"/>
              </a:rPr>
              <a:t>s</a:t>
            </a:r>
            <a:r>
              <a:rPr sz="1400" i="1" spc="40" dirty="0">
                <a:latin typeface="Georgia"/>
                <a:cs typeface="Georgia"/>
              </a:rPr>
              <a:t>,</a:t>
            </a:r>
            <a:r>
              <a:rPr sz="1400" i="1" spc="90" dirty="0">
                <a:latin typeface="Georgia"/>
                <a:cs typeface="Georgia"/>
              </a:rPr>
              <a:t> </a:t>
            </a:r>
            <a:r>
              <a:rPr sz="1400" i="1" spc="-5" dirty="0">
                <a:latin typeface="Georgia"/>
                <a:cs typeface="Georgia"/>
              </a:rPr>
              <a:t>Ro</a:t>
            </a:r>
            <a:r>
              <a:rPr sz="1400" i="1" spc="-15" dirty="0">
                <a:latin typeface="Georgia"/>
                <a:cs typeface="Georgia"/>
              </a:rPr>
              <a:t>l</a:t>
            </a:r>
            <a:r>
              <a:rPr sz="1400" i="1" spc="130" dirty="0">
                <a:latin typeface="Georgia"/>
                <a:cs typeface="Georgia"/>
              </a:rPr>
              <a:t>e</a:t>
            </a:r>
            <a:r>
              <a:rPr sz="1400" i="1" spc="100" dirty="0">
                <a:latin typeface="Georgia"/>
                <a:cs typeface="Georgia"/>
              </a:rPr>
              <a:t>s</a:t>
            </a:r>
            <a:r>
              <a:rPr sz="1400" i="1" spc="40" dirty="0">
                <a:latin typeface="Georgia"/>
                <a:cs typeface="Georgia"/>
              </a:rPr>
              <a:t>,</a:t>
            </a:r>
            <a:endParaRPr sz="1400">
              <a:latin typeface="Georgia"/>
              <a:cs typeface="Georgia"/>
            </a:endParaRPr>
          </a:p>
          <a:p>
            <a:pPr marR="65405" algn="ctr">
              <a:lnSpc>
                <a:spcPts val="1600"/>
              </a:lnSpc>
            </a:pPr>
            <a:r>
              <a:rPr sz="1400" i="1" spc="-10" dirty="0">
                <a:latin typeface="Georgia"/>
                <a:cs typeface="Georgia"/>
              </a:rPr>
              <a:t>D</a:t>
            </a:r>
            <a:r>
              <a:rPr sz="1400" i="1" spc="55" dirty="0">
                <a:latin typeface="Georgia"/>
                <a:cs typeface="Georgia"/>
              </a:rPr>
              <a:t>e</a:t>
            </a:r>
            <a:r>
              <a:rPr sz="1400" i="1" spc="65" dirty="0">
                <a:latin typeface="Georgia"/>
                <a:cs typeface="Georgia"/>
              </a:rPr>
              <a:t>p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55" dirty="0">
                <a:latin typeface="Georgia"/>
                <a:cs typeface="Georgia"/>
              </a:rPr>
              <a:t>r</a:t>
            </a:r>
            <a:r>
              <a:rPr sz="1400" i="1" spc="-75" dirty="0">
                <a:latin typeface="Georgia"/>
                <a:cs typeface="Georgia"/>
              </a:rPr>
              <a:t>t</a:t>
            </a:r>
            <a:r>
              <a:rPr sz="1400" i="1" spc="-25" dirty="0">
                <a:latin typeface="Georgia"/>
                <a:cs typeface="Georgia"/>
              </a:rPr>
              <a:t>m</a:t>
            </a:r>
            <a:r>
              <a:rPr sz="1400" i="1" spc="60" dirty="0">
                <a:latin typeface="Georgia"/>
                <a:cs typeface="Georgia"/>
              </a:rPr>
              <a:t>e</a:t>
            </a:r>
            <a:r>
              <a:rPr sz="1400" i="1" spc="85" dirty="0">
                <a:latin typeface="Georgia"/>
                <a:cs typeface="Georgia"/>
              </a:rPr>
              <a:t>n</a:t>
            </a:r>
            <a:r>
              <a:rPr sz="1400" i="1" spc="-35" dirty="0">
                <a:latin typeface="Georgia"/>
                <a:cs typeface="Georgia"/>
              </a:rPr>
              <a:t>t</a:t>
            </a:r>
            <a:r>
              <a:rPr sz="1400" i="1" spc="150" dirty="0">
                <a:latin typeface="Georgia"/>
                <a:cs typeface="Georgia"/>
              </a:rPr>
              <a:t>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37332" y="2759964"/>
            <a:ext cx="2220595" cy="3416935"/>
          </a:xfrm>
          <a:custGeom>
            <a:avLst/>
            <a:gdLst/>
            <a:ahLst/>
            <a:cxnLst/>
            <a:rect l="l" t="t" r="r" b="b"/>
            <a:pathLst>
              <a:path w="2220595" h="3416935">
                <a:moveTo>
                  <a:pt x="0" y="3416808"/>
                </a:moveTo>
                <a:lnTo>
                  <a:pt x="2220468" y="3416808"/>
                </a:lnTo>
                <a:lnTo>
                  <a:pt x="222046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solidFill>
            <a:srgbClr val="E7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37332" y="2759964"/>
            <a:ext cx="2220595" cy="341693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491490" marR="483870" indent="-1905" algn="ctr">
              <a:lnSpc>
                <a:spcPts val="1510"/>
              </a:lnSpc>
              <a:spcBef>
                <a:spcPts val="855"/>
              </a:spcBef>
            </a:pPr>
            <a:r>
              <a:rPr sz="1400" b="1" spc="-204" dirty="0">
                <a:latin typeface="Verdana"/>
                <a:cs typeface="Verdana"/>
              </a:rPr>
              <a:t>I</a:t>
            </a:r>
            <a:r>
              <a:rPr sz="1400" b="1" spc="-315" dirty="0">
                <a:latin typeface="Verdana"/>
                <a:cs typeface="Verdana"/>
              </a:rPr>
              <a:t>N</a:t>
            </a:r>
            <a:r>
              <a:rPr sz="1400" b="1" spc="-110" dirty="0">
                <a:latin typeface="Verdana"/>
                <a:cs typeface="Verdana"/>
              </a:rPr>
              <a:t>F</a:t>
            </a:r>
            <a:r>
              <a:rPr sz="1400" b="1" spc="-150" dirty="0">
                <a:latin typeface="Verdana"/>
                <a:cs typeface="Verdana"/>
              </a:rPr>
              <a:t>O</a:t>
            </a:r>
            <a:r>
              <a:rPr sz="1400" b="1" spc="-250" dirty="0">
                <a:latin typeface="Verdana"/>
                <a:cs typeface="Verdana"/>
              </a:rPr>
              <a:t>RMAT</a:t>
            </a:r>
            <a:r>
              <a:rPr sz="1400" b="1" spc="-165" dirty="0">
                <a:latin typeface="Verdana"/>
                <a:cs typeface="Verdana"/>
              </a:rPr>
              <a:t>I</a:t>
            </a:r>
            <a:r>
              <a:rPr sz="1400" b="1" spc="-80" dirty="0">
                <a:latin typeface="Verdana"/>
                <a:cs typeface="Verdana"/>
              </a:rPr>
              <a:t>ON</a:t>
            </a:r>
            <a:r>
              <a:rPr sz="1400" b="1" spc="-35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A</a:t>
            </a:r>
            <a:r>
              <a:rPr sz="1400" b="1" spc="-220" dirty="0">
                <a:latin typeface="Verdana"/>
                <a:cs typeface="Verdana"/>
              </a:rPr>
              <a:t>RCH</a:t>
            </a:r>
            <a:r>
              <a:rPr sz="1400" b="1" spc="-145" dirty="0">
                <a:latin typeface="Verdana"/>
                <a:cs typeface="Verdana"/>
              </a:rPr>
              <a:t>I</a:t>
            </a:r>
            <a:r>
              <a:rPr sz="1400" b="1" spc="-170" dirty="0">
                <a:latin typeface="Verdana"/>
                <a:cs typeface="Verdana"/>
              </a:rPr>
              <a:t>TE</a:t>
            </a:r>
            <a:r>
              <a:rPr sz="1400" b="1" spc="-200" dirty="0">
                <a:latin typeface="Verdana"/>
                <a:cs typeface="Verdana"/>
              </a:rPr>
              <a:t>C</a:t>
            </a:r>
            <a:r>
              <a:rPr sz="1400" b="1" spc="-280" dirty="0">
                <a:latin typeface="Verdana"/>
                <a:cs typeface="Verdana"/>
              </a:rPr>
              <a:t>TURE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300">
              <a:latin typeface="Times New Roman"/>
              <a:cs typeface="Times New Roman"/>
            </a:endParaRPr>
          </a:p>
          <a:p>
            <a:pPr marL="408940" marR="394970" indent="-1905" algn="ctr">
              <a:lnSpc>
                <a:spcPts val="1510"/>
              </a:lnSpc>
            </a:pPr>
            <a:r>
              <a:rPr sz="1400" i="1" spc="40" dirty="0">
                <a:latin typeface="Georgia"/>
                <a:cs typeface="Georgia"/>
              </a:rPr>
              <a:t>En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-15" dirty="0">
                <a:latin typeface="Georgia"/>
                <a:cs typeface="Georgia"/>
              </a:rPr>
              <a:t>erpr</a:t>
            </a:r>
            <a:r>
              <a:rPr sz="1400" i="1" spc="-35" dirty="0">
                <a:latin typeface="Georgia"/>
                <a:cs typeface="Georgia"/>
              </a:rPr>
              <a:t>i</a:t>
            </a:r>
            <a:r>
              <a:rPr sz="1400" i="1" spc="135" dirty="0">
                <a:latin typeface="Georgia"/>
                <a:cs typeface="Georgia"/>
              </a:rPr>
              <a:t>s</a:t>
            </a:r>
            <a:r>
              <a:rPr sz="1400" i="1" spc="95" dirty="0">
                <a:latin typeface="Georgia"/>
                <a:cs typeface="Georgia"/>
              </a:rPr>
              <a:t>e</a:t>
            </a:r>
            <a:r>
              <a:rPr sz="1400" i="1" spc="100" dirty="0">
                <a:latin typeface="Georgia"/>
                <a:cs typeface="Georgia"/>
              </a:rPr>
              <a:t> </a:t>
            </a:r>
            <a:r>
              <a:rPr sz="1400" i="1" spc="-10" dirty="0">
                <a:latin typeface="Georgia"/>
                <a:cs typeface="Georgia"/>
              </a:rPr>
              <a:t>D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45" dirty="0">
                <a:latin typeface="Georgia"/>
                <a:cs typeface="Georgia"/>
              </a:rPr>
              <a:t>t</a:t>
            </a:r>
            <a:r>
              <a:rPr sz="1400" i="1" spc="65" dirty="0">
                <a:latin typeface="Georgia"/>
                <a:cs typeface="Georgia"/>
              </a:rPr>
              <a:t>a</a:t>
            </a:r>
            <a:r>
              <a:rPr sz="1400" i="1" spc="25" dirty="0">
                <a:latin typeface="Georgia"/>
                <a:cs typeface="Georgia"/>
              </a:rPr>
              <a:t> </a:t>
            </a:r>
            <a:r>
              <a:rPr sz="1400" i="1" spc="-95" dirty="0">
                <a:latin typeface="Georgia"/>
                <a:cs typeface="Georgia"/>
              </a:rPr>
              <a:t>M</a:t>
            </a:r>
            <a:r>
              <a:rPr sz="1400" i="1" spc="45" dirty="0">
                <a:latin typeface="Georgia"/>
                <a:cs typeface="Georgia"/>
              </a:rPr>
              <a:t>odel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950">
              <a:latin typeface="Times New Roman"/>
              <a:cs typeface="Times New Roman"/>
            </a:endParaRPr>
          </a:p>
          <a:p>
            <a:pPr marL="408940" marR="394970" algn="ctr">
              <a:lnSpc>
                <a:spcPts val="1510"/>
              </a:lnSpc>
            </a:pPr>
            <a:r>
              <a:rPr sz="1400" i="1" spc="55" dirty="0">
                <a:latin typeface="Georgia"/>
                <a:cs typeface="Georgia"/>
              </a:rPr>
              <a:t>C</a:t>
            </a:r>
            <a:r>
              <a:rPr sz="1400" i="1" spc="40" dirty="0">
                <a:latin typeface="Georgia"/>
                <a:cs typeface="Georgia"/>
              </a:rPr>
              <a:t>on</a:t>
            </a:r>
            <a:r>
              <a:rPr sz="1400" i="1" spc="50" dirty="0">
                <a:latin typeface="Georgia"/>
                <a:cs typeface="Georgia"/>
              </a:rPr>
              <a:t>ce</a:t>
            </a:r>
            <a:r>
              <a:rPr sz="1400" i="1" spc="55" dirty="0">
                <a:latin typeface="Georgia"/>
                <a:cs typeface="Georgia"/>
              </a:rPr>
              <a:t>p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65" dirty="0">
                <a:latin typeface="Georgia"/>
                <a:cs typeface="Georgia"/>
              </a:rPr>
              <a:t>u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10" dirty="0">
                <a:latin typeface="Georgia"/>
                <a:cs typeface="Georgia"/>
              </a:rPr>
              <a:t>l</a:t>
            </a:r>
            <a:r>
              <a:rPr sz="1400" i="1" spc="105" dirty="0">
                <a:latin typeface="Georgia"/>
                <a:cs typeface="Georgia"/>
              </a:rPr>
              <a:t> </a:t>
            </a:r>
            <a:r>
              <a:rPr sz="1400" i="1" spc="-10" dirty="0">
                <a:latin typeface="Georgia"/>
                <a:cs typeface="Georgia"/>
              </a:rPr>
              <a:t>D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45" dirty="0">
                <a:latin typeface="Georgia"/>
                <a:cs typeface="Georgia"/>
              </a:rPr>
              <a:t>t</a:t>
            </a:r>
            <a:r>
              <a:rPr sz="1400" i="1" spc="65" dirty="0">
                <a:latin typeface="Georgia"/>
                <a:cs typeface="Georgia"/>
              </a:rPr>
              <a:t>a</a:t>
            </a:r>
            <a:r>
              <a:rPr sz="1400" i="1" spc="25" dirty="0">
                <a:latin typeface="Georgia"/>
                <a:cs typeface="Georgia"/>
              </a:rPr>
              <a:t> </a:t>
            </a:r>
            <a:r>
              <a:rPr sz="1400" i="1" spc="-95" dirty="0">
                <a:latin typeface="Georgia"/>
                <a:cs typeface="Georgia"/>
              </a:rPr>
              <a:t>M</a:t>
            </a:r>
            <a:r>
              <a:rPr sz="1400" i="1" spc="50" dirty="0">
                <a:latin typeface="Georgia"/>
                <a:cs typeface="Georgia"/>
              </a:rPr>
              <a:t>ode</a:t>
            </a:r>
            <a:r>
              <a:rPr sz="1400" i="1" spc="10" dirty="0">
                <a:latin typeface="Georgia"/>
                <a:cs typeface="Georgia"/>
              </a:rPr>
              <a:t>l</a:t>
            </a:r>
            <a:r>
              <a:rPr sz="1400" i="1" spc="150" dirty="0">
                <a:latin typeface="Georgia"/>
                <a:cs typeface="Georgia"/>
              </a:rPr>
              <a:t>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950">
              <a:latin typeface="Times New Roman"/>
              <a:cs typeface="Times New Roman"/>
            </a:endParaRPr>
          </a:p>
          <a:p>
            <a:pPr marL="527685" marR="513080" indent="-635" algn="ctr">
              <a:lnSpc>
                <a:spcPts val="1510"/>
              </a:lnSpc>
            </a:pPr>
            <a:r>
              <a:rPr sz="1400" i="1" spc="-20" dirty="0">
                <a:latin typeface="Georgia"/>
                <a:cs typeface="Georgia"/>
              </a:rPr>
              <a:t>Lo</a:t>
            </a:r>
            <a:r>
              <a:rPr sz="1400" i="1" spc="-15" dirty="0">
                <a:latin typeface="Georgia"/>
                <a:cs typeface="Georgia"/>
              </a:rPr>
              <a:t>g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45" dirty="0">
                <a:latin typeface="Georgia"/>
                <a:cs typeface="Georgia"/>
              </a:rPr>
              <a:t>c</a:t>
            </a:r>
            <a:r>
              <a:rPr sz="1400" i="1" spc="20" dirty="0">
                <a:latin typeface="Georgia"/>
                <a:cs typeface="Georgia"/>
              </a:rPr>
              <a:t>a</a:t>
            </a:r>
            <a:r>
              <a:rPr sz="1400" i="1" spc="-10" dirty="0">
                <a:latin typeface="Georgia"/>
                <a:cs typeface="Georgia"/>
              </a:rPr>
              <a:t>l</a:t>
            </a:r>
            <a:r>
              <a:rPr sz="1400" i="1" spc="105" dirty="0">
                <a:latin typeface="Georgia"/>
                <a:cs typeface="Georgia"/>
              </a:rPr>
              <a:t> </a:t>
            </a:r>
            <a:r>
              <a:rPr sz="1400" i="1" spc="-10" dirty="0">
                <a:latin typeface="Georgia"/>
                <a:cs typeface="Georgia"/>
              </a:rPr>
              <a:t>D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45" dirty="0">
                <a:latin typeface="Georgia"/>
                <a:cs typeface="Georgia"/>
              </a:rPr>
              <a:t>t</a:t>
            </a:r>
            <a:r>
              <a:rPr sz="1400" i="1" spc="65" dirty="0">
                <a:latin typeface="Georgia"/>
                <a:cs typeface="Georgia"/>
              </a:rPr>
              <a:t>a</a:t>
            </a:r>
            <a:r>
              <a:rPr sz="1400" i="1" spc="25" dirty="0">
                <a:latin typeface="Georgia"/>
                <a:cs typeface="Georgia"/>
              </a:rPr>
              <a:t> </a:t>
            </a:r>
            <a:r>
              <a:rPr sz="1400" i="1" spc="-95" dirty="0">
                <a:latin typeface="Georgia"/>
                <a:cs typeface="Georgia"/>
              </a:rPr>
              <a:t>M</a:t>
            </a:r>
            <a:r>
              <a:rPr sz="1400" i="1" spc="50" dirty="0">
                <a:latin typeface="Georgia"/>
                <a:cs typeface="Georgia"/>
              </a:rPr>
              <a:t>ode</a:t>
            </a:r>
            <a:r>
              <a:rPr sz="1400" i="1" spc="10" dirty="0">
                <a:latin typeface="Georgia"/>
                <a:cs typeface="Georgia"/>
              </a:rPr>
              <a:t>l</a:t>
            </a:r>
            <a:r>
              <a:rPr sz="1400" i="1" spc="150" dirty="0">
                <a:latin typeface="Georgia"/>
                <a:cs typeface="Georgia"/>
              </a:rPr>
              <a:t>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950">
              <a:latin typeface="Times New Roman"/>
              <a:cs typeface="Times New Roman"/>
            </a:endParaRPr>
          </a:p>
          <a:p>
            <a:pPr marL="527685" marR="513080" algn="ctr">
              <a:lnSpc>
                <a:spcPts val="1510"/>
              </a:lnSpc>
            </a:pPr>
            <a:r>
              <a:rPr sz="1400" i="1" spc="35" dirty="0">
                <a:latin typeface="Georgia"/>
                <a:cs typeface="Georgia"/>
              </a:rPr>
              <a:t>Ph</a:t>
            </a:r>
            <a:r>
              <a:rPr sz="1400" i="1" spc="25" dirty="0">
                <a:latin typeface="Georgia"/>
                <a:cs typeface="Georgia"/>
              </a:rPr>
              <a:t>y</a:t>
            </a:r>
            <a:r>
              <a:rPr sz="1400" i="1" spc="135" dirty="0">
                <a:latin typeface="Georgia"/>
                <a:cs typeface="Georgia"/>
              </a:rPr>
              <a:t>s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45" dirty="0">
                <a:latin typeface="Georgia"/>
                <a:cs typeface="Georgia"/>
              </a:rPr>
              <a:t>c</a:t>
            </a:r>
            <a:r>
              <a:rPr sz="1400" i="1" spc="20" dirty="0">
                <a:latin typeface="Georgia"/>
                <a:cs typeface="Georgia"/>
              </a:rPr>
              <a:t>a</a:t>
            </a:r>
            <a:r>
              <a:rPr sz="1400" i="1" spc="-10" dirty="0">
                <a:latin typeface="Georgia"/>
                <a:cs typeface="Georgia"/>
              </a:rPr>
              <a:t>l</a:t>
            </a:r>
            <a:r>
              <a:rPr sz="1400" i="1" spc="120" dirty="0">
                <a:latin typeface="Georgia"/>
                <a:cs typeface="Georgia"/>
              </a:rPr>
              <a:t> </a:t>
            </a:r>
            <a:r>
              <a:rPr sz="1400" i="1" spc="-10" dirty="0">
                <a:latin typeface="Georgia"/>
                <a:cs typeface="Georgia"/>
              </a:rPr>
              <a:t>D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45" dirty="0">
                <a:latin typeface="Georgia"/>
                <a:cs typeface="Georgia"/>
              </a:rPr>
              <a:t>t</a:t>
            </a:r>
            <a:r>
              <a:rPr sz="1400" i="1" spc="65" dirty="0">
                <a:latin typeface="Georgia"/>
                <a:cs typeface="Georgia"/>
              </a:rPr>
              <a:t>a</a:t>
            </a:r>
            <a:r>
              <a:rPr sz="1400" i="1" spc="25" dirty="0">
                <a:latin typeface="Georgia"/>
                <a:cs typeface="Georgia"/>
              </a:rPr>
              <a:t> </a:t>
            </a:r>
            <a:r>
              <a:rPr sz="1400" i="1" spc="-95" dirty="0">
                <a:latin typeface="Georgia"/>
                <a:cs typeface="Georgia"/>
              </a:rPr>
              <a:t>M</a:t>
            </a:r>
            <a:r>
              <a:rPr sz="1400" i="1" spc="50" dirty="0">
                <a:latin typeface="Georgia"/>
                <a:cs typeface="Georgia"/>
              </a:rPr>
              <a:t>ode</a:t>
            </a:r>
            <a:r>
              <a:rPr sz="1400" i="1" spc="10" dirty="0">
                <a:latin typeface="Georgia"/>
                <a:cs typeface="Georgia"/>
              </a:rPr>
              <a:t>l</a:t>
            </a:r>
            <a:r>
              <a:rPr sz="1400" i="1" spc="150" dirty="0">
                <a:latin typeface="Georgia"/>
                <a:cs typeface="Georgia"/>
              </a:rPr>
              <a:t>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11723" y="2759964"/>
            <a:ext cx="2220595" cy="3416935"/>
          </a:xfrm>
          <a:custGeom>
            <a:avLst/>
            <a:gdLst/>
            <a:ahLst/>
            <a:cxnLst/>
            <a:rect l="l" t="t" r="r" b="b"/>
            <a:pathLst>
              <a:path w="2220595" h="3416935">
                <a:moveTo>
                  <a:pt x="0" y="3416808"/>
                </a:moveTo>
                <a:lnTo>
                  <a:pt x="2220468" y="3416808"/>
                </a:lnTo>
                <a:lnTo>
                  <a:pt x="2220468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solidFill>
            <a:srgbClr val="E7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11723" y="2759964"/>
            <a:ext cx="2220595" cy="341693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491490" marR="483870" indent="-635" algn="ctr">
              <a:lnSpc>
                <a:spcPts val="1510"/>
              </a:lnSpc>
              <a:spcBef>
                <a:spcPts val="855"/>
              </a:spcBef>
            </a:pPr>
            <a:r>
              <a:rPr sz="1400" b="1" spc="-240" dirty="0">
                <a:latin typeface="Verdana"/>
                <a:cs typeface="Verdana"/>
              </a:rPr>
              <a:t>P</a:t>
            </a:r>
            <a:r>
              <a:rPr sz="1400" b="1" spc="-75" dirty="0">
                <a:latin typeface="Verdana"/>
                <a:cs typeface="Verdana"/>
              </a:rPr>
              <a:t>ROC</a:t>
            </a:r>
            <a:r>
              <a:rPr sz="1400" b="1" spc="-254" dirty="0">
                <a:latin typeface="Verdana"/>
                <a:cs typeface="Verdana"/>
              </a:rPr>
              <a:t>ESS</a:t>
            </a:r>
            <a:r>
              <a:rPr sz="1400" b="1" spc="-125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A</a:t>
            </a:r>
            <a:r>
              <a:rPr sz="1400" b="1" spc="-220" dirty="0">
                <a:latin typeface="Verdana"/>
                <a:cs typeface="Verdana"/>
              </a:rPr>
              <a:t>RCH</a:t>
            </a:r>
            <a:r>
              <a:rPr sz="1400" b="1" spc="-145" dirty="0">
                <a:latin typeface="Verdana"/>
                <a:cs typeface="Verdana"/>
              </a:rPr>
              <a:t>I</a:t>
            </a:r>
            <a:r>
              <a:rPr sz="1400" b="1" spc="-170" dirty="0">
                <a:latin typeface="Verdana"/>
                <a:cs typeface="Verdana"/>
              </a:rPr>
              <a:t>TE</a:t>
            </a:r>
            <a:r>
              <a:rPr sz="1400" b="1" spc="-200" dirty="0">
                <a:latin typeface="Verdana"/>
                <a:cs typeface="Verdana"/>
              </a:rPr>
              <a:t>C</a:t>
            </a:r>
            <a:r>
              <a:rPr sz="1400" b="1" spc="-280" dirty="0">
                <a:latin typeface="Verdana"/>
                <a:cs typeface="Verdana"/>
              </a:rPr>
              <a:t>TURE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marL="539115" marR="530225" algn="ctr">
              <a:lnSpc>
                <a:spcPts val="1510"/>
              </a:lnSpc>
            </a:pPr>
            <a:r>
              <a:rPr sz="1400" i="1" spc="25" dirty="0">
                <a:latin typeface="Georgia"/>
                <a:cs typeface="Georgia"/>
              </a:rPr>
              <a:t>Over</a:t>
            </a:r>
            <a:r>
              <a:rPr sz="1400" i="1" spc="-10" dirty="0">
                <a:latin typeface="Georgia"/>
                <a:cs typeface="Georgia"/>
              </a:rPr>
              <a:t>a</a:t>
            </a:r>
            <a:r>
              <a:rPr sz="1400" i="1" spc="-20" dirty="0">
                <a:latin typeface="Georgia"/>
                <a:cs typeface="Georgia"/>
              </a:rPr>
              <a:t>l</a:t>
            </a:r>
            <a:r>
              <a:rPr sz="1400" i="1" spc="-10" dirty="0">
                <a:latin typeface="Georgia"/>
                <a:cs typeface="Georgia"/>
              </a:rPr>
              <a:t>l</a:t>
            </a:r>
            <a:r>
              <a:rPr sz="1400" i="1" spc="85" dirty="0">
                <a:latin typeface="Georgia"/>
                <a:cs typeface="Georgia"/>
              </a:rPr>
              <a:t> </a:t>
            </a:r>
            <a:r>
              <a:rPr sz="1400" i="1" spc="20" dirty="0">
                <a:latin typeface="Georgia"/>
                <a:cs typeface="Georgia"/>
              </a:rPr>
              <a:t>V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20" dirty="0">
                <a:latin typeface="Georgia"/>
                <a:cs typeface="Georgia"/>
              </a:rPr>
              <a:t>l</a:t>
            </a:r>
            <a:r>
              <a:rPr sz="1400" i="1" spc="65" dirty="0">
                <a:latin typeface="Georgia"/>
                <a:cs typeface="Georgia"/>
              </a:rPr>
              <a:t>u</a:t>
            </a:r>
            <a:r>
              <a:rPr sz="1400" i="1" spc="95" dirty="0">
                <a:latin typeface="Georgia"/>
                <a:cs typeface="Georgia"/>
              </a:rPr>
              <a:t>e</a:t>
            </a:r>
            <a:r>
              <a:rPr sz="1400" i="1" spc="45" dirty="0">
                <a:latin typeface="Georgia"/>
                <a:cs typeface="Georgia"/>
              </a:rPr>
              <a:t> </a:t>
            </a:r>
            <a:r>
              <a:rPr sz="1400" i="1" spc="80" dirty="0">
                <a:latin typeface="Georgia"/>
                <a:cs typeface="Georgia"/>
              </a:rPr>
              <a:t>Ch</a:t>
            </a:r>
            <a:r>
              <a:rPr sz="1400" i="1" spc="50" dirty="0">
                <a:latin typeface="Georgia"/>
                <a:cs typeface="Georgia"/>
              </a:rPr>
              <a:t>a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40" dirty="0">
                <a:latin typeface="Georgia"/>
                <a:cs typeface="Georgia"/>
              </a:rPr>
              <a:t>n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700">
              <a:latin typeface="Times New Roman"/>
              <a:cs typeface="Times New Roman"/>
            </a:endParaRPr>
          </a:p>
          <a:p>
            <a:pPr marL="276225" marR="266700" algn="ctr">
              <a:lnSpc>
                <a:spcPts val="1510"/>
              </a:lnSpc>
            </a:pPr>
            <a:r>
              <a:rPr sz="1400" i="1" spc="-20" dirty="0">
                <a:latin typeface="Georgia"/>
                <a:cs typeface="Georgia"/>
              </a:rPr>
              <a:t>H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-20" dirty="0">
                <a:latin typeface="Georgia"/>
                <a:cs typeface="Georgia"/>
              </a:rPr>
              <a:t>g</a:t>
            </a:r>
            <a:r>
              <a:rPr sz="1400" i="1" spc="85" dirty="0">
                <a:latin typeface="Georgia"/>
                <a:cs typeface="Georgia"/>
              </a:rPr>
              <a:t>h</a:t>
            </a:r>
            <a:r>
              <a:rPr sz="1400" i="1" spc="-80" dirty="0">
                <a:latin typeface="Georgia"/>
                <a:cs typeface="Georgia"/>
              </a:rPr>
              <a:t>-</a:t>
            </a:r>
            <a:r>
              <a:rPr sz="1400" i="1" spc="35" dirty="0">
                <a:latin typeface="Georgia"/>
                <a:cs typeface="Georgia"/>
              </a:rPr>
              <a:t>Leve</a:t>
            </a:r>
            <a:r>
              <a:rPr sz="1400" i="1" spc="-10" dirty="0">
                <a:latin typeface="Georgia"/>
                <a:cs typeface="Georgia"/>
              </a:rPr>
              <a:t>l </a:t>
            </a:r>
            <a:r>
              <a:rPr sz="1400" i="1" spc="110" dirty="0">
                <a:latin typeface="Georgia"/>
                <a:cs typeface="Georgia"/>
              </a:rPr>
              <a:t>Bu</a:t>
            </a:r>
            <a:r>
              <a:rPr sz="1400" i="1" spc="65" dirty="0">
                <a:latin typeface="Georgia"/>
                <a:cs typeface="Georgia"/>
              </a:rPr>
              <a:t>s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130" dirty="0">
                <a:latin typeface="Georgia"/>
                <a:cs typeface="Georgia"/>
              </a:rPr>
              <a:t>e</a:t>
            </a:r>
            <a:r>
              <a:rPr sz="1400" i="1" spc="100" dirty="0">
                <a:latin typeface="Georgia"/>
                <a:cs typeface="Georgia"/>
              </a:rPr>
              <a:t>s</a:t>
            </a:r>
            <a:r>
              <a:rPr sz="1400" i="1" spc="150" dirty="0">
                <a:latin typeface="Georgia"/>
                <a:cs typeface="Georgia"/>
              </a:rPr>
              <a:t>s</a:t>
            </a:r>
            <a:r>
              <a:rPr sz="1400" i="1" spc="75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Proc</a:t>
            </a:r>
            <a:r>
              <a:rPr sz="1400" i="1" spc="-5" dirty="0">
                <a:latin typeface="Georgia"/>
                <a:cs typeface="Georgia"/>
              </a:rPr>
              <a:t>e</a:t>
            </a:r>
            <a:r>
              <a:rPr sz="1400" i="1" spc="135" dirty="0">
                <a:latin typeface="Georgia"/>
                <a:cs typeface="Georgia"/>
              </a:rPr>
              <a:t>ss</a:t>
            </a:r>
            <a:r>
              <a:rPr sz="1400" i="1" spc="125" dirty="0">
                <a:latin typeface="Georgia"/>
                <a:cs typeface="Georgia"/>
              </a:rPr>
              <a:t>es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955"/>
              </a:spcBef>
            </a:pPr>
            <a:r>
              <a:rPr sz="1400" i="1" spc="-10" dirty="0">
                <a:latin typeface="Georgia"/>
                <a:cs typeface="Georgia"/>
              </a:rPr>
              <a:t>W</a:t>
            </a:r>
            <a:r>
              <a:rPr sz="1400" i="1" spc="-15" dirty="0">
                <a:latin typeface="Georgia"/>
                <a:cs typeface="Georgia"/>
              </a:rPr>
              <a:t>o</a:t>
            </a:r>
            <a:r>
              <a:rPr sz="1400" i="1" spc="10" dirty="0">
                <a:latin typeface="Georgia"/>
                <a:cs typeface="Georgia"/>
              </a:rPr>
              <a:t>rk</a:t>
            </a:r>
            <a:r>
              <a:rPr sz="1400" i="1" spc="30" dirty="0">
                <a:latin typeface="Georgia"/>
                <a:cs typeface="Georgia"/>
              </a:rPr>
              <a:t>f</a:t>
            </a:r>
            <a:r>
              <a:rPr sz="1400" i="1" spc="-20" dirty="0">
                <a:latin typeface="Georgia"/>
                <a:cs typeface="Georgia"/>
              </a:rPr>
              <a:t>l</a:t>
            </a:r>
            <a:r>
              <a:rPr sz="1400" i="1" spc="45" dirty="0">
                <a:latin typeface="Georgia"/>
                <a:cs typeface="Georgia"/>
              </a:rPr>
              <a:t>ow</a:t>
            </a:r>
            <a:r>
              <a:rPr sz="1400" i="1" spc="55" dirty="0">
                <a:latin typeface="Georgia"/>
                <a:cs typeface="Georgia"/>
              </a:rPr>
              <a:t> </a:t>
            </a:r>
            <a:r>
              <a:rPr sz="1400" i="1" spc="-95" dirty="0">
                <a:latin typeface="Georgia"/>
                <a:cs typeface="Georgia"/>
              </a:rPr>
              <a:t>M</a:t>
            </a:r>
            <a:r>
              <a:rPr sz="1400" i="1" spc="50" dirty="0">
                <a:latin typeface="Georgia"/>
                <a:cs typeface="Georgia"/>
              </a:rPr>
              <a:t>ode</a:t>
            </a:r>
            <a:r>
              <a:rPr sz="1400" i="1" spc="10" dirty="0">
                <a:latin typeface="Georgia"/>
                <a:cs typeface="Georgia"/>
              </a:rPr>
              <a:t>l</a:t>
            </a:r>
            <a:r>
              <a:rPr sz="1400" i="1" spc="150" dirty="0">
                <a:latin typeface="Georgia"/>
                <a:cs typeface="Georgia"/>
              </a:rPr>
              <a:t>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98307" y="2759964"/>
            <a:ext cx="2222500" cy="3416935"/>
          </a:xfrm>
          <a:custGeom>
            <a:avLst/>
            <a:gdLst/>
            <a:ahLst/>
            <a:cxnLst/>
            <a:rect l="l" t="t" r="r" b="b"/>
            <a:pathLst>
              <a:path w="2222500" h="3416935">
                <a:moveTo>
                  <a:pt x="0" y="3416808"/>
                </a:moveTo>
                <a:lnTo>
                  <a:pt x="2221992" y="3416808"/>
                </a:lnTo>
                <a:lnTo>
                  <a:pt x="2221992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solidFill>
            <a:srgbClr val="E7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98307" y="2759964"/>
            <a:ext cx="2222500" cy="341693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94615" marR="89535" algn="ctr">
              <a:lnSpc>
                <a:spcPts val="1510"/>
              </a:lnSpc>
              <a:spcBef>
                <a:spcPts val="855"/>
              </a:spcBef>
            </a:pPr>
            <a:r>
              <a:rPr sz="1400" b="1" spc="-50" dirty="0">
                <a:latin typeface="Verdana"/>
                <a:cs typeface="Verdana"/>
              </a:rPr>
              <a:t>A</a:t>
            </a:r>
            <a:r>
              <a:rPr sz="1400" b="1" spc="-240" dirty="0">
                <a:latin typeface="Verdana"/>
                <a:cs typeface="Verdana"/>
              </a:rPr>
              <a:t>PP</a:t>
            </a:r>
            <a:r>
              <a:rPr sz="1400" b="1" spc="-285" dirty="0">
                <a:latin typeface="Verdana"/>
                <a:cs typeface="Verdana"/>
              </a:rPr>
              <a:t>L</a:t>
            </a:r>
            <a:r>
              <a:rPr sz="1400" b="1" spc="-114" dirty="0">
                <a:latin typeface="Verdana"/>
                <a:cs typeface="Verdana"/>
              </a:rPr>
              <a:t>ICA</a:t>
            </a:r>
            <a:r>
              <a:rPr sz="1400" b="1" spc="-409" dirty="0">
                <a:latin typeface="Verdana"/>
                <a:cs typeface="Verdana"/>
              </a:rPr>
              <a:t>T</a:t>
            </a:r>
            <a:r>
              <a:rPr sz="1400" b="1" spc="-345" dirty="0">
                <a:latin typeface="Verdana"/>
                <a:cs typeface="Verdana"/>
              </a:rPr>
              <a:t>I</a:t>
            </a:r>
            <a:r>
              <a:rPr sz="1400" b="1" spc="-80" dirty="0">
                <a:latin typeface="Verdana"/>
                <a:cs typeface="Verdana"/>
              </a:rPr>
              <a:t>ON</a:t>
            </a:r>
            <a:r>
              <a:rPr sz="1400" b="1" spc="-130" dirty="0">
                <a:latin typeface="Verdana"/>
                <a:cs typeface="Verdana"/>
              </a:rPr>
              <a:t> </a:t>
            </a:r>
            <a:r>
              <a:rPr sz="1400" b="1" spc="-320" dirty="0">
                <a:latin typeface="Verdana"/>
                <a:cs typeface="Verdana"/>
              </a:rPr>
              <a:t>/</a:t>
            </a:r>
            <a:r>
              <a:rPr sz="1400" b="1" spc="-95" dirty="0">
                <a:latin typeface="Verdana"/>
                <a:cs typeface="Verdana"/>
              </a:rPr>
              <a:t> </a:t>
            </a:r>
            <a:r>
              <a:rPr sz="1400" b="1" spc="-210" dirty="0">
                <a:latin typeface="Verdana"/>
                <a:cs typeface="Verdana"/>
              </a:rPr>
              <a:t>S</a:t>
            </a:r>
            <a:r>
              <a:rPr sz="1400" b="1" spc="-215" dirty="0">
                <a:latin typeface="Verdana"/>
                <a:cs typeface="Verdana"/>
              </a:rPr>
              <a:t>Y</a:t>
            </a:r>
            <a:r>
              <a:rPr sz="1400" b="1" spc="-240" dirty="0">
                <a:latin typeface="Verdana"/>
                <a:cs typeface="Verdana"/>
              </a:rPr>
              <a:t>STEMS</a:t>
            </a:r>
            <a:r>
              <a:rPr sz="1400" b="1" spc="-110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A</a:t>
            </a:r>
            <a:r>
              <a:rPr sz="1400" b="1" spc="-220" dirty="0">
                <a:latin typeface="Verdana"/>
                <a:cs typeface="Verdana"/>
              </a:rPr>
              <a:t>RCH</a:t>
            </a:r>
            <a:r>
              <a:rPr sz="1400" b="1" spc="-145" dirty="0">
                <a:latin typeface="Verdana"/>
                <a:cs typeface="Verdana"/>
              </a:rPr>
              <a:t>I</a:t>
            </a:r>
            <a:r>
              <a:rPr sz="1400" b="1" spc="-170" dirty="0">
                <a:latin typeface="Verdana"/>
                <a:cs typeface="Verdana"/>
              </a:rPr>
              <a:t>TE</a:t>
            </a:r>
            <a:r>
              <a:rPr sz="1400" b="1" spc="-200" dirty="0">
                <a:latin typeface="Verdana"/>
                <a:cs typeface="Verdana"/>
              </a:rPr>
              <a:t>C</a:t>
            </a:r>
            <a:r>
              <a:rPr sz="1400" b="1" spc="-280" dirty="0">
                <a:latin typeface="Verdana"/>
                <a:cs typeface="Verdana"/>
              </a:rPr>
              <a:t>TURE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300">
              <a:latin typeface="Times New Roman"/>
              <a:cs typeface="Times New Roman"/>
            </a:endParaRPr>
          </a:p>
          <a:p>
            <a:pPr marL="457200" marR="450215" algn="ctr">
              <a:lnSpc>
                <a:spcPts val="1510"/>
              </a:lnSpc>
            </a:pPr>
            <a:r>
              <a:rPr sz="1400" i="1" spc="80" dirty="0">
                <a:latin typeface="Georgia"/>
                <a:cs typeface="Georgia"/>
              </a:rPr>
              <a:t>S</a:t>
            </a:r>
            <a:r>
              <a:rPr sz="1400" i="1" spc="70" dirty="0">
                <a:latin typeface="Georgia"/>
                <a:cs typeface="Georgia"/>
              </a:rPr>
              <a:t>y</a:t>
            </a:r>
            <a:r>
              <a:rPr sz="1400" i="1" spc="135" dirty="0">
                <a:latin typeface="Georgia"/>
                <a:cs typeface="Georgia"/>
              </a:rPr>
              <a:t>s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100" dirty="0">
                <a:latin typeface="Georgia"/>
                <a:cs typeface="Georgia"/>
              </a:rPr>
              <a:t>e</a:t>
            </a:r>
            <a:r>
              <a:rPr sz="1400" i="1" spc="-15" dirty="0">
                <a:latin typeface="Georgia"/>
                <a:cs typeface="Georgia"/>
              </a:rPr>
              <a:t>m</a:t>
            </a:r>
            <a:r>
              <a:rPr sz="1400" i="1" spc="150" dirty="0">
                <a:latin typeface="Georgia"/>
                <a:cs typeface="Georgia"/>
              </a:rPr>
              <a:t>s</a:t>
            </a:r>
            <a:r>
              <a:rPr sz="1400" i="1" spc="135" dirty="0">
                <a:latin typeface="Georgia"/>
                <a:cs typeface="Georgia"/>
              </a:rPr>
              <a:t> </a:t>
            </a:r>
            <a:r>
              <a:rPr sz="1400" i="1" spc="30" dirty="0">
                <a:latin typeface="Georgia"/>
                <a:cs typeface="Georgia"/>
              </a:rPr>
              <a:t>w</a:t>
            </a:r>
            <a:r>
              <a:rPr sz="1400" i="1" spc="-35" dirty="0">
                <a:latin typeface="Georgia"/>
                <a:cs typeface="Georgia"/>
              </a:rPr>
              <a:t>it</a:t>
            </a:r>
            <a:r>
              <a:rPr sz="1400" i="1" spc="95" dirty="0">
                <a:latin typeface="Georgia"/>
                <a:cs typeface="Georgia"/>
              </a:rPr>
              <a:t>h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15" dirty="0">
                <a:latin typeface="Georgia"/>
                <a:cs typeface="Georgia"/>
              </a:rPr>
              <a:t> </a:t>
            </a:r>
            <a:r>
              <a:rPr sz="1400" i="1" spc="40" dirty="0">
                <a:latin typeface="Georgia"/>
                <a:cs typeface="Georgia"/>
              </a:rPr>
              <a:t>Scop</a:t>
            </a:r>
            <a:r>
              <a:rPr sz="1400" i="1" spc="95" dirty="0">
                <a:latin typeface="Georgia"/>
                <a:cs typeface="Georgia"/>
              </a:rPr>
              <a:t>e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170"/>
              </a:spcBef>
            </a:pPr>
            <a:r>
              <a:rPr sz="1400" i="1" spc="-20" dirty="0">
                <a:latin typeface="Georgia"/>
                <a:cs typeface="Georgia"/>
              </a:rPr>
              <a:t>H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-20" dirty="0">
                <a:latin typeface="Georgia"/>
                <a:cs typeface="Georgia"/>
              </a:rPr>
              <a:t>g</a:t>
            </a:r>
            <a:r>
              <a:rPr sz="1400" i="1" spc="85" dirty="0">
                <a:latin typeface="Georgia"/>
                <a:cs typeface="Georgia"/>
              </a:rPr>
              <a:t>h</a:t>
            </a:r>
            <a:r>
              <a:rPr sz="1400" i="1" spc="-80" dirty="0">
                <a:latin typeface="Georgia"/>
                <a:cs typeface="Georgia"/>
              </a:rPr>
              <a:t>-</a:t>
            </a:r>
            <a:r>
              <a:rPr sz="1400" i="1" spc="35" dirty="0">
                <a:latin typeface="Georgia"/>
                <a:cs typeface="Georgia"/>
              </a:rPr>
              <a:t>Leve</a:t>
            </a:r>
            <a:r>
              <a:rPr sz="1400" i="1" spc="-10" dirty="0">
                <a:latin typeface="Georgia"/>
                <a:cs typeface="Georgia"/>
              </a:rPr>
              <a:t>l</a:t>
            </a:r>
            <a:r>
              <a:rPr sz="1400" i="1" spc="60" dirty="0">
                <a:latin typeface="Georgia"/>
                <a:cs typeface="Georgia"/>
              </a:rPr>
              <a:t> </a:t>
            </a:r>
            <a:r>
              <a:rPr sz="1400" i="1" spc="-95" dirty="0">
                <a:latin typeface="Georgia"/>
                <a:cs typeface="Georgia"/>
              </a:rPr>
              <a:t>M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25" dirty="0">
                <a:latin typeface="Georgia"/>
                <a:cs typeface="Georgia"/>
              </a:rPr>
              <a:t>pp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-20" dirty="0">
                <a:latin typeface="Georgia"/>
                <a:cs typeface="Georgia"/>
              </a:rPr>
              <a:t>g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3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1400" i="1" spc="110" dirty="0">
                <a:latin typeface="Georgia"/>
                <a:cs typeface="Georgia"/>
              </a:rPr>
              <a:t>Bu</a:t>
            </a:r>
            <a:r>
              <a:rPr sz="1400" i="1" spc="65" dirty="0">
                <a:latin typeface="Georgia"/>
                <a:cs typeface="Georgia"/>
              </a:rPr>
              <a:t>s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130" dirty="0">
                <a:latin typeface="Georgia"/>
                <a:cs typeface="Georgia"/>
              </a:rPr>
              <a:t>e</a:t>
            </a:r>
            <a:r>
              <a:rPr sz="1400" i="1" spc="100" dirty="0">
                <a:latin typeface="Georgia"/>
                <a:cs typeface="Georgia"/>
              </a:rPr>
              <a:t>s</a:t>
            </a:r>
            <a:r>
              <a:rPr sz="1400" i="1" spc="150" dirty="0">
                <a:latin typeface="Georgia"/>
                <a:cs typeface="Georgia"/>
              </a:rPr>
              <a:t>s</a:t>
            </a:r>
            <a:r>
              <a:rPr sz="1400" i="1" spc="75" dirty="0">
                <a:latin typeface="Georgia"/>
                <a:cs typeface="Georgia"/>
              </a:rPr>
              <a:t> </a:t>
            </a:r>
            <a:r>
              <a:rPr sz="1400" i="1" spc="15" dirty="0">
                <a:latin typeface="Georgia"/>
                <a:cs typeface="Georgia"/>
              </a:rPr>
              <a:t>Serv</a:t>
            </a:r>
            <a:r>
              <a:rPr sz="1400" i="1" spc="-15" dirty="0">
                <a:latin typeface="Georgia"/>
                <a:cs typeface="Georgia"/>
              </a:rPr>
              <a:t>i</a:t>
            </a:r>
            <a:r>
              <a:rPr sz="1400" i="1" spc="95" dirty="0">
                <a:latin typeface="Georgia"/>
                <a:cs typeface="Georgia"/>
              </a:rPr>
              <a:t>ces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400">
              <a:latin typeface="Times New Roman"/>
              <a:cs typeface="Times New Roman"/>
            </a:endParaRPr>
          </a:p>
          <a:p>
            <a:pPr marL="380365" marR="375285" indent="1270" algn="ctr">
              <a:lnSpc>
                <a:spcPts val="1510"/>
              </a:lnSpc>
            </a:pPr>
            <a:r>
              <a:rPr sz="1400" i="1" spc="35" dirty="0">
                <a:latin typeface="Georgia"/>
                <a:cs typeface="Georgia"/>
              </a:rPr>
              <a:t>Pre</a:t>
            </a:r>
            <a:r>
              <a:rPr sz="1400" i="1" spc="10" dirty="0">
                <a:latin typeface="Georgia"/>
                <a:cs typeface="Georgia"/>
              </a:rPr>
              <a:t>s</a:t>
            </a:r>
            <a:r>
              <a:rPr sz="1400" i="1" spc="50" dirty="0">
                <a:latin typeface="Georgia"/>
                <a:cs typeface="Georgia"/>
              </a:rPr>
              <a:t>en</a:t>
            </a:r>
            <a:r>
              <a:rPr sz="1400" i="1" spc="-15" dirty="0">
                <a:latin typeface="Georgia"/>
                <a:cs typeface="Georgia"/>
              </a:rPr>
              <a:t>t</a:t>
            </a:r>
            <a:r>
              <a:rPr sz="1400" i="1" spc="45" dirty="0">
                <a:latin typeface="Georgia"/>
                <a:cs typeface="Georgia"/>
              </a:rPr>
              <a:t>a</a:t>
            </a:r>
            <a:r>
              <a:rPr sz="1400" i="1" spc="-35" dirty="0">
                <a:latin typeface="Georgia"/>
                <a:cs typeface="Georgia"/>
              </a:rPr>
              <a:t>t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20" dirty="0">
                <a:latin typeface="Georgia"/>
                <a:cs typeface="Georgia"/>
              </a:rPr>
              <a:t>on</a:t>
            </a:r>
            <a:r>
              <a:rPr sz="1400" i="1" spc="5" dirty="0">
                <a:latin typeface="Georgia"/>
                <a:cs typeface="Georgia"/>
              </a:rPr>
              <a:t> </a:t>
            </a:r>
            <a:r>
              <a:rPr sz="1400" i="1" spc="15" dirty="0">
                <a:latin typeface="Georgia"/>
                <a:cs typeface="Georgia"/>
              </a:rPr>
              <a:t>Serv</a:t>
            </a:r>
            <a:r>
              <a:rPr sz="1400" i="1" spc="-15" dirty="0">
                <a:latin typeface="Georgia"/>
                <a:cs typeface="Georgia"/>
              </a:rPr>
              <a:t>i</a:t>
            </a:r>
            <a:r>
              <a:rPr sz="1400" i="1" spc="95" dirty="0">
                <a:latin typeface="Georgia"/>
                <a:cs typeface="Georgia"/>
              </a:rPr>
              <a:t>ces</a:t>
            </a:r>
            <a:r>
              <a:rPr sz="1400" i="1" spc="75" dirty="0">
                <a:latin typeface="Georgia"/>
                <a:cs typeface="Georgia"/>
              </a:rPr>
              <a:t> </a:t>
            </a:r>
            <a:r>
              <a:rPr sz="1050" i="1" spc="-100" dirty="0">
                <a:latin typeface="Georgia"/>
                <a:cs typeface="Georgia"/>
              </a:rPr>
              <a:t>(</a:t>
            </a:r>
            <a:r>
              <a:rPr sz="1050" i="1" spc="50" dirty="0">
                <a:latin typeface="Georgia"/>
                <a:cs typeface="Georgia"/>
              </a:rPr>
              <a:t>u</a:t>
            </a:r>
            <a:r>
              <a:rPr sz="1050" i="1" spc="114" dirty="0">
                <a:latin typeface="Georgia"/>
                <a:cs typeface="Georgia"/>
              </a:rPr>
              <a:t>s</a:t>
            </a:r>
            <a:r>
              <a:rPr sz="1050" i="1" spc="70" dirty="0">
                <a:latin typeface="Georgia"/>
                <a:cs typeface="Georgia"/>
              </a:rPr>
              <a:t>e</a:t>
            </a:r>
            <a:r>
              <a:rPr sz="1050" i="1" spc="25" dirty="0">
                <a:latin typeface="Georgia"/>
                <a:cs typeface="Georgia"/>
              </a:rPr>
              <a:t> </a:t>
            </a:r>
            <a:r>
              <a:rPr sz="1050" i="1" spc="35" dirty="0">
                <a:latin typeface="Georgia"/>
                <a:cs typeface="Georgia"/>
              </a:rPr>
              <a:t>c</a:t>
            </a:r>
            <a:r>
              <a:rPr sz="1050" i="1" spc="10" dirty="0">
                <a:latin typeface="Georgia"/>
                <a:cs typeface="Georgia"/>
              </a:rPr>
              <a:t>a</a:t>
            </a:r>
            <a:r>
              <a:rPr sz="1050" i="1" spc="114" dirty="0">
                <a:latin typeface="Georgia"/>
                <a:cs typeface="Georgia"/>
              </a:rPr>
              <a:t>s</a:t>
            </a:r>
            <a:r>
              <a:rPr sz="1050" i="1" spc="70" dirty="0">
                <a:latin typeface="Georgia"/>
                <a:cs typeface="Georgia"/>
              </a:rPr>
              <a:t>e</a:t>
            </a:r>
            <a:r>
              <a:rPr sz="1050" i="1" spc="114" dirty="0">
                <a:latin typeface="Georgia"/>
                <a:cs typeface="Georgia"/>
              </a:rPr>
              <a:t>s</a:t>
            </a:r>
            <a:r>
              <a:rPr sz="1050" i="1" spc="-100" dirty="0">
                <a:latin typeface="Georgia"/>
                <a:cs typeface="Georgia"/>
              </a:rPr>
              <a:t>)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2486" y="4371594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4">
                <a:moveTo>
                  <a:pt x="0" y="0"/>
                </a:moveTo>
                <a:lnTo>
                  <a:pt x="29006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02486" y="5214366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4">
                <a:moveTo>
                  <a:pt x="0" y="0"/>
                </a:moveTo>
                <a:lnTo>
                  <a:pt x="29006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7178" y="4338066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9006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77178" y="5253990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9006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65285" y="4220717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9006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65285" y="4827270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9006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65285" y="5432298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9006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05834" y="4188714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9006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05834" y="4828794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9006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05834" y="5534405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>
                <a:moveTo>
                  <a:pt x="0" y="0"/>
                </a:moveTo>
                <a:lnTo>
                  <a:pt x="29006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29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23588" y="1248156"/>
            <a:ext cx="5483352" cy="5483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56881" y="3981450"/>
            <a:ext cx="1736725" cy="2700020"/>
          </a:xfrm>
          <a:custGeom>
            <a:avLst/>
            <a:gdLst/>
            <a:ahLst/>
            <a:cxnLst/>
            <a:rect l="l" t="t" r="r" b="b"/>
            <a:pathLst>
              <a:path w="1736725" h="2700020">
                <a:moveTo>
                  <a:pt x="0" y="0"/>
                </a:moveTo>
                <a:lnTo>
                  <a:pt x="5334" y="2699994"/>
                </a:lnTo>
                <a:lnTo>
                  <a:pt x="55280" y="2699433"/>
                </a:lnTo>
                <a:lnTo>
                  <a:pt x="105130" y="2697952"/>
                </a:lnTo>
                <a:lnTo>
                  <a:pt x="154872" y="2695554"/>
                </a:lnTo>
                <a:lnTo>
                  <a:pt x="204493" y="2692245"/>
                </a:lnTo>
                <a:lnTo>
                  <a:pt x="253983" y="2688028"/>
                </a:lnTo>
                <a:lnTo>
                  <a:pt x="303329" y="2682908"/>
                </a:lnTo>
                <a:lnTo>
                  <a:pt x="352519" y="2676889"/>
                </a:lnTo>
                <a:lnTo>
                  <a:pt x="401542" y="2669975"/>
                </a:lnTo>
                <a:lnTo>
                  <a:pt x="450386" y="2662170"/>
                </a:lnTo>
                <a:lnTo>
                  <a:pt x="499040" y="2653479"/>
                </a:lnTo>
                <a:lnTo>
                  <a:pt x="547491" y="2643907"/>
                </a:lnTo>
                <a:lnTo>
                  <a:pt x="595727" y="2633456"/>
                </a:lnTo>
                <a:lnTo>
                  <a:pt x="643738" y="2622133"/>
                </a:lnTo>
                <a:lnTo>
                  <a:pt x="691512" y="2609940"/>
                </a:lnTo>
                <a:lnTo>
                  <a:pt x="739035" y="2596882"/>
                </a:lnTo>
                <a:lnTo>
                  <a:pt x="786298" y="2582964"/>
                </a:lnTo>
                <a:lnTo>
                  <a:pt x="833287" y="2568189"/>
                </a:lnTo>
                <a:lnTo>
                  <a:pt x="879992" y="2552562"/>
                </a:lnTo>
                <a:lnTo>
                  <a:pt x="926401" y="2536088"/>
                </a:lnTo>
                <a:lnTo>
                  <a:pt x="972501" y="2518770"/>
                </a:lnTo>
                <a:lnTo>
                  <a:pt x="1018282" y="2500613"/>
                </a:lnTo>
                <a:lnTo>
                  <a:pt x="1063731" y="2481621"/>
                </a:lnTo>
                <a:lnTo>
                  <a:pt x="1108836" y="2461798"/>
                </a:lnTo>
                <a:lnTo>
                  <a:pt x="1153586" y="2441149"/>
                </a:lnTo>
                <a:lnTo>
                  <a:pt x="1197969" y="2419678"/>
                </a:lnTo>
                <a:lnTo>
                  <a:pt x="1241974" y="2397389"/>
                </a:lnTo>
                <a:lnTo>
                  <a:pt x="1285588" y="2374287"/>
                </a:lnTo>
                <a:lnTo>
                  <a:pt x="1328800" y="2350375"/>
                </a:lnTo>
                <a:lnTo>
                  <a:pt x="1371598" y="2325658"/>
                </a:lnTo>
                <a:lnTo>
                  <a:pt x="1413971" y="2300140"/>
                </a:lnTo>
                <a:lnTo>
                  <a:pt x="1455906" y="2273826"/>
                </a:lnTo>
                <a:lnTo>
                  <a:pt x="1497391" y="2246720"/>
                </a:lnTo>
                <a:lnTo>
                  <a:pt x="1538416" y="2218826"/>
                </a:lnTo>
                <a:lnTo>
                  <a:pt x="1578969" y="2190148"/>
                </a:lnTo>
                <a:lnTo>
                  <a:pt x="1619037" y="2160691"/>
                </a:lnTo>
                <a:lnTo>
                  <a:pt x="1658608" y="2130459"/>
                </a:lnTo>
                <a:lnTo>
                  <a:pt x="1697672" y="2099456"/>
                </a:lnTo>
                <a:lnTo>
                  <a:pt x="1736217" y="2067687"/>
                </a:lnTo>
                <a:lnTo>
                  <a:pt x="0" y="0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56881" y="3981450"/>
            <a:ext cx="1736725" cy="2700020"/>
          </a:xfrm>
          <a:custGeom>
            <a:avLst/>
            <a:gdLst/>
            <a:ahLst/>
            <a:cxnLst/>
            <a:rect l="l" t="t" r="r" b="b"/>
            <a:pathLst>
              <a:path w="1736725" h="2700020">
                <a:moveTo>
                  <a:pt x="1736217" y="2067687"/>
                </a:moveTo>
                <a:lnTo>
                  <a:pt x="1697672" y="2099456"/>
                </a:lnTo>
                <a:lnTo>
                  <a:pt x="1658608" y="2130459"/>
                </a:lnTo>
                <a:lnTo>
                  <a:pt x="1619037" y="2160691"/>
                </a:lnTo>
                <a:lnTo>
                  <a:pt x="1578969" y="2190148"/>
                </a:lnTo>
                <a:lnTo>
                  <a:pt x="1538416" y="2218826"/>
                </a:lnTo>
                <a:lnTo>
                  <a:pt x="1497391" y="2246720"/>
                </a:lnTo>
                <a:lnTo>
                  <a:pt x="1455906" y="2273826"/>
                </a:lnTo>
                <a:lnTo>
                  <a:pt x="1413971" y="2300140"/>
                </a:lnTo>
                <a:lnTo>
                  <a:pt x="1371598" y="2325658"/>
                </a:lnTo>
                <a:lnTo>
                  <a:pt x="1328800" y="2350375"/>
                </a:lnTo>
                <a:lnTo>
                  <a:pt x="1285588" y="2374287"/>
                </a:lnTo>
                <a:lnTo>
                  <a:pt x="1241974" y="2397389"/>
                </a:lnTo>
                <a:lnTo>
                  <a:pt x="1197969" y="2419678"/>
                </a:lnTo>
                <a:lnTo>
                  <a:pt x="1153586" y="2441149"/>
                </a:lnTo>
                <a:lnTo>
                  <a:pt x="1108836" y="2461798"/>
                </a:lnTo>
                <a:lnTo>
                  <a:pt x="1063731" y="2481621"/>
                </a:lnTo>
                <a:lnTo>
                  <a:pt x="1018282" y="2500613"/>
                </a:lnTo>
                <a:lnTo>
                  <a:pt x="972501" y="2518770"/>
                </a:lnTo>
                <a:lnTo>
                  <a:pt x="926401" y="2536088"/>
                </a:lnTo>
                <a:lnTo>
                  <a:pt x="879992" y="2552562"/>
                </a:lnTo>
                <a:lnTo>
                  <a:pt x="833287" y="2568189"/>
                </a:lnTo>
                <a:lnTo>
                  <a:pt x="786298" y="2582964"/>
                </a:lnTo>
                <a:lnTo>
                  <a:pt x="739035" y="2596882"/>
                </a:lnTo>
                <a:lnTo>
                  <a:pt x="691512" y="2609940"/>
                </a:lnTo>
                <a:lnTo>
                  <a:pt x="643738" y="2622133"/>
                </a:lnTo>
                <a:lnTo>
                  <a:pt x="595727" y="2633456"/>
                </a:lnTo>
                <a:lnTo>
                  <a:pt x="547491" y="2643907"/>
                </a:lnTo>
                <a:lnTo>
                  <a:pt x="499040" y="2653479"/>
                </a:lnTo>
                <a:lnTo>
                  <a:pt x="450386" y="2662170"/>
                </a:lnTo>
                <a:lnTo>
                  <a:pt x="401542" y="2669975"/>
                </a:lnTo>
                <a:lnTo>
                  <a:pt x="352519" y="2676889"/>
                </a:lnTo>
                <a:lnTo>
                  <a:pt x="303329" y="2682908"/>
                </a:lnTo>
                <a:lnTo>
                  <a:pt x="253983" y="2688028"/>
                </a:lnTo>
                <a:lnTo>
                  <a:pt x="204493" y="2692245"/>
                </a:lnTo>
                <a:lnTo>
                  <a:pt x="154872" y="2695554"/>
                </a:lnTo>
                <a:lnTo>
                  <a:pt x="105130" y="2697952"/>
                </a:lnTo>
                <a:lnTo>
                  <a:pt x="55280" y="2699433"/>
                </a:lnTo>
                <a:lnTo>
                  <a:pt x="5334" y="2699994"/>
                </a:lnTo>
                <a:lnTo>
                  <a:pt x="0" y="0"/>
                </a:lnTo>
                <a:lnTo>
                  <a:pt x="1736217" y="2067687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24094" y="3981450"/>
            <a:ext cx="1732914" cy="2700020"/>
          </a:xfrm>
          <a:custGeom>
            <a:avLst/>
            <a:gdLst/>
            <a:ahLst/>
            <a:cxnLst/>
            <a:rect l="l" t="t" r="r" b="b"/>
            <a:pathLst>
              <a:path w="1732915" h="2700020">
                <a:moveTo>
                  <a:pt x="1732787" y="0"/>
                </a:moveTo>
                <a:lnTo>
                  <a:pt x="0" y="2070608"/>
                </a:lnTo>
                <a:lnTo>
                  <a:pt x="38603" y="2102309"/>
                </a:lnTo>
                <a:lnTo>
                  <a:pt x="77724" y="2133242"/>
                </a:lnTo>
                <a:lnTo>
                  <a:pt x="117350" y="2163405"/>
                </a:lnTo>
                <a:lnTo>
                  <a:pt x="157471" y="2192792"/>
                </a:lnTo>
                <a:lnTo>
                  <a:pt x="198075" y="2221399"/>
                </a:lnTo>
                <a:lnTo>
                  <a:pt x="239148" y="2249221"/>
                </a:lnTo>
                <a:lnTo>
                  <a:pt x="280681" y="2276255"/>
                </a:lnTo>
                <a:lnTo>
                  <a:pt x="322661" y="2302497"/>
                </a:lnTo>
                <a:lnTo>
                  <a:pt x="365077" y="2327941"/>
                </a:lnTo>
                <a:lnTo>
                  <a:pt x="407917" y="2352585"/>
                </a:lnTo>
                <a:lnTo>
                  <a:pt x="451168" y="2376422"/>
                </a:lnTo>
                <a:lnTo>
                  <a:pt x="494820" y="2399450"/>
                </a:lnTo>
                <a:lnTo>
                  <a:pt x="538861" y="2421664"/>
                </a:lnTo>
                <a:lnTo>
                  <a:pt x="583278" y="2443060"/>
                </a:lnTo>
                <a:lnTo>
                  <a:pt x="628061" y="2463633"/>
                </a:lnTo>
                <a:lnTo>
                  <a:pt x="673197" y="2483380"/>
                </a:lnTo>
                <a:lnTo>
                  <a:pt x="718675" y="2502295"/>
                </a:lnTo>
                <a:lnTo>
                  <a:pt x="764483" y="2520375"/>
                </a:lnTo>
                <a:lnTo>
                  <a:pt x="810609" y="2537615"/>
                </a:lnTo>
                <a:lnTo>
                  <a:pt x="857042" y="2554012"/>
                </a:lnTo>
                <a:lnTo>
                  <a:pt x="903769" y="2569560"/>
                </a:lnTo>
                <a:lnTo>
                  <a:pt x="950780" y="2584256"/>
                </a:lnTo>
                <a:lnTo>
                  <a:pt x="998062" y="2598095"/>
                </a:lnTo>
                <a:lnTo>
                  <a:pt x="1045604" y="2611074"/>
                </a:lnTo>
                <a:lnTo>
                  <a:pt x="1093394" y="2623187"/>
                </a:lnTo>
                <a:lnTo>
                  <a:pt x="1141421" y="2634431"/>
                </a:lnTo>
                <a:lnTo>
                  <a:pt x="1189671" y="2644802"/>
                </a:lnTo>
                <a:lnTo>
                  <a:pt x="1238135" y="2654294"/>
                </a:lnTo>
                <a:lnTo>
                  <a:pt x="1286800" y="2662904"/>
                </a:lnTo>
                <a:lnTo>
                  <a:pt x="1335654" y="2670628"/>
                </a:lnTo>
                <a:lnTo>
                  <a:pt x="1384686" y="2677461"/>
                </a:lnTo>
                <a:lnTo>
                  <a:pt x="1433883" y="2683399"/>
                </a:lnTo>
                <a:lnTo>
                  <a:pt x="1483235" y="2688438"/>
                </a:lnTo>
                <a:lnTo>
                  <a:pt x="1532730" y="2692573"/>
                </a:lnTo>
                <a:lnTo>
                  <a:pt x="1582355" y="2695801"/>
                </a:lnTo>
                <a:lnTo>
                  <a:pt x="1632100" y="2698116"/>
                </a:lnTo>
                <a:lnTo>
                  <a:pt x="1681951" y="2699515"/>
                </a:lnTo>
                <a:lnTo>
                  <a:pt x="1731899" y="2699994"/>
                </a:lnTo>
                <a:lnTo>
                  <a:pt x="1732787" y="0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24094" y="3981450"/>
            <a:ext cx="1732914" cy="2700020"/>
          </a:xfrm>
          <a:custGeom>
            <a:avLst/>
            <a:gdLst/>
            <a:ahLst/>
            <a:cxnLst/>
            <a:rect l="l" t="t" r="r" b="b"/>
            <a:pathLst>
              <a:path w="1732915" h="2700020">
                <a:moveTo>
                  <a:pt x="1731899" y="2699994"/>
                </a:moveTo>
                <a:lnTo>
                  <a:pt x="1681951" y="2699515"/>
                </a:lnTo>
                <a:lnTo>
                  <a:pt x="1632100" y="2698116"/>
                </a:lnTo>
                <a:lnTo>
                  <a:pt x="1582355" y="2695801"/>
                </a:lnTo>
                <a:lnTo>
                  <a:pt x="1532730" y="2692573"/>
                </a:lnTo>
                <a:lnTo>
                  <a:pt x="1483235" y="2688438"/>
                </a:lnTo>
                <a:lnTo>
                  <a:pt x="1433883" y="2683399"/>
                </a:lnTo>
                <a:lnTo>
                  <a:pt x="1384686" y="2677461"/>
                </a:lnTo>
                <a:lnTo>
                  <a:pt x="1335654" y="2670628"/>
                </a:lnTo>
                <a:lnTo>
                  <a:pt x="1286800" y="2662904"/>
                </a:lnTo>
                <a:lnTo>
                  <a:pt x="1238135" y="2654294"/>
                </a:lnTo>
                <a:lnTo>
                  <a:pt x="1189671" y="2644802"/>
                </a:lnTo>
                <a:lnTo>
                  <a:pt x="1141421" y="2634431"/>
                </a:lnTo>
                <a:lnTo>
                  <a:pt x="1093394" y="2623187"/>
                </a:lnTo>
                <a:lnTo>
                  <a:pt x="1045604" y="2611074"/>
                </a:lnTo>
                <a:lnTo>
                  <a:pt x="998062" y="2598095"/>
                </a:lnTo>
                <a:lnTo>
                  <a:pt x="950780" y="2584256"/>
                </a:lnTo>
                <a:lnTo>
                  <a:pt x="903769" y="2569560"/>
                </a:lnTo>
                <a:lnTo>
                  <a:pt x="857042" y="2554012"/>
                </a:lnTo>
                <a:lnTo>
                  <a:pt x="810609" y="2537615"/>
                </a:lnTo>
                <a:lnTo>
                  <a:pt x="764483" y="2520375"/>
                </a:lnTo>
                <a:lnTo>
                  <a:pt x="718675" y="2502295"/>
                </a:lnTo>
                <a:lnTo>
                  <a:pt x="673197" y="2483380"/>
                </a:lnTo>
                <a:lnTo>
                  <a:pt x="628061" y="2463633"/>
                </a:lnTo>
                <a:lnTo>
                  <a:pt x="583278" y="2443060"/>
                </a:lnTo>
                <a:lnTo>
                  <a:pt x="538861" y="2421664"/>
                </a:lnTo>
                <a:lnTo>
                  <a:pt x="494820" y="2399450"/>
                </a:lnTo>
                <a:lnTo>
                  <a:pt x="451168" y="2376422"/>
                </a:lnTo>
                <a:lnTo>
                  <a:pt x="407917" y="2352585"/>
                </a:lnTo>
                <a:lnTo>
                  <a:pt x="365077" y="2327941"/>
                </a:lnTo>
                <a:lnTo>
                  <a:pt x="322661" y="2302497"/>
                </a:lnTo>
                <a:lnTo>
                  <a:pt x="280681" y="2276255"/>
                </a:lnTo>
                <a:lnTo>
                  <a:pt x="239148" y="2249221"/>
                </a:lnTo>
                <a:lnTo>
                  <a:pt x="198075" y="2221399"/>
                </a:lnTo>
                <a:lnTo>
                  <a:pt x="157471" y="2192792"/>
                </a:lnTo>
                <a:lnTo>
                  <a:pt x="117350" y="2163405"/>
                </a:lnTo>
                <a:lnTo>
                  <a:pt x="77724" y="2133242"/>
                </a:lnTo>
                <a:lnTo>
                  <a:pt x="38603" y="2102309"/>
                </a:lnTo>
                <a:lnTo>
                  <a:pt x="0" y="2070608"/>
                </a:lnTo>
                <a:lnTo>
                  <a:pt x="1732787" y="0"/>
                </a:lnTo>
                <a:lnTo>
                  <a:pt x="1731899" y="2699994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98390" y="3981450"/>
            <a:ext cx="2658745" cy="2067560"/>
          </a:xfrm>
          <a:custGeom>
            <a:avLst/>
            <a:gdLst/>
            <a:ahLst/>
            <a:cxnLst/>
            <a:rect l="l" t="t" r="r" b="b"/>
            <a:pathLst>
              <a:path w="2658745" h="2067560">
                <a:moveTo>
                  <a:pt x="2658491" y="0"/>
                </a:moveTo>
                <a:lnTo>
                  <a:pt x="0" y="471805"/>
                </a:lnTo>
                <a:lnTo>
                  <a:pt x="9189" y="520900"/>
                </a:lnTo>
                <a:lnTo>
                  <a:pt x="19268" y="569741"/>
                </a:lnTo>
                <a:lnTo>
                  <a:pt x="30230" y="618316"/>
                </a:lnTo>
                <a:lnTo>
                  <a:pt x="42069" y="666616"/>
                </a:lnTo>
                <a:lnTo>
                  <a:pt x="54778" y="714628"/>
                </a:lnTo>
                <a:lnTo>
                  <a:pt x="68352" y="762343"/>
                </a:lnTo>
                <a:lnTo>
                  <a:pt x="82784" y="809749"/>
                </a:lnTo>
                <a:lnTo>
                  <a:pt x="98068" y="856836"/>
                </a:lnTo>
                <a:lnTo>
                  <a:pt x="114198" y="903592"/>
                </a:lnTo>
                <a:lnTo>
                  <a:pt x="131168" y="950008"/>
                </a:lnTo>
                <a:lnTo>
                  <a:pt x="148970" y="996072"/>
                </a:lnTo>
                <a:lnTo>
                  <a:pt x="167600" y="1041774"/>
                </a:lnTo>
                <a:lnTo>
                  <a:pt x="187050" y="1087102"/>
                </a:lnTo>
                <a:lnTo>
                  <a:pt x="207315" y="1132046"/>
                </a:lnTo>
                <a:lnTo>
                  <a:pt x="228389" y="1176596"/>
                </a:lnTo>
                <a:lnTo>
                  <a:pt x="250265" y="1220739"/>
                </a:lnTo>
                <a:lnTo>
                  <a:pt x="272936" y="1264467"/>
                </a:lnTo>
                <a:lnTo>
                  <a:pt x="296398" y="1307767"/>
                </a:lnTo>
                <a:lnTo>
                  <a:pt x="320643" y="1350629"/>
                </a:lnTo>
                <a:lnTo>
                  <a:pt x="345665" y="1393042"/>
                </a:lnTo>
                <a:lnTo>
                  <a:pt x="371458" y="1434995"/>
                </a:lnTo>
                <a:lnTo>
                  <a:pt x="398017" y="1476479"/>
                </a:lnTo>
                <a:lnTo>
                  <a:pt x="425333" y="1517481"/>
                </a:lnTo>
                <a:lnTo>
                  <a:pt x="453403" y="1557991"/>
                </a:lnTo>
                <a:lnTo>
                  <a:pt x="482218" y="1597998"/>
                </a:lnTo>
                <a:lnTo>
                  <a:pt x="511774" y="1637492"/>
                </a:lnTo>
                <a:lnTo>
                  <a:pt x="542063" y="1676461"/>
                </a:lnTo>
                <a:lnTo>
                  <a:pt x="573080" y="1714896"/>
                </a:lnTo>
                <a:lnTo>
                  <a:pt x="604818" y="1752784"/>
                </a:lnTo>
                <a:lnTo>
                  <a:pt x="637271" y="1790116"/>
                </a:lnTo>
                <a:lnTo>
                  <a:pt x="670433" y="1826880"/>
                </a:lnTo>
                <a:lnTo>
                  <a:pt x="704297" y="1863066"/>
                </a:lnTo>
                <a:lnTo>
                  <a:pt x="738858" y="1898662"/>
                </a:lnTo>
                <a:lnTo>
                  <a:pt x="774110" y="1933659"/>
                </a:lnTo>
                <a:lnTo>
                  <a:pt x="810045" y="1968046"/>
                </a:lnTo>
                <a:lnTo>
                  <a:pt x="846658" y="2001810"/>
                </a:lnTo>
                <a:lnTo>
                  <a:pt x="883943" y="2034943"/>
                </a:lnTo>
                <a:lnTo>
                  <a:pt x="921893" y="2067433"/>
                </a:lnTo>
                <a:lnTo>
                  <a:pt x="2658491" y="0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8390" y="3981450"/>
            <a:ext cx="2658745" cy="2067560"/>
          </a:xfrm>
          <a:custGeom>
            <a:avLst/>
            <a:gdLst/>
            <a:ahLst/>
            <a:cxnLst/>
            <a:rect l="l" t="t" r="r" b="b"/>
            <a:pathLst>
              <a:path w="2658745" h="2067560">
                <a:moveTo>
                  <a:pt x="921893" y="2067433"/>
                </a:moveTo>
                <a:lnTo>
                  <a:pt x="883943" y="2034943"/>
                </a:lnTo>
                <a:lnTo>
                  <a:pt x="846658" y="2001810"/>
                </a:lnTo>
                <a:lnTo>
                  <a:pt x="810045" y="1968046"/>
                </a:lnTo>
                <a:lnTo>
                  <a:pt x="774110" y="1933659"/>
                </a:lnTo>
                <a:lnTo>
                  <a:pt x="738858" y="1898662"/>
                </a:lnTo>
                <a:lnTo>
                  <a:pt x="704297" y="1863066"/>
                </a:lnTo>
                <a:lnTo>
                  <a:pt x="670433" y="1826880"/>
                </a:lnTo>
                <a:lnTo>
                  <a:pt x="637271" y="1790116"/>
                </a:lnTo>
                <a:lnTo>
                  <a:pt x="604818" y="1752784"/>
                </a:lnTo>
                <a:lnTo>
                  <a:pt x="573080" y="1714896"/>
                </a:lnTo>
                <a:lnTo>
                  <a:pt x="542063" y="1676461"/>
                </a:lnTo>
                <a:lnTo>
                  <a:pt x="511774" y="1637492"/>
                </a:lnTo>
                <a:lnTo>
                  <a:pt x="482218" y="1597998"/>
                </a:lnTo>
                <a:lnTo>
                  <a:pt x="453403" y="1557991"/>
                </a:lnTo>
                <a:lnTo>
                  <a:pt x="425333" y="1517481"/>
                </a:lnTo>
                <a:lnTo>
                  <a:pt x="398017" y="1476479"/>
                </a:lnTo>
                <a:lnTo>
                  <a:pt x="371458" y="1434995"/>
                </a:lnTo>
                <a:lnTo>
                  <a:pt x="345665" y="1393042"/>
                </a:lnTo>
                <a:lnTo>
                  <a:pt x="320643" y="1350629"/>
                </a:lnTo>
                <a:lnTo>
                  <a:pt x="296398" y="1307767"/>
                </a:lnTo>
                <a:lnTo>
                  <a:pt x="272936" y="1264467"/>
                </a:lnTo>
                <a:lnTo>
                  <a:pt x="250265" y="1220739"/>
                </a:lnTo>
                <a:lnTo>
                  <a:pt x="228389" y="1176596"/>
                </a:lnTo>
                <a:lnTo>
                  <a:pt x="207315" y="1132046"/>
                </a:lnTo>
                <a:lnTo>
                  <a:pt x="187050" y="1087102"/>
                </a:lnTo>
                <a:lnTo>
                  <a:pt x="167600" y="1041774"/>
                </a:lnTo>
                <a:lnTo>
                  <a:pt x="148970" y="996072"/>
                </a:lnTo>
                <a:lnTo>
                  <a:pt x="131168" y="950008"/>
                </a:lnTo>
                <a:lnTo>
                  <a:pt x="114198" y="903592"/>
                </a:lnTo>
                <a:lnTo>
                  <a:pt x="98068" y="856836"/>
                </a:lnTo>
                <a:lnTo>
                  <a:pt x="82784" y="809749"/>
                </a:lnTo>
                <a:lnTo>
                  <a:pt x="68352" y="762343"/>
                </a:lnTo>
                <a:lnTo>
                  <a:pt x="54778" y="714628"/>
                </a:lnTo>
                <a:lnTo>
                  <a:pt x="42069" y="666616"/>
                </a:lnTo>
                <a:lnTo>
                  <a:pt x="30230" y="618316"/>
                </a:lnTo>
                <a:lnTo>
                  <a:pt x="19268" y="569741"/>
                </a:lnTo>
                <a:lnTo>
                  <a:pt x="9189" y="520900"/>
                </a:lnTo>
                <a:lnTo>
                  <a:pt x="0" y="471805"/>
                </a:lnTo>
                <a:lnTo>
                  <a:pt x="2658491" y="0"/>
                </a:lnTo>
                <a:lnTo>
                  <a:pt x="921893" y="2067433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56920" y="2631440"/>
            <a:ext cx="2700020" cy="1814830"/>
          </a:xfrm>
          <a:custGeom>
            <a:avLst/>
            <a:gdLst/>
            <a:ahLst/>
            <a:cxnLst/>
            <a:rect l="l" t="t" r="r" b="b"/>
            <a:pathLst>
              <a:path w="2700020" h="1814829">
                <a:moveTo>
                  <a:pt x="361764" y="0"/>
                </a:moveTo>
                <a:lnTo>
                  <a:pt x="337180" y="43486"/>
                </a:lnTo>
                <a:lnTo>
                  <a:pt x="313442" y="87350"/>
                </a:lnTo>
                <a:lnTo>
                  <a:pt x="290551" y="131580"/>
                </a:lnTo>
                <a:lnTo>
                  <a:pt x="268510" y="176163"/>
                </a:lnTo>
                <a:lnTo>
                  <a:pt x="247321" y="221087"/>
                </a:lnTo>
                <a:lnTo>
                  <a:pt x="226987" y="266339"/>
                </a:lnTo>
                <a:lnTo>
                  <a:pt x="207508" y="311907"/>
                </a:lnTo>
                <a:lnTo>
                  <a:pt x="188888" y="357780"/>
                </a:lnTo>
                <a:lnTo>
                  <a:pt x="171128" y="403944"/>
                </a:lnTo>
                <a:lnTo>
                  <a:pt x="154232" y="450388"/>
                </a:lnTo>
                <a:lnTo>
                  <a:pt x="138200" y="497099"/>
                </a:lnTo>
                <a:lnTo>
                  <a:pt x="123035" y="544066"/>
                </a:lnTo>
                <a:lnTo>
                  <a:pt x="108740" y="591274"/>
                </a:lnTo>
                <a:lnTo>
                  <a:pt x="95316" y="638713"/>
                </a:lnTo>
                <a:lnTo>
                  <a:pt x="82765" y="686370"/>
                </a:lnTo>
                <a:lnTo>
                  <a:pt x="71090" y="734233"/>
                </a:lnTo>
                <a:lnTo>
                  <a:pt x="60294" y="782290"/>
                </a:lnTo>
                <a:lnTo>
                  <a:pt x="50377" y="830528"/>
                </a:lnTo>
                <a:lnTo>
                  <a:pt x="41343" y="878935"/>
                </a:lnTo>
                <a:lnTo>
                  <a:pt x="33193" y="927498"/>
                </a:lnTo>
                <a:lnTo>
                  <a:pt x="25929" y="976206"/>
                </a:lnTo>
                <a:lnTo>
                  <a:pt x="19555" y="1025047"/>
                </a:lnTo>
                <a:lnTo>
                  <a:pt x="14071" y="1074007"/>
                </a:lnTo>
                <a:lnTo>
                  <a:pt x="9480" y="1123074"/>
                </a:lnTo>
                <a:lnTo>
                  <a:pt x="5785" y="1172237"/>
                </a:lnTo>
                <a:lnTo>
                  <a:pt x="2987" y="1221484"/>
                </a:lnTo>
                <a:lnTo>
                  <a:pt x="1089" y="1270801"/>
                </a:lnTo>
                <a:lnTo>
                  <a:pt x="92" y="1320176"/>
                </a:lnTo>
                <a:lnTo>
                  <a:pt x="0" y="1369598"/>
                </a:lnTo>
                <a:lnTo>
                  <a:pt x="813" y="1419053"/>
                </a:lnTo>
                <a:lnTo>
                  <a:pt x="2535" y="1468531"/>
                </a:lnTo>
                <a:lnTo>
                  <a:pt x="5167" y="1518018"/>
                </a:lnTo>
                <a:lnTo>
                  <a:pt x="8711" y="1567501"/>
                </a:lnTo>
                <a:lnTo>
                  <a:pt x="13171" y="1616970"/>
                </a:lnTo>
                <a:lnTo>
                  <a:pt x="18547" y="1666412"/>
                </a:lnTo>
                <a:lnTo>
                  <a:pt x="24843" y="1715813"/>
                </a:lnTo>
                <a:lnTo>
                  <a:pt x="32059" y="1765163"/>
                </a:lnTo>
                <a:lnTo>
                  <a:pt x="40200" y="1814449"/>
                </a:lnTo>
                <a:lnTo>
                  <a:pt x="2699961" y="1350010"/>
                </a:lnTo>
                <a:lnTo>
                  <a:pt x="361764" y="0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56920" y="2631440"/>
            <a:ext cx="2700020" cy="1814830"/>
          </a:xfrm>
          <a:custGeom>
            <a:avLst/>
            <a:gdLst/>
            <a:ahLst/>
            <a:cxnLst/>
            <a:rect l="l" t="t" r="r" b="b"/>
            <a:pathLst>
              <a:path w="2700020" h="1814829">
                <a:moveTo>
                  <a:pt x="40200" y="1814449"/>
                </a:moveTo>
                <a:lnTo>
                  <a:pt x="32059" y="1765163"/>
                </a:lnTo>
                <a:lnTo>
                  <a:pt x="24843" y="1715813"/>
                </a:lnTo>
                <a:lnTo>
                  <a:pt x="18547" y="1666412"/>
                </a:lnTo>
                <a:lnTo>
                  <a:pt x="13171" y="1616970"/>
                </a:lnTo>
                <a:lnTo>
                  <a:pt x="8711" y="1567501"/>
                </a:lnTo>
                <a:lnTo>
                  <a:pt x="5167" y="1518018"/>
                </a:lnTo>
                <a:lnTo>
                  <a:pt x="2535" y="1468531"/>
                </a:lnTo>
                <a:lnTo>
                  <a:pt x="813" y="1419053"/>
                </a:lnTo>
                <a:lnTo>
                  <a:pt x="0" y="1369598"/>
                </a:lnTo>
                <a:lnTo>
                  <a:pt x="92" y="1320176"/>
                </a:lnTo>
                <a:lnTo>
                  <a:pt x="1089" y="1270801"/>
                </a:lnTo>
                <a:lnTo>
                  <a:pt x="2987" y="1221484"/>
                </a:lnTo>
                <a:lnTo>
                  <a:pt x="5785" y="1172237"/>
                </a:lnTo>
                <a:lnTo>
                  <a:pt x="9480" y="1123074"/>
                </a:lnTo>
                <a:lnTo>
                  <a:pt x="14071" y="1074007"/>
                </a:lnTo>
                <a:lnTo>
                  <a:pt x="19555" y="1025047"/>
                </a:lnTo>
                <a:lnTo>
                  <a:pt x="25929" y="976206"/>
                </a:lnTo>
                <a:lnTo>
                  <a:pt x="33193" y="927498"/>
                </a:lnTo>
                <a:lnTo>
                  <a:pt x="41343" y="878935"/>
                </a:lnTo>
                <a:lnTo>
                  <a:pt x="50377" y="830528"/>
                </a:lnTo>
                <a:lnTo>
                  <a:pt x="60294" y="782290"/>
                </a:lnTo>
                <a:lnTo>
                  <a:pt x="71090" y="734233"/>
                </a:lnTo>
                <a:lnTo>
                  <a:pt x="82765" y="686370"/>
                </a:lnTo>
                <a:lnTo>
                  <a:pt x="95316" y="638713"/>
                </a:lnTo>
                <a:lnTo>
                  <a:pt x="108740" y="591274"/>
                </a:lnTo>
                <a:lnTo>
                  <a:pt x="123035" y="544066"/>
                </a:lnTo>
                <a:lnTo>
                  <a:pt x="138200" y="497099"/>
                </a:lnTo>
                <a:lnTo>
                  <a:pt x="154232" y="450388"/>
                </a:lnTo>
                <a:lnTo>
                  <a:pt x="171128" y="403944"/>
                </a:lnTo>
                <a:lnTo>
                  <a:pt x="188888" y="357780"/>
                </a:lnTo>
                <a:lnTo>
                  <a:pt x="207508" y="311907"/>
                </a:lnTo>
                <a:lnTo>
                  <a:pt x="226987" y="266339"/>
                </a:lnTo>
                <a:lnTo>
                  <a:pt x="247321" y="221087"/>
                </a:lnTo>
                <a:lnTo>
                  <a:pt x="268510" y="176163"/>
                </a:lnTo>
                <a:lnTo>
                  <a:pt x="290551" y="131580"/>
                </a:lnTo>
                <a:lnTo>
                  <a:pt x="313442" y="87350"/>
                </a:lnTo>
                <a:lnTo>
                  <a:pt x="337180" y="43486"/>
                </a:lnTo>
                <a:lnTo>
                  <a:pt x="361764" y="0"/>
                </a:lnTo>
                <a:lnTo>
                  <a:pt x="2699961" y="1350010"/>
                </a:lnTo>
                <a:lnTo>
                  <a:pt x="40200" y="1814449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0844" y="1444244"/>
            <a:ext cx="2336165" cy="2537460"/>
          </a:xfrm>
          <a:custGeom>
            <a:avLst/>
            <a:gdLst/>
            <a:ahLst/>
            <a:cxnLst/>
            <a:rect l="l" t="t" r="r" b="b"/>
            <a:pathLst>
              <a:path w="2336165" h="2537460">
                <a:moveTo>
                  <a:pt x="1412620" y="0"/>
                </a:moveTo>
                <a:lnTo>
                  <a:pt x="1365836" y="17523"/>
                </a:lnTo>
                <a:lnTo>
                  <a:pt x="1319457" y="35879"/>
                </a:lnTo>
                <a:lnTo>
                  <a:pt x="1273492" y="55059"/>
                </a:lnTo>
                <a:lnTo>
                  <a:pt x="1227951" y="75055"/>
                </a:lnTo>
                <a:lnTo>
                  <a:pt x="1182844" y="95859"/>
                </a:lnTo>
                <a:lnTo>
                  <a:pt x="1138179" y="117463"/>
                </a:lnTo>
                <a:lnTo>
                  <a:pt x="1093967" y="139859"/>
                </a:lnTo>
                <a:lnTo>
                  <a:pt x="1050217" y="163039"/>
                </a:lnTo>
                <a:lnTo>
                  <a:pt x="1006939" y="186996"/>
                </a:lnTo>
                <a:lnTo>
                  <a:pt x="964142" y="211720"/>
                </a:lnTo>
                <a:lnTo>
                  <a:pt x="921836" y="237205"/>
                </a:lnTo>
                <a:lnTo>
                  <a:pt x="880030" y="263442"/>
                </a:lnTo>
                <a:lnTo>
                  <a:pt x="838734" y="290423"/>
                </a:lnTo>
                <a:lnTo>
                  <a:pt x="797958" y="318140"/>
                </a:lnTo>
                <a:lnTo>
                  <a:pt x="757710" y="346585"/>
                </a:lnTo>
                <a:lnTo>
                  <a:pt x="718001" y="375750"/>
                </a:lnTo>
                <a:lnTo>
                  <a:pt x="678841" y="405627"/>
                </a:lnTo>
                <a:lnTo>
                  <a:pt x="640238" y="436209"/>
                </a:lnTo>
                <a:lnTo>
                  <a:pt x="602202" y="467486"/>
                </a:lnTo>
                <a:lnTo>
                  <a:pt x="564743" y="499452"/>
                </a:lnTo>
                <a:lnTo>
                  <a:pt x="527870" y="532098"/>
                </a:lnTo>
                <a:lnTo>
                  <a:pt x="491593" y="565416"/>
                </a:lnTo>
                <a:lnTo>
                  <a:pt x="455922" y="599398"/>
                </a:lnTo>
                <a:lnTo>
                  <a:pt x="420865" y="634036"/>
                </a:lnTo>
                <a:lnTo>
                  <a:pt x="386433" y="669323"/>
                </a:lnTo>
                <a:lnTo>
                  <a:pt x="352635" y="705249"/>
                </a:lnTo>
                <a:lnTo>
                  <a:pt x="319481" y="741808"/>
                </a:lnTo>
                <a:lnTo>
                  <a:pt x="286980" y="778991"/>
                </a:lnTo>
                <a:lnTo>
                  <a:pt x="255142" y="816789"/>
                </a:lnTo>
                <a:lnTo>
                  <a:pt x="223976" y="855196"/>
                </a:lnTo>
                <a:lnTo>
                  <a:pt x="193492" y="894204"/>
                </a:lnTo>
                <a:lnTo>
                  <a:pt x="163700" y="933803"/>
                </a:lnTo>
                <a:lnTo>
                  <a:pt x="134608" y="973986"/>
                </a:lnTo>
                <a:lnTo>
                  <a:pt x="106227" y="1014746"/>
                </a:lnTo>
                <a:lnTo>
                  <a:pt x="78566" y="1056074"/>
                </a:lnTo>
                <a:lnTo>
                  <a:pt x="51635" y="1097961"/>
                </a:lnTo>
                <a:lnTo>
                  <a:pt x="25443" y="1140401"/>
                </a:lnTo>
                <a:lnTo>
                  <a:pt x="0" y="1183386"/>
                </a:lnTo>
                <a:lnTo>
                  <a:pt x="2336037" y="2537206"/>
                </a:lnTo>
                <a:lnTo>
                  <a:pt x="1412620" y="0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0844" y="1444244"/>
            <a:ext cx="2336165" cy="2537460"/>
          </a:xfrm>
          <a:custGeom>
            <a:avLst/>
            <a:gdLst/>
            <a:ahLst/>
            <a:cxnLst/>
            <a:rect l="l" t="t" r="r" b="b"/>
            <a:pathLst>
              <a:path w="2336165" h="2537460">
                <a:moveTo>
                  <a:pt x="0" y="1183386"/>
                </a:moveTo>
                <a:lnTo>
                  <a:pt x="25443" y="1140401"/>
                </a:lnTo>
                <a:lnTo>
                  <a:pt x="51635" y="1097961"/>
                </a:lnTo>
                <a:lnTo>
                  <a:pt x="78566" y="1056074"/>
                </a:lnTo>
                <a:lnTo>
                  <a:pt x="106227" y="1014746"/>
                </a:lnTo>
                <a:lnTo>
                  <a:pt x="134608" y="973986"/>
                </a:lnTo>
                <a:lnTo>
                  <a:pt x="163700" y="933803"/>
                </a:lnTo>
                <a:lnTo>
                  <a:pt x="193492" y="894204"/>
                </a:lnTo>
                <a:lnTo>
                  <a:pt x="223976" y="855196"/>
                </a:lnTo>
                <a:lnTo>
                  <a:pt x="255142" y="816789"/>
                </a:lnTo>
                <a:lnTo>
                  <a:pt x="286980" y="778991"/>
                </a:lnTo>
                <a:lnTo>
                  <a:pt x="319481" y="741808"/>
                </a:lnTo>
                <a:lnTo>
                  <a:pt x="352635" y="705249"/>
                </a:lnTo>
                <a:lnTo>
                  <a:pt x="386433" y="669323"/>
                </a:lnTo>
                <a:lnTo>
                  <a:pt x="420865" y="634036"/>
                </a:lnTo>
                <a:lnTo>
                  <a:pt x="455922" y="599398"/>
                </a:lnTo>
                <a:lnTo>
                  <a:pt x="491593" y="565416"/>
                </a:lnTo>
                <a:lnTo>
                  <a:pt x="527870" y="532098"/>
                </a:lnTo>
                <a:lnTo>
                  <a:pt x="564743" y="499452"/>
                </a:lnTo>
                <a:lnTo>
                  <a:pt x="602202" y="467486"/>
                </a:lnTo>
                <a:lnTo>
                  <a:pt x="640238" y="436209"/>
                </a:lnTo>
                <a:lnTo>
                  <a:pt x="678841" y="405627"/>
                </a:lnTo>
                <a:lnTo>
                  <a:pt x="718001" y="375750"/>
                </a:lnTo>
                <a:lnTo>
                  <a:pt x="757710" y="346585"/>
                </a:lnTo>
                <a:lnTo>
                  <a:pt x="797958" y="318140"/>
                </a:lnTo>
                <a:lnTo>
                  <a:pt x="838734" y="290423"/>
                </a:lnTo>
                <a:lnTo>
                  <a:pt x="880030" y="263442"/>
                </a:lnTo>
                <a:lnTo>
                  <a:pt x="921836" y="237205"/>
                </a:lnTo>
                <a:lnTo>
                  <a:pt x="964142" y="211720"/>
                </a:lnTo>
                <a:lnTo>
                  <a:pt x="1006939" y="186996"/>
                </a:lnTo>
                <a:lnTo>
                  <a:pt x="1050217" y="163039"/>
                </a:lnTo>
                <a:lnTo>
                  <a:pt x="1093967" y="139859"/>
                </a:lnTo>
                <a:lnTo>
                  <a:pt x="1138179" y="117463"/>
                </a:lnTo>
                <a:lnTo>
                  <a:pt x="1182844" y="95859"/>
                </a:lnTo>
                <a:lnTo>
                  <a:pt x="1227951" y="75055"/>
                </a:lnTo>
                <a:lnTo>
                  <a:pt x="1273492" y="55059"/>
                </a:lnTo>
                <a:lnTo>
                  <a:pt x="1319457" y="35879"/>
                </a:lnTo>
                <a:lnTo>
                  <a:pt x="1365836" y="17523"/>
                </a:lnTo>
                <a:lnTo>
                  <a:pt x="1412620" y="0"/>
                </a:lnTo>
                <a:lnTo>
                  <a:pt x="2336037" y="2537206"/>
                </a:lnTo>
                <a:lnTo>
                  <a:pt x="0" y="1183386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29273" y="1281477"/>
            <a:ext cx="1842770" cy="2700020"/>
          </a:xfrm>
          <a:custGeom>
            <a:avLst/>
            <a:gdLst/>
            <a:ahLst/>
            <a:cxnLst/>
            <a:rect l="l" t="t" r="r" b="b"/>
            <a:pathLst>
              <a:path w="1842770" h="2700020">
                <a:moveTo>
                  <a:pt x="921004" y="0"/>
                </a:moveTo>
                <a:lnTo>
                  <a:pt x="871762" y="566"/>
                </a:lnTo>
                <a:lnTo>
                  <a:pt x="822536" y="2031"/>
                </a:lnTo>
                <a:lnTo>
                  <a:pt x="773336" y="4393"/>
                </a:lnTo>
                <a:lnTo>
                  <a:pt x="724176" y="7654"/>
                </a:lnTo>
                <a:lnTo>
                  <a:pt x="675068" y="11812"/>
                </a:lnTo>
                <a:lnTo>
                  <a:pt x="626025" y="16868"/>
                </a:lnTo>
                <a:lnTo>
                  <a:pt x="577058" y="22822"/>
                </a:lnTo>
                <a:lnTo>
                  <a:pt x="528181" y="29673"/>
                </a:lnTo>
                <a:lnTo>
                  <a:pt x="479406" y="37422"/>
                </a:lnTo>
                <a:lnTo>
                  <a:pt x="430745" y="46069"/>
                </a:lnTo>
                <a:lnTo>
                  <a:pt x="382211" y="55614"/>
                </a:lnTo>
                <a:lnTo>
                  <a:pt x="333816" y="66057"/>
                </a:lnTo>
                <a:lnTo>
                  <a:pt x="285573" y="77397"/>
                </a:lnTo>
                <a:lnTo>
                  <a:pt x="237494" y="89635"/>
                </a:lnTo>
                <a:lnTo>
                  <a:pt x="189592" y="102771"/>
                </a:lnTo>
                <a:lnTo>
                  <a:pt x="141879" y="116804"/>
                </a:lnTo>
                <a:lnTo>
                  <a:pt x="94367" y="131735"/>
                </a:lnTo>
                <a:lnTo>
                  <a:pt x="47070" y="147564"/>
                </a:lnTo>
                <a:lnTo>
                  <a:pt x="0" y="164290"/>
                </a:lnTo>
                <a:lnTo>
                  <a:pt x="927607" y="2699972"/>
                </a:lnTo>
                <a:lnTo>
                  <a:pt x="1842770" y="159845"/>
                </a:lnTo>
                <a:lnTo>
                  <a:pt x="1795621" y="143349"/>
                </a:lnTo>
                <a:lnTo>
                  <a:pt x="1748250" y="127752"/>
                </a:lnTo>
                <a:lnTo>
                  <a:pt x="1700669" y="113053"/>
                </a:lnTo>
                <a:lnTo>
                  <a:pt x="1652890" y="99252"/>
                </a:lnTo>
                <a:lnTo>
                  <a:pt x="1604927" y="86349"/>
                </a:lnTo>
                <a:lnTo>
                  <a:pt x="1556791" y="74344"/>
                </a:lnTo>
                <a:lnTo>
                  <a:pt x="1508495" y="63237"/>
                </a:lnTo>
                <a:lnTo>
                  <a:pt x="1460052" y="53029"/>
                </a:lnTo>
                <a:lnTo>
                  <a:pt x="1411473" y="43718"/>
                </a:lnTo>
                <a:lnTo>
                  <a:pt x="1362772" y="35305"/>
                </a:lnTo>
                <a:lnTo>
                  <a:pt x="1313961" y="27790"/>
                </a:lnTo>
                <a:lnTo>
                  <a:pt x="1265052" y="21174"/>
                </a:lnTo>
                <a:lnTo>
                  <a:pt x="1216058" y="15455"/>
                </a:lnTo>
                <a:lnTo>
                  <a:pt x="1166991" y="10634"/>
                </a:lnTo>
                <a:lnTo>
                  <a:pt x="1117864" y="6711"/>
                </a:lnTo>
                <a:lnTo>
                  <a:pt x="1068690" y="3687"/>
                </a:lnTo>
                <a:lnTo>
                  <a:pt x="1019480" y="1560"/>
                </a:lnTo>
                <a:lnTo>
                  <a:pt x="970247" y="331"/>
                </a:lnTo>
                <a:lnTo>
                  <a:pt x="921004" y="0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29273" y="1281477"/>
            <a:ext cx="1842770" cy="2700020"/>
          </a:xfrm>
          <a:custGeom>
            <a:avLst/>
            <a:gdLst/>
            <a:ahLst/>
            <a:cxnLst/>
            <a:rect l="l" t="t" r="r" b="b"/>
            <a:pathLst>
              <a:path w="1842770" h="2700020">
                <a:moveTo>
                  <a:pt x="0" y="164290"/>
                </a:moveTo>
                <a:lnTo>
                  <a:pt x="47070" y="147564"/>
                </a:lnTo>
                <a:lnTo>
                  <a:pt x="94367" y="131735"/>
                </a:lnTo>
                <a:lnTo>
                  <a:pt x="141879" y="116804"/>
                </a:lnTo>
                <a:lnTo>
                  <a:pt x="189592" y="102771"/>
                </a:lnTo>
                <a:lnTo>
                  <a:pt x="237494" y="89635"/>
                </a:lnTo>
                <a:lnTo>
                  <a:pt x="285573" y="77397"/>
                </a:lnTo>
                <a:lnTo>
                  <a:pt x="333816" y="66057"/>
                </a:lnTo>
                <a:lnTo>
                  <a:pt x="382211" y="55614"/>
                </a:lnTo>
                <a:lnTo>
                  <a:pt x="430745" y="46069"/>
                </a:lnTo>
                <a:lnTo>
                  <a:pt x="479406" y="37422"/>
                </a:lnTo>
                <a:lnTo>
                  <a:pt x="528181" y="29673"/>
                </a:lnTo>
                <a:lnTo>
                  <a:pt x="577058" y="22822"/>
                </a:lnTo>
                <a:lnTo>
                  <a:pt x="626025" y="16868"/>
                </a:lnTo>
                <a:lnTo>
                  <a:pt x="675068" y="11812"/>
                </a:lnTo>
                <a:lnTo>
                  <a:pt x="724176" y="7654"/>
                </a:lnTo>
                <a:lnTo>
                  <a:pt x="773336" y="4393"/>
                </a:lnTo>
                <a:lnTo>
                  <a:pt x="822536" y="2031"/>
                </a:lnTo>
                <a:lnTo>
                  <a:pt x="871762" y="566"/>
                </a:lnTo>
                <a:lnTo>
                  <a:pt x="921004" y="0"/>
                </a:lnTo>
                <a:lnTo>
                  <a:pt x="970247" y="331"/>
                </a:lnTo>
                <a:lnTo>
                  <a:pt x="1019480" y="1560"/>
                </a:lnTo>
                <a:lnTo>
                  <a:pt x="1068690" y="3687"/>
                </a:lnTo>
                <a:lnTo>
                  <a:pt x="1117864" y="6711"/>
                </a:lnTo>
                <a:lnTo>
                  <a:pt x="1166991" y="10634"/>
                </a:lnTo>
                <a:lnTo>
                  <a:pt x="1216058" y="15455"/>
                </a:lnTo>
                <a:lnTo>
                  <a:pt x="1265052" y="21174"/>
                </a:lnTo>
                <a:lnTo>
                  <a:pt x="1313961" y="27790"/>
                </a:lnTo>
                <a:lnTo>
                  <a:pt x="1362772" y="35305"/>
                </a:lnTo>
                <a:lnTo>
                  <a:pt x="1411473" y="43718"/>
                </a:lnTo>
                <a:lnTo>
                  <a:pt x="1460052" y="53029"/>
                </a:lnTo>
                <a:lnTo>
                  <a:pt x="1508495" y="63237"/>
                </a:lnTo>
                <a:lnTo>
                  <a:pt x="1556791" y="74344"/>
                </a:lnTo>
                <a:lnTo>
                  <a:pt x="1604927" y="86349"/>
                </a:lnTo>
                <a:lnTo>
                  <a:pt x="1652890" y="99252"/>
                </a:lnTo>
                <a:lnTo>
                  <a:pt x="1700669" y="113053"/>
                </a:lnTo>
                <a:lnTo>
                  <a:pt x="1748250" y="127752"/>
                </a:lnTo>
                <a:lnTo>
                  <a:pt x="1795621" y="143349"/>
                </a:lnTo>
                <a:lnTo>
                  <a:pt x="1842770" y="159845"/>
                </a:lnTo>
                <a:lnTo>
                  <a:pt x="927607" y="2699972"/>
                </a:lnTo>
                <a:lnTo>
                  <a:pt x="0" y="16429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57643" y="3982211"/>
            <a:ext cx="2658110" cy="2068195"/>
          </a:xfrm>
          <a:custGeom>
            <a:avLst/>
            <a:gdLst/>
            <a:ahLst/>
            <a:cxnLst/>
            <a:rect l="l" t="t" r="r" b="b"/>
            <a:pathLst>
              <a:path w="2658109" h="2068195">
                <a:moveTo>
                  <a:pt x="0" y="0"/>
                </a:moveTo>
                <a:lnTo>
                  <a:pt x="1735327" y="2068195"/>
                </a:lnTo>
                <a:lnTo>
                  <a:pt x="1773297" y="2035735"/>
                </a:lnTo>
                <a:lnTo>
                  <a:pt x="1810602" y="2002630"/>
                </a:lnTo>
                <a:lnTo>
                  <a:pt x="1847235" y="1968893"/>
                </a:lnTo>
                <a:lnTo>
                  <a:pt x="1883190" y="1934534"/>
                </a:lnTo>
                <a:lnTo>
                  <a:pt x="1918462" y="1899562"/>
                </a:lnTo>
                <a:lnTo>
                  <a:pt x="1953043" y="1863990"/>
                </a:lnTo>
                <a:lnTo>
                  <a:pt x="1986928" y="1827828"/>
                </a:lnTo>
                <a:lnTo>
                  <a:pt x="2020110" y="1791087"/>
                </a:lnTo>
                <a:lnTo>
                  <a:pt x="2052583" y="1753777"/>
                </a:lnTo>
                <a:lnTo>
                  <a:pt x="2084341" y="1715910"/>
                </a:lnTo>
                <a:lnTo>
                  <a:pt x="2115378" y="1677496"/>
                </a:lnTo>
                <a:lnTo>
                  <a:pt x="2145687" y="1638547"/>
                </a:lnTo>
                <a:lnTo>
                  <a:pt x="2175262" y="1599072"/>
                </a:lnTo>
                <a:lnTo>
                  <a:pt x="2204098" y="1559083"/>
                </a:lnTo>
                <a:lnTo>
                  <a:pt x="2232187" y="1518591"/>
                </a:lnTo>
                <a:lnTo>
                  <a:pt x="2259524" y="1477606"/>
                </a:lnTo>
                <a:lnTo>
                  <a:pt x="2286103" y="1436139"/>
                </a:lnTo>
                <a:lnTo>
                  <a:pt x="2311916" y="1394201"/>
                </a:lnTo>
                <a:lnTo>
                  <a:pt x="2336958" y="1351803"/>
                </a:lnTo>
                <a:lnTo>
                  <a:pt x="2361223" y="1308956"/>
                </a:lnTo>
                <a:lnTo>
                  <a:pt x="2384705" y="1265670"/>
                </a:lnTo>
                <a:lnTo>
                  <a:pt x="2407397" y="1221957"/>
                </a:lnTo>
                <a:lnTo>
                  <a:pt x="2429292" y="1177827"/>
                </a:lnTo>
                <a:lnTo>
                  <a:pt x="2450386" y="1133290"/>
                </a:lnTo>
                <a:lnTo>
                  <a:pt x="2470671" y="1088358"/>
                </a:lnTo>
                <a:lnTo>
                  <a:pt x="2490142" y="1043042"/>
                </a:lnTo>
                <a:lnTo>
                  <a:pt x="2508791" y="997353"/>
                </a:lnTo>
                <a:lnTo>
                  <a:pt x="2526614" y="951300"/>
                </a:lnTo>
                <a:lnTo>
                  <a:pt x="2543603" y="904896"/>
                </a:lnTo>
                <a:lnTo>
                  <a:pt x="2559753" y="858150"/>
                </a:lnTo>
                <a:lnTo>
                  <a:pt x="2575057" y="811074"/>
                </a:lnTo>
                <a:lnTo>
                  <a:pt x="2589509" y="763679"/>
                </a:lnTo>
                <a:lnTo>
                  <a:pt x="2603103" y="715974"/>
                </a:lnTo>
                <a:lnTo>
                  <a:pt x="2615833" y="667972"/>
                </a:lnTo>
                <a:lnTo>
                  <a:pt x="2627692" y="619683"/>
                </a:lnTo>
                <a:lnTo>
                  <a:pt x="2638674" y="571118"/>
                </a:lnTo>
                <a:lnTo>
                  <a:pt x="2648773" y="522287"/>
                </a:lnTo>
                <a:lnTo>
                  <a:pt x="2657982" y="473201"/>
                </a:lnTo>
                <a:lnTo>
                  <a:pt x="0" y="0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57643" y="3982211"/>
            <a:ext cx="2658110" cy="2068195"/>
          </a:xfrm>
          <a:custGeom>
            <a:avLst/>
            <a:gdLst/>
            <a:ahLst/>
            <a:cxnLst/>
            <a:rect l="l" t="t" r="r" b="b"/>
            <a:pathLst>
              <a:path w="2658109" h="2068195">
                <a:moveTo>
                  <a:pt x="2657982" y="473201"/>
                </a:moveTo>
                <a:lnTo>
                  <a:pt x="2648773" y="522287"/>
                </a:lnTo>
                <a:lnTo>
                  <a:pt x="2638674" y="571118"/>
                </a:lnTo>
                <a:lnTo>
                  <a:pt x="2627692" y="619683"/>
                </a:lnTo>
                <a:lnTo>
                  <a:pt x="2615833" y="667972"/>
                </a:lnTo>
                <a:lnTo>
                  <a:pt x="2603103" y="715974"/>
                </a:lnTo>
                <a:lnTo>
                  <a:pt x="2589509" y="763679"/>
                </a:lnTo>
                <a:lnTo>
                  <a:pt x="2575057" y="811074"/>
                </a:lnTo>
                <a:lnTo>
                  <a:pt x="2559753" y="858150"/>
                </a:lnTo>
                <a:lnTo>
                  <a:pt x="2543603" y="904896"/>
                </a:lnTo>
                <a:lnTo>
                  <a:pt x="2526614" y="951300"/>
                </a:lnTo>
                <a:lnTo>
                  <a:pt x="2508791" y="997353"/>
                </a:lnTo>
                <a:lnTo>
                  <a:pt x="2490142" y="1043042"/>
                </a:lnTo>
                <a:lnTo>
                  <a:pt x="2470671" y="1088358"/>
                </a:lnTo>
                <a:lnTo>
                  <a:pt x="2450386" y="1133290"/>
                </a:lnTo>
                <a:lnTo>
                  <a:pt x="2429292" y="1177827"/>
                </a:lnTo>
                <a:lnTo>
                  <a:pt x="2407397" y="1221957"/>
                </a:lnTo>
                <a:lnTo>
                  <a:pt x="2384705" y="1265670"/>
                </a:lnTo>
                <a:lnTo>
                  <a:pt x="2361223" y="1308956"/>
                </a:lnTo>
                <a:lnTo>
                  <a:pt x="2336958" y="1351803"/>
                </a:lnTo>
                <a:lnTo>
                  <a:pt x="2311916" y="1394201"/>
                </a:lnTo>
                <a:lnTo>
                  <a:pt x="2286103" y="1436139"/>
                </a:lnTo>
                <a:lnTo>
                  <a:pt x="2259524" y="1477606"/>
                </a:lnTo>
                <a:lnTo>
                  <a:pt x="2232187" y="1518591"/>
                </a:lnTo>
                <a:lnTo>
                  <a:pt x="2204098" y="1559083"/>
                </a:lnTo>
                <a:lnTo>
                  <a:pt x="2175262" y="1599072"/>
                </a:lnTo>
                <a:lnTo>
                  <a:pt x="2145687" y="1638547"/>
                </a:lnTo>
                <a:lnTo>
                  <a:pt x="2115378" y="1677496"/>
                </a:lnTo>
                <a:lnTo>
                  <a:pt x="2084341" y="1715910"/>
                </a:lnTo>
                <a:lnTo>
                  <a:pt x="2052583" y="1753777"/>
                </a:lnTo>
                <a:lnTo>
                  <a:pt x="2020110" y="1791087"/>
                </a:lnTo>
                <a:lnTo>
                  <a:pt x="1986928" y="1827828"/>
                </a:lnTo>
                <a:lnTo>
                  <a:pt x="1953043" y="1863990"/>
                </a:lnTo>
                <a:lnTo>
                  <a:pt x="1918462" y="1899562"/>
                </a:lnTo>
                <a:lnTo>
                  <a:pt x="1883190" y="1934534"/>
                </a:lnTo>
                <a:lnTo>
                  <a:pt x="1847235" y="1968893"/>
                </a:lnTo>
                <a:lnTo>
                  <a:pt x="1810602" y="2002630"/>
                </a:lnTo>
                <a:lnTo>
                  <a:pt x="1773297" y="2035735"/>
                </a:lnTo>
                <a:lnTo>
                  <a:pt x="1735327" y="2068195"/>
                </a:lnTo>
                <a:lnTo>
                  <a:pt x="0" y="0"/>
                </a:lnTo>
                <a:lnTo>
                  <a:pt x="2657982" y="473201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56881" y="1438275"/>
            <a:ext cx="2327275" cy="2543175"/>
          </a:xfrm>
          <a:custGeom>
            <a:avLst/>
            <a:gdLst/>
            <a:ahLst/>
            <a:cxnLst/>
            <a:rect l="l" t="t" r="r" b="b"/>
            <a:pathLst>
              <a:path w="2327275" h="2543175">
                <a:moveTo>
                  <a:pt x="906779" y="0"/>
                </a:moveTo>
                <a:lnTo>
                  <a:pt x="0" y="2543175"/>
                </a:lnTo>
                <a:lnTo>
                  <a:pt x="2327148" y="1174114"/>
                </a:lnTo>
                <a:lnTo>
                  <a:pt x="2301425" y="1131293"/>
                </a:lnTo>
                <a:lnTo>
                  <a:pt x="2274957" y="1089022"/>
                </a:lnTo>
                <a:lnTo>
                  <a:pt x="2247753" y="1047307"/>
                </a:lnTo>
                <a:lnTo>
                  <a:pt x="2219823" y="1006158"/>
                </a:lnTo>
                <a:lnTo>
                  <a:pt x="2191176" y="965582"/>
                </a:lnTo>
                <a:lnTo>
                  <a:pt x="2161822" y="925587"/>
                </a:lnTo>
                <a:lnTo>
                  <a:pt x="2131771" y="886181"/>
                </a:lnTo>
                <a:lnTo>
                  <a:pt x="2101032" y="847372"/>
                </a:lnTo>
                <a:lnTo>
                  <a:pt x="2069615" y="809168"/>
                </a:lnTo>
                <a:lnTo>
                  <a:pt x="2037529" y="771576"/>
                </a:lnTo>
                <a:lnTo>
                  <a:pt x="2004785" y="734605"/>
                </a:lnTo>
                <a:lnTo>
                  <a:pt x="1971391" y="698263"/>
                </a:lnTo>
                <a:lnTo>
                  <a:pt x="1937357" y="662558"/>
                </a:lnTo>
                <a:lnTo>
                  <a:pt x="1902694" y="627497"/>
                </a:lnTo>
                <a:lnTo>
                  <a:pt x="1867410" y="593088"/>
                </a:lnTo>
                <a:lnTo>
                  <a:pt x="1831515" y="559340"/>
                </a:lnTo>
                <a:lnTo>
                  <a:pt x="1795019" y="526260"/>
                </a:lnTo>
                <a:lnTo>
                  <a:pt x="1757932" y="493856"/>
                </a:lnTo>
                <a:lnTo>
                  <a:pt x="1720262" y="462137"/>
                </a:lnTo>
                <a:lnTo>
                  <a:pt x="1682020" y="431109"/>
                </a:lnTo>
                <a:lnTo>
                  <a:pt x="1643216" y="400782"/>
                </a:lnTo>
                <a:lnTo>
                  <a:pt x="1603859" y="371162"/>
                </a:lnTo>
                <a:lnTo>
                  <a:pt x="1563958" y="342258"/>
                </a:lnTo>
                <a:lnTo>
                  <a:pt x="1523523" y="314079"/>
                </a:lnTo>
                <a:lnTo>
                  <a:pt x="1482565" y="286630"/>
                </a:lnTo>
                <a:lnTo>
                  <a:pt x="1441091" y="259922"/>
                </a:lnTo>
                <a:lnTo>
                  <a:pt x="1399113" y="233961"/>
                </a:lnTo>
                <a:lnTo>
                  <a:pt x="1356639" y="208756"/>
                </a:lnTo>
                <a:lnTo>
                  <a:pt x="1313680" y="184314"/>
                </a:lnTo>
                <a:lnTo>
                  <a:pt x="1270245" y="160643"/>
                </a:lnTo>
                <a:lnTo>
                  <a:pt x="1226343" y="137752"/>
                </a:lnTo>
                <a:lnTo>
                  <a:pt x="1181985" y="115648"/>
                </a:lnTo>
                <a:lnTo>
                  <a:pt x="1137179" y="94339"/>
                </a:lnTo>
                <a:lnTo>
                  <a:pt x="1091936" y="73833"/>
                </a:lnTo>
                <a:lnTo>
                  <a:pt x="1046265" y="54138"/>
                </a:lnTo>
                <a:lnTo>
                  <a:pt x="1000175" y="35263"/>
                </a:lnTo>
                <a:lnTo>
                  <a:pt x="953677" y="17214"/>
                </a:lnTo>
                <a:lnTo>
                  <a:pt x="906779" y="0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56881" y="1438275"/>
            <a:ext cx="2327275" cy="2543175"/>
          </a:xfrm>
          <a:custGeom>
            <a:avLst/>
            <a:gdLst/>
            <a:ahLst/>
            <a:cxnLst/>
            <a:rect l="l" t="t" r="r" b="b"/>
            <a:pathLst>
              <a:path w="2327275" h="2543175">
                <a:moveTo>
                  <a:pt x="906779" y="0"/>
                </a:moveTo>
                <a:lnTo>
                  <a:pt x="953677" y="17214"/>
                </a:lnTo>
                <a:lnTo>
                  <a:pt x="1000175" y="35263"/>
                </a:lnTo>
                <a:lnTo>
                  <a:pt x="1046265" y="54138"/>
                </a:lnTo>
                <a:lnTo>
                  <a:pt x="1091936" y="73833"/>
                </a:lnTo>
                <a:lnTo>
                  <a:pt x="1137179" y="94339"/>
                </a:lnTo>
                <a:lnTo>
                  <a:pt x="1181985" y="115648"/>
                </a:lnTo>
                <a:lnTo>
                  <a:pt x="1226343" y="137752"/>
                </a:lnTo>
                <a:lnTo>
                  <a:pt x="1270245" y="160643"/>
                </a:lnTo>
                <a:lnTo>
                  <a:pt x="1313680" y="184314"/>
                </a:lnTo>
                <a:lnTo>
                  <a:pt x="1356639" y="208756"/>
                </a:lnTo>
                <a:lnTo>
                  <a:pt x="1399113" y="233961"/>
                </a:lnTo>
                <a:lnTo>
                  <a:pt x="1441091" y="259922"/>
                </a:lnTo>
                <a:lnTo>
                  <a:pt x="1482565" y="286630"/>
                </a:lnTo>
                <a:lnTo>
                  <a:pt x="1523523" y="314079"/>
                </a:lnTo>
                <a:lnTo>
                  <a:pt x="1563958" y="342258"/>
                </a:lnTo>
                <a:lnTo>
                  <a:pt x="1603859" y="371162"/>
                </a:lnTo>
                <a:lnTo>
                  <a:pt x="1643216" y="400782"/>
                </a:lnTo>
                <a:lnTo>
                  <a:pt x="1682020" y="431109"/>
                </a:lnTo>
                <a:lnTo>
                  <a:pt x="1720262" y="462137"/>
                </a:lnTo>
                <a:lnTo>
                  <a:pt x="1757932" y="493856"/>
                </a:lnTo>
                <a:lnTo>
                  <a:pt x="1795019" y="526260"/>
                </a:lnTo>
                <a:lnTo>
                  <a:pt x="1831515" y="559340"/>
                </a:lnTo>
                <a:lnTo>
                  <a:pt x="1867410" y="593088"/>
                </a:lnTo>
                <a:lnTo>
                  <a:pt x="1902694" y="627497"/>
                </a:lnTo>
                <a:lnTo>
                  <a:pt x="1937357" y="662558"/>
                </a:lnTo>
                <a:lnTo>
                  <a:pt x="1971391" y="698263"/>
                </a:lnTo>
                <a:lnTo>
                  <a:pt x="2004785" y="734605"/>
                </a:lnTo>
                <a:lnTo>
                  <a:pt x="2037529" y="771576"/>
                </a:lnTo>
                <a:lnTo>
                  <a:pt x="2069615" y="809168"/>
                </a:lnTo>
                <a:lnTo>
                  <a:pt x="2101032" y="847372"/>
                </a:lnTo>
                <a:lnTo>
                  <a:pt x="2131771" y="886181"/>
                </a:lnTo>
                <a:lnTo>
                  <a:pt x="2161822" y="925587"/>
                </a:lnTo>
                <a:lnTo>
                  <a:pt x="2191176" y="965582"/>
                </a:lnTo>
                <a:lnTo>
                  <a:pt x="2219823" y="1006158"/>
                </a:lnTo>
                <a:lnTo>
                  <a:pt x="2247753" y="1047307"/>
                </a:lnTo>
                <a:lnTo>
                  <a:pt x="2274957" y="1089022"/>
                </a:lnTo>
                <a:lnTo>
                  <a:pt x="2301425" y="1131293"/>
                </a:lnTo>
                <a:lnTo>
                  <a:pt x="2327148" y="1174114"/>
                </a:lnTo>
                <a:lnTo>
                  <a:pt x="0" y="2543175"/>
                </a:lnTo>
                <a:lnTo>
                  <a:pt x="90677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56881" y="2622169"/>
            <a:ext cx="2700020" cy="1813560"/>
          </a:xfrm>
          <a:custGeom>
            <a:avLst/>
            <a:gdLst/>
            <a:ahLst/>
            <a:cxnLst/>
            <a:rect l="l" t="t" r="r" b="b"/>
            <a:pathLst>
              <a:path w="2700020" h="1813560">
                <a:moveTo>
                  <a:pt x="2332863" y="0"/>
                </a:moveTo>
                <a:lnTo>
                  <a:pt x="0" y="1359281"/>
                </a:lnTo>
                <a:lnTo>
                  <a:pt x="2661539" y="1813306"/>
                </a:lnTo>
                <a:lnTo>
                  <a:pt x="2669488" y="1763982"/>
                </a:lnTo>
                <a:lnTo>
                  <a:pt x="2676513" y="1714598"/>
                </a:lnTo>
                <a:lnTo>
                  <a:pt x="2682617" y="1665167"/>
                </a:lnTo>
                <a:lnTo>
                  <a:pt x="2687802" y="1615700"/>
                </a:lnTo>
                <a:lnTo>
                  <a:pt x="2692069" y="1566210"/>
                </a:lnTo>
                <a:lnTo>
                  <a:pt x="2695421" y="1516708"/>
                </a:lnTo>
                <a:lnTo>
                  <a:pt x="2697860" y="1467208"/>
                </a:lnTo>
                <a:lnTo>
                  <a:pt x="2699389" y="1417721"/>
                </a:lnTo>
                <a:lnTo>
                  <a:pt x="2700010" y="1368260"/>
                </a:lnTo>
                <a:lnTo>
                  <a:pt x="2699724" y="1318836"/>
                </a:lnTo>
                <a:lnTo>
                  <a:pt x="2698534" y="1269463"/>
                </a:lnTo>
                <a:lnTo>
                  <a:pt x="2696443" y="1220151"/>
                </a:lnTo>
                <a:lnTo>
                  <a:pt x="2693452" y="1170915"/>
                </a:lnTo>
                <a:lnTo>
                  <a:pt x="2689564" y="1121765"/>
                </a:lnTo>
                <a:lnTo>
                  <a:pt x="2684782" y="1072714"/>
                </a:lnTo>
                <a:lnTo>
                  <a:pt x="2679106" y="1023774"/>
                </a:lnTo>
                <a:lnTo>
                  <a:pt x="2672540" y="974957"/>
                </a:lnTo>
                <a:lnTo>
                  <a:pt x="2665085" y="926277"/>
                </a:lnTo>
                <a:lnTo>
                  <a:pt x="2656744" y="877744"/>
                </a:lnTo>
                <a:lnTo>
                  <a:pt x="2647520" y="829372"/>
                </a:lnTo>
                <a:lnTo>
                  <a:pt x="2637413" y="781171"/>
                </a:lnTo>
                <a:lnTo>
                  <a:pt x="2626428" y="733156"/>
                </a:lnTo>
                <a:lnTo>
                  <a:pt x="2614565" y="685337"/>
                </a:lnTo>
                <a:lnTo>
                  <a:pt x="2601827" y="637728"/>
                </a:lnTo>
                <a:lnTo>
                  <a:pt x="2588216" y="590339"/>
                </a:lnTo>
                <a:lnTo>
                  <a:pt x="2573734" y="543185"/>
                </a:lnTo>
                <a:lnTo>
                  <a:pt x="2558385" y="496276"/>
                </a:lnTo>
                <a:lnTo>
                  <a:pt x="2542169" y="449625"/>
                </a:lnTo>
                <a:lnTo>
                  <a:pt x="2525089" y="403244"/>
                </a:lnTo>
                <a:lnTo>
                  <a:pt x="2507148" y="357146"/>
                </a:lnTo>
                <a:lnTo>
                  <a:pt x="2488347" y="311343"/>
                </a:lnTo>
                <a:lnTo>
                  <a:pt x="2468689" y="265846"/>
                </a:lnTo>
                <a:lnTo>
                  <a:pt x="2448176" y="220669"/>
                </a:lnTo>
                <a:lnTo>
                  <a:pt x="2426810" y="175823"/>
                </a:lnTo>
                <a:lnTo>
                  <a:pt x="2404593" y="131321"/>
                </a:lnTo>
                <a:lnTo>
                  <a:pt x="2381528" y="87175"/>
                </a:lnTo>
                <a:lnTo>
                  <a:pt x="2357617" y="43397"/>
                </a:lnTo>
                <a:lnTo>
                  <a:pt x="2332863" y="0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56881" y="2622169"/>
            <a:ext cx="2700020" cy="1813560"/>
          </a:xfrm>
          <a:custGeom>
            <a:avLst/>
            <a:gdLst/>
            <a:ahLst/>
            <a:cxnLst/>
            <a:rect l="l" t="t" r="r" b="b"/>
            <a:pathLst>
              <a:path w="2700020" h="1813560">
                <a:moveTo>
                  <a:pt x="2332863" y="0"/>
                </a:moveTo>
                <a:lnTo>
                  <a:pt x="2357617" y="43397"/>
                </a:lnTo>
                <a:lnTo>
                  <a:pt x="2381528" y="87175"/>
                </a:lnTo>
                <a:lnTo>
                  <a:pt x="2404593" y="131321"/>
                </a:lnTo>
                <a:lnTo>
                  <a:pt x="2426810" y="175823"/>
                </a:lnTo>
                <a:lnTo>
                  <a:pt x="2448176" y="220669"/>
                </a:lnTo>
                <a:lnTo>
                  <a:pt x="2468689" y="265846"/>
                </a:lnTo>
                <a:lnTo>
                  <a:pt x="2488347" y="311343"/>
                </a:lnTo>
                <a:lnTo>
                  <a:pt x="2507148" y="357146"/>
                </a:lnTo>
                <a:lnTo>
                  <a:pt x="2525089" y="403244"/>
                </a:lnTo>
                <a:lnTo>
                  <a:pt x="2542169" y="449625"/>
                </a:lnTo>
                <a:lnTo>
                  <a:pt x="2558385" y="496276"/>
                </a:lnTo>
                <a:lnTo>
                  <a:pt x="2573734" y="543185"/>
                </a:lnTo>
                <a:lnTo>
                  <a:pt x="2588216" y="590339"/>
                </a:lnTo>
                <a:lnTo>
                  <a:pt x="2601827" y="637728"/>
                </a:lnTo>
                <a:lnTo>
                  <a:pt x="2614565" y="685337"/>
                </a:lnTo>
                <a:lnTo>
                  <a:pt x="2626428" y="733156"/>
                </a:lnTo>
                <a:lnTo>
                  <a:pt x="2637413" y="781171"/>
                </a:lnTo>
                <a:lnTo>
                  <a:pt x="2647520" y="829372"/>
                </a:lnTo>
                <a:lnTo>
                  <a:pt x="2656744" y="877744"/>
                </a:lnTo>
                <a:lnTo>
                  <a:pt x="2665085" y="926277"/>
                </a:lnTo>
                <a:lnTo>
                  <a:pt x="2672540" y="974957"/>
                </a:lnTo>
                <a:lnTo>
                  <a:pt x="2679106" y="1023774"/>
                </a:lnTo>
                <a:lnTo>
                  <a:pt x="2684782" y="1072714"/>
                </a:lnTo>
                <a:lnTo>
                  <a:pt x="2689564" y="1121765"/>
                </a:lnTo>
                <a:lnTo>
                  <a:pt x="2693452" y="1170915"/>
                </a:lnTo>
                <a:lnTo>
                  <a:pt x="2696443" y="1220151"/>
                </a:lnTo>
                <a:lnTo>
                  <a:pt x="2698534" y="1269463"/>
                </a:lnTo>
                <a:lnTo>
                  <a:pt x="2699724" y="1318836"/>
                </a:lnTo>
                <a:lnTo>
                  <a:pt x="2700010" y="1368260"/>
                </a:lnTo>
                <a:lnTo>
                  <a:pt x="2699389" y="1417721"/>
                </a:lnTo>
                <a:lnTo>
                  <a:pt x="2697860" y="1467208"/>
                </a:lnTo>
                <a:lnTo>
                  <a:pt x="2695421" y="1516708"/>
                </a:lnTo>
                <a:lnTo>
                  <a:pt x="2692069" y="1566210"/>
                </a:lnTo>
                <a:lnTo>
                  <a:pt x="2687802" y="1615700"/>
                </a:lnTo>
                <a:lnTo>
                  <a:pt x="2682617" y="1665167"/>
                </a:lnTo>
                <a:lnTo>
                  <a:pt x="2676513" y="1714598"/>
                </a:lnTo>
                <a:lnTo>
                  <a:pt x="2669488" y="1763982"/>
                </a:lnTo>
                <a:lnTo>
                  <a:pt x="2661539" y="1813306"/>
                </a:lnTo>
                <a:lnTo>
                  <a:pt x="0" y="1359281"/>
                </a:lnTo>
                <a:lnTo>
                  <a:pt x="233286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10756" y="2164080"/>
            <a:ext cx="505968" cy="291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28816" y="2316480"/>
            <a:ext cx="1068324" cy="291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22719" y="2468880"/>
            <a:ext cx="1080516" cy="2910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592316" y="2205990"/>
            <a:ext cx="929005" cy="467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87655">
              <a:lnSpc>
                <a:spcPct val="100000"/>
              </a:lnSpc>
            </a:pP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1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000" spc="-1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-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-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10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1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38871" y="2756916"/>
            <a:ext cx="505968" cy="291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55407" y="2909316"/>
            <a:ext cx="1072896" cy="2910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525639" y="2798445"/>
            <a:ext cx="922019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83210">
              <a:lnSpc>
                <a:spcPct val="100000"/>
              </a:lnSpc>
            </a:pP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1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OP</a:t>
            </a:r>
            <a:r>
              <a:rPr sz="1000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1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036052" y="3491484"/>
            <a:ext cx="804672" cy="291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65947" y="3643884"/>
            <a:ext cx="944879" cy="2910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97368" y="3796284"/>
            <a:ext cx="1080516" cy="2910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967218" y="3533648"/>
            <a:ext cx="929640" cy="467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</a:pP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1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1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OP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1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1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1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04404" y="4366260"/>
            <a:ext cx="1100327" cy="2910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15071" y="4518660"/>
            <a:ext cx="1080516" cy="2910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72883" y="4963667"/>
            <a:ext cx="1030224" cy="2910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72883" y="5116067"/>
            <a:ext cx="1014983" cy="291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72883" y="5268467"/>
            <a:ext cx="1080516" cy="291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68696" y="2756916"/>
            <a:ext cx="1048511" cy="2910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53455" y="2909316"/>
            <a:ext cx="1080516" cy="291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622416" y="2798445"/>
            <a:ext cx="92964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240">
              <a:lnSpc>
                <a:spcPct val="100000"/>
              </a:lnSpc>
            </a:pP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1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000" spc="-1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-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1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228844" y="3572255"/>
            <a:ext cx="873251" cy="291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298694" y="3613530"/>
            <a:ext cx="72580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125211" y="3724655"/>
            <a:ext cx="1080515" cy="2910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195061" y="3765930"/>
            <a:ext cx="92964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1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646676" y="4381500"/>
            <a:ext cx="1641348" cy="2910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27091" y="4533900"/>
            <a:ext cx="1080515" cy="2910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56247" y="4847844"/>
            <a:ext cx="548640" cy="2910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626097" y="4889754"/>
            <a:ext cx="35877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1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117335" y="5000244"/>
            <a:ext cx="986028" cy="2910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19444" y="5152644"/>
            <a:ext cx="879348" cy="2910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187185" y="5042154"/>
            <a:ext cx="79375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marR="5080" indent="-102235">
              <a:lnSpc>
                <a:spcPct val="100000"/>
              </a:lnSpc>
            </a:pP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000" spc="-1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14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000" spc="-1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-1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1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-1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51803" y="5305044"/>
            <a:ext cx="1046988" cy="29108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81700" y="5457444"/>
            <a:ext cx="1080516" cy="29108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16396" y="3142488"/>
            <a:ext cx="1700783" cy="169773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49161" y="3175254"/>
            <a:ext cx="1617345" cy="1614170"/>
          </a:xfrm>
          <a:custGeom>
            <a:avLst/>
            <a:gdLst/>
            <a:ahLst/>
            <a:cxnLst/>
            <a:rect l="l" t="t" r="r" b="b"/>
            <a:pathLst>
              <a:path w="1617345" h="1614170">
                <a:moveTo>
                  <a:pt x="808482" y="0"/>
                </a:moveTo>
                <a:lnTo>
                  <a:pt x="760975" y="1369"/>
                </a:lnTo>
                <a:lnTo>
                  <a:pt x="714192" y="5429"/>
                </a:lnTo>
                <a:lnTo>
                  <a:pt x="668207" y="12102"/>
                </a:lnTo>
                <a:lnTo>
                  <a:pt x="623098" y="21313"/>
                </a:lnTo>
                <a:lnTo>
                  <a:pt x="578939" y="32987"/>
                </a:lnTo>
                <a:lnTo>
                  <a:pt x="535806" y="47047"/>
                </a:lnTo>
                <a:lnTo>
                  <a:pt x="493775" y="63418"/>
                </a:lnTo>
                <a:lnTo>
                  <a:pt x="452923" y="82024"/>
                </a:lnTo>
                <a:lnTo>
                  <a:pt x="413324" y="102790"/>
                </a:lnTo>
                <a:lnTo>
                  <a:pt x="375055" y="125640"/>
                </a:lnTo>
                <a:lnTo>
                  <a:pt x="338191" y="150498"/>
                </a:lnTo>
                <a:lnTo>
                  <a:pt x="302809" y="177288"/>
                </a:lnTo>
                <a:lnTo>
                  <a:pt x="268984" y="205935"/>
                </a:lnTo>
                <a:lnTo>
                  <a:pt x="236791" y="236362"/>
                </a:lnTo>
                <a:lnTo>
                  <a:pt x="206307" y="268495"/>
                </a:lnTo>
                <a:lnTo>
                  <a:pt x="177608" y="302258"/>
                </a:lnTo>
                <a:lnTo>
                  <a:pt x="150769" y="337574"/>
                </a:lnTo>
                <a:lnTo>
                  <a:pt x="125866" y="374369"/>
                </a:lnTo>
                <a:lnTo>
                  <a:pt x="102974" y="412566"/>
                </a:lnTo>
                <a:lnTo>
                  <a:pt x="82171" y="452090"/>
                </a:lnTo>
                <a:lnTo>
                  <a:pt x="63531" y="492865"/>
                </a:lnTo>
                <a:lnTo>
                  <a:pt x="47131" y="534815"/>
                </a:lnTo>
                <a:lnTo>
                  <a:pt x="33045" y="577865"/>
                </a:lnTo>
                <a:lnTo>
                  <a:pt x="21351" y="621938"/>
                </a:lnTo>
                <a:lnTo>
                  <a:pt x="12123" y="666960"/>
                </a:lnTo>
                <a:lnTo>
                  <a:pt x="5438" y="712854"/>
                </a:lnTo>
                <a:lnTo>
                  <a:pt x="1372" y="759545"/>
                </a:lnTo>
                <a:lnTo>
                  <a:pt x="0" y="806958"/>
                </a:lnTo>
                <a:lnTo>
                  <a:pt x="1372" y="854370"/>
                </a:lnTo>
                <a:lnTo>
                  <a:pt x="5438" y="901061"/>
                </a:lnTo>
                <a:lnTo>
                  <a:pt x="12123" y="946955"/>
                </a:lnTo>
                <a:lnTo>
                  <a:pt x="21351" y="991977"/>
                </a:lnTo>
                <a:lnTo>
                  <a:pt x="33045" y="1036050"/>
                </a:lnTo>
                <a:lnTo>
                  <a:pt x="47131" y="1079100"/>
                </a:lnTo>
                <a:lnTo>
                  <a:pt x="63531" y="1121050"/>
                </a:lnTo>
                <a:lnTo>
                  <a:pt x="82171" y="1161825"/>
                </a:lnTo>
                <a:lnTo>
                  <a:pt x="102974" y="1201349"/>
                </a:lnTo>
                <a:lnTo>
                  <a:pt x="125866" y="1239546"/>
                </a:lnTo>
                <a:lnTo>
                  <a:pt x="150769" y="1276341"/>
                </a:lnTo>
                <a:lnTo>
                  <a:pt x="177608" y="1311657"/>
                </a:lnTo>
                <a:lnTo>
                  <a:pt x="206307" y="1345420"/>
                </a:lnTo>
                <a:lnTo>
                  <a:pt x="236791" y="1377553"/>
                </a:lnTo>
                <a:lnTo>
                  <a:pt x="268984" y="1407980"/>
                </a:lnTo>
                <a:lnTo>
                  <a:pt x="302809" y="1436627"/>
                </a:lnTo>
                <a:lnTo>
                  <a:pt x="338191" y="1463417"/>
                </a:lnTo>
                <a:lnTo>
                  <a:pt x="375055" y="1488275"/>
                </a:lnTo>
                <a:lnTo>
                  <a:pt x="413324" y="1511125"/>
                </a:lnTo>
                <a:lnTo>
                  <a:pt x="452923" y="1531891"/>
                </a:lnTo>
                <a:lnTo>
                  <a:pt x="493776" y="1550497"/>
                </a:lnTo>
                <a:lnTo>
                  <a:pt x="535806" y="1566868"/>
                </a:lnTo>
                <a:lnTo>
                  <a:pt x="578939" y="1580928"/>
                </a:lnTo>
                <a:lnTo>
                  <a:pt x="623098" y="1592602"/>
                </a:lnTo>
                <a:lnTo>
                  <a:pt x="668207" y="1601813"/>
                </a:lnTo>
                <a:lnTo>
                  <a:pt x="714192" y="1608486"/>
                </a:lnTo>
                <a:lnTo>
                  <a:pt x="760975" y="1612546"/>
                </a:lnTo>
                <a:lnTo>
                  <a:pt x="808482" y="1613916"/>
                </a:lnTo>
                <a:lnTo>
                  <a:pt x="855988" y="1612546"/>
                </a:lnTo>
                <a:lnTo>
                  <a:pt x="902771" y="1608486"/>
                </a:lnTo>
                <a:lnTo>
                  <a:pt x="948756" y="1601813"/>
                </a:lnTo>
                <a:lnTo>
                  <a:pt x="993865" y="1592602"/>
                </a:lnTo>
                <a:lnTo>
                  <a:pt x="1038024" y="1580928"/>
                </a:lnTo>
                <a:lnTo>
                  <a:pt x="1081157" y="1566868"/>
                </a:lnTo>
                <a:lnTo>
                  <a:pt x="1123187" y="1550497"/>
                </a:lnTo>
                <a:lnTo>
                  <a:pt x="1164040" y="1531891"/>
                </a:lnTo>
                <a:lnTo>
                  <a:pt x="1203639" y="1511125"/>
                </a:lnTo>
                <a:lnTo>
                  <a:pt x="1241908" y="1488275"/>
                </a:lnTo>
                <a:lnTo>
                  <a:pt x="1278772" y="1463417"/>
                </a:lnTo>
                <a:lnTo>
                  <a:pt x="1314154" y="1436627"/>
                </a:lnTo>
                <a:lnTo>
                  <a:pt x="1347979" y="1407980"/>
                </a:lnTo>
                <a:lnTo>
                  <a:pt x="1380172" y="1377553"/>
                </a:lnTo>
                <a:lnTo>
                  <a:pt x="1410656" y="1345420"/>
                </a:lnTo>
                <a:lnTo>
                  <a:pt x="1439355" y="1311657"/>
                </a:lnTo>
                <a:lnTo>
                  <a:pt x="1466194" y="1276341"/>
                </a:lnTo>
                <a:lnTo>
                  <a:pt x="1491097" y="1239546"/>
                </a:lnTo>
                <a:lnTo>
                  <a:pt x="1513989" y="1201349"/>
                </a:lnTo>
                <a:lnTo>
                  <a:pt x="1534792" y="1161825"/>
                </a:lnTo>
                <a:lnTo>
                  <a:pt x="1553432" y="1121050"/>
                </a:lnTo>
                <a:lnTo>
                  <a:pt x="1569832" y="1079100"/>
                </a:lnTo>
                <a:lnTo>
                  <a:pt x="1583918" y="1036050"/>
                </a:lnTo>
                <a:lnTo>
                  <a:pt x="1595612" y="991977"/>
                </a:lnTo>
                <a:lnTo>
                  <a:pt x="1604840" y="946955"/>
                </a:lnTo>
                <a:lnTo>
                  <a:pt x="1611525" y="901061"/>
                </a:lnTo>
                <a:lnTo>
                  <a:pt x="1615591" y="854370"/>
                </a:lnTo>
                <a:lnTo>
                  <a:pt x="1616964" y="806958"/>
                </a:lnTo>
                <a:lnTo>
                  <a:pt x="1615591" y="759545"/>
                </a:lnTo>
                <a:lnTo>
                  <a:pt x="1611525" y="712854"/>
                </a:lnTo>
                <a:lnTo>
                  <a:pt x="1604840" y="666960"/>
                </a:lnTo>
                <a:lnTo>
                  <a:pt x="1595612" y="621938"/>
                </a:lnTo>
                <a:lnTo>
                  <a:pt x="1583918" y="577865"/>
                </a:lnTo>
                <a:lnTo>
                  <a:pt x="1569832" y="534815"/>
                </a:lnTo>
                <a:lnTo>
                  <a:pt x="1553432" y="492865"/>
                </a:lnTo>
                <a:lnTo>
                  <a:pt x="1534792" y="452090"/>
                </a:lnTo>
                <a:lnTo>
                  <a:pt x="1513989" y="412566"/>
                </a:lnTo>
                <a:lnTo>
                  <a:pt x="1491097" y="374369"/>
                </a:lnTo>
                <a:lnTo>
                  <a:pt x="1466194" y="337574"/>
                </a:lnTo>
                <a:lnTo>
                  <a:pt x="1439355" y="302258"/>
                </a:lnTo>
                <a:lnTo>
                  <a:pt x="1410656" y="268495"/>
                </a:lnTo>
                <a:lnTo>
                  <a:pt x="1380172" y="236362"/>
                </a:lnTo>
                <a:lnTo>
                  <a:pt x="1347979" y="205935"/>
                </a:lnTo>
                <a:lnTo>
                  <a:pt x="1314154" y="177288"/>
                </a:lnTo>
                <a:lnTo>
                  <a:pt x="1278772" y="150498"/>
                </a:lnTo>
                <a:lnTo>
                  <a:pt x="1241908" y="125640"/>
                </a:lnTo>
                <a:lnTo>
                  <a:pt x="1203639" y="102790"/>
                </a:lnTo>
                <a:lnTo>
                  <a:pt x="1164040" y="82024"/>
                </a:lnTo>
                <a:lnTo>
                  <a:pt x="1123188" y="63418"/>
                </a:lnTo>
                <a:lnTo>
                  <a:pt x="1081157" y="47047"/>
                </a:lnTo>
                <a:lnTo>
                  <a:pt x="1038024" y="32987"/>
                </a:lnTo>
                <a:lnTo>
                  <a:pt x="993865" y="21313"/>
                </a:lnTo>
                <a:lnTo>
                  <a:pt x="948756" y="12102"/>
                </a:lnTo>
                <a:lnTo>
                  <a:pt x="902771" y="5429"/>
                </a:lnTo>
                <a:lnTo>
                  <a:pt x="855988" y="1369"/>
                </a:lnTo>
                <a:lnTo>
                  <a:pt x="808482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49161" y="3175254"/>
            <a:ext cx="1617345" cy="1614170"/>
          </a:xfrm>
          <a:custGeom>
            <a:avLst/>
            <a:gdLst/>
            <a:ahLst/>
            <a:cxnLst/>
            <a:rect l="l" t="t" r="r" b="b"/>
            <a:pathLst>
              <a:path w="1617345" h="1614170">
                <a:moveTo>
                  <a:pt x="0" y="806958"/>
                </a:moveTo>
                <a:lnTo>
                  <a:pt x="1372" y="759545"/>
                </a:lnTo>
                <a:lnTo>
                  <a:pt x="5438" y="712854"/>
                </a:lnTo>
                <a:lnTo>
                  <a:pt x="12123" y="666960"/>
                </a:lnTo>
                <a:lnTo>
                  <a:pt x="21351" y="621938"/>
                </a:lnTo>
                <a:lnTo>
                  <a:pt x="33045" y="577865"/>
                </a:lnTo>
                <a:lnTo>
                  <a:pt x="47131" y="534815"/>
                </a:lnTo>
                <a:lnTo>
                  <a:pt x="63531" y="492865"/>
                </a:lnTo>
                <a:lnTo>
                  <a:pt x="82171" y="452090"/>
                </a:lnTo>
                <a:lnTo>
                  <a:pt x="102974" y="412566"/>
                </a:lnTo>
                <a:lnTo>
                  <a:pt x="125866" y="374369"/>
                </a:lnTo>
                <a:lnTo>
                  <a:pt x="150769" y="337574"/>
                </a:lnTo>
                <a:lnTo>
                  <a:pt x="177608" y="302258"/>
                </a:lnTo>
                <a:lnTo>
                  <a:pt x="206307" y="268495"/>
                </a:lnTo>
                <a:lnTo>
                  <a:pt x="236791" y="236362"/>
                </a:lnTo>
                <a:lnTo>
                  <a:pt x="268984" y="205935"/>
                </a:lnTo>
                <a:lnTo>
                  <a:pt x="302809" y="177288"/>
                </a:lnTo>
                <a:lnTo>
                  <a:pt x="338191" y="150498"/>
                </a:lnTo>
                <a:lnTo>
                  <a:pt x="375055" y="125640"/>
                </a:lnTo>
                <a:lnTo>
                  <a:pt x="413324" y="102790"/>
                </a:lnTo>
                <a:lnTo>
                  <a:pt x="452923" y="82024"/>
                </a:lnTo>
                <a:lnTo>
                  <a:pt x="493775" y="63418"/>
                </a:lnTo>
                <a:lnTo>
                  <a:pt x="535806" y="47047"/>
                </a:lnTo>
                <a:lnTo>
                  <a:pt x="578939" y="32987"/>
                </a:lnTo>
                <a:lnTo>
                  <a:pt x="623098" y="21313"/>
                </a:lnTo>
                <a:lnTo>
                  <a:pt x="668207" y="12102"/>
                </a:lnTo>
                <a:lnTo>
                  <a:pt x="714192" y="5429"/>
                </a:lnTo>
                <a:lnTo>
                  <a:pt x="760975" y="1369"/>
                </a:lnTo>
                <a:lnTo>
                  <a:pt x="808482" y="0"/>
                </a:lnTo>
                <a:lnTo>
                  <a:pt x="855988" y="1369"/>
                </a:lnTo>
                <a:lnTo>
                  <a:pt x="902771" y="5429"/>
                </a:lnTo>
                <a:lnTo>
                  <a:pt x="948756" y="12102"/>
                </a:lnTo>
                <a:lnTo>
                  <a:pt x="993865" y="21313"/>
                </a:lnTo>
                <a:lnTo>
                  <a:pt x="1038024" y="32987"/>
                </a:lnTo>
                <a:lnTo>
                  <a:pt x="1081157" y="47047"/>
                </a:lnTo>
                <a:lnTo>
                  <a:pt x="1123188" y="63418"/>
                </a:lnTo>
                <a:lnTo>
                  <a:pt x="1164040" y="82024"/>
                </a:lnTo>
                <a:lnTo>
                  <a:pt x="1203639" y="102790"/>
                </a:lnTo>
                <a:lnTo>
                  <a:pt x="1241908" y="125640"/>
                </a:lnTo>
                <a:lnTo>
                  <a:pt x="1278772" y="150498"/>
                </a:lnTo>
                <a:lnTo>
                  <a:pt x="1314154" y="177288"/>
                </a:lnTo>
                <a:lnTo>
                  <a:pt x="1347979" y="205935"/>
                </a:lnTo>
                <a:lnTo>
                  <a:pt x="1380172" y="236362"/>
                </a:lnTo>
                <a:lnTo>
                  <a:pt x="1410656" y="268495"/>
                </a:lnTo>
                <a:lnTo>
                  <a:pt x="1439355" y="302258"/>
                </a:lnTo>
                <a:lnTo>
                  <a:pt x="1466194" y="337574"/>
                </a:lnTo>
                <a:lnTo>
                  <a:pt x="1491097" y="374369"/>
                </a:lnTo>
                <a:lnTo>
                  <a:pt x="1513989" y="412566"/>
                </a:lnTo>
                <a:lnTo>
                  <a:pt x="1534792" y="452090"/>
                </a:lnTo>
                <a:lnTo>
                  <a:pt x="1553432" y="492865"/>
                </a:lnTo>
                <a:lnTo>
                  <a:pt x="1569832" y="534815"/>
                </a:lnTo>
                <a:lnTo>
                  <a:pt x="1583918" y="577865"/>
                </a:lnTo>
                <a:lnTo>
                  <a:pt x="1595612" y="621938"/>
                </a:lnTo>
                <a:lnTo>
                  <a:pt x="1604840" y="666960"/>
                </a:lnTo>
                <a:lnTo>
                  <a:pt x="1611525" y="712854"/>
                </a:lnTo>
                <a:lnTo>
                  <a:pt x="1615591" y="759545"/>
                </a:lnTo>
                <a:lnTo>
                  <a:pt x="1616964" y="806958"/>
                </a:lnTo>
                <a:lnTo>
                  <a:pt x="1615591" y="854370"/>
                </a:lnTo>
                <a:lnTo>
                  <a:pt x="1611525" y="901061"/>
                </a:lnTo>
                <a:lnTo>
                  <a:pt x="1604840" y="946955"/>
                </a:lnTo>
                <a:lnTo>
                  <a:pt x="1595612" y="991977"/>
                </a:lnTo>
                <a:lnTo>
                  <a:pt x="1583918" y="1036050"/>
                </a:lnTo>
                <a:lnTo>
                  <a:pt x="1569832" y="1079100"/>
                </a:lnTo>
                <a:lnTo>
                  <a:pt x="1553432" y="1121050"/>
                </a:lnTo>
                <a:lnTo>
                  <a:pt x="1534792" y="1161825"/>
                </a:lnTo>
                <a:lnTo>
                  <a:pt x="1513989" y="1201349"/>
                </a:lnTo>
                <a:lnTo>
                  <a:pt x="1491097" y="1239546"/>
                </a:lnTo>
                <a:lnTo>
                  <a:pt x="1466194" y="1276341"/>
                </a:lnTo>
                <a:lnTo>
                  <a:pt x="1439355" y="1311657"/>
                </a:lnTo>
                <a:lnTo>
                  <a:pt x="1410656" y="1345420"/>
                </a:lnTo>
                <a:lnTo>
                  <a:pt x="1380172" y="1377553"/>
                </a:lnTo>
                <a:lnTo>
                  <a:pt x="1347979" y="1407980"/>
                </a:lnTo>
                <a:lnTo>
                  <a:pt x="1314154" y="1436627"/>
                </a:lnTo>
                <a:lnTo>
                  <a:pt x="1278772" y="1463417"/>
                </a:lnTo>
                <a:lnTo>
                  <a:pt x="1241908" y="1488275"/>
                </a:lnTo>
                <a:lnTo>
                  <a:pt x="1203639" y="1511125"/>
                </a:lnTo>
                <a:lnTo>
                  <a:pt x="1164040" y="1531891"/>
                </a:lnTo>
                <a:lnTo>
                  <a:pt x="1123187" y="1550497"/>
                </a:lnTo>
                <a:lnTo>
                  <a:pt x="1081157" y="1566868"/>
                </a:lnTo>
                <a:lnTo>
                  <a:pt x="1038024" y="1580928"/>
                </a:lnTo>
                <a:lnTo>
                  <a:pt x="993865" y="1592602"/>
                </a:lnTo>
                <a:lnTo>
                  <a:pt x="948756" y="1601813"/>
                </a:lnTo>
                <a:lnTo>
                  <a:pt x="902771" y="1608486"/>
                </a:lnTo>
                <a:lnTo>
                  <a:pt x="855988" y="1612546"/>
                </a:lnTo>
                <a:lnTo>
                  <a:pt x="808482" y="1613916"/>
                </a:lnTo>
                <a:lnTo>
                  <a:pt x="760975" y="1612546"/>
                </a:lnTo>
                <a:lnTo>
                  <a:pt x="714192" y="1608486"/>
                </a:lnTo>
                <a:lnTo>
                  <a:pt x="668207" y="1601813"/>
                </a:lnTo>
                <a:lnTo>
                  <a:pt x="623098" y="1592602"/>
                </a:lnTo>
                <a:lnTo>
                  <a:pt x="578939" y="1580928"/>
                </a:lnTo>
                <a:lnTo>
                  <a:pt x="535806" y="1566868"/>
                </a:lnTo>
                <a:lnTo>
                  <a:pt x="493776" y="1550497"/>
                </a:lnTo>
                <a:lnTo>
                  <a:pt x="452923" y="1531891"/>
                </a:lnTo>
                <a:lnTo>
                  <a:pt x="413324" y="1511125"/>
                </a:lnTo>
                <a:lnTo>
                  <a:pt x="375055" y="1488275"/>
                </a:lnTo>
                <a:lnTo>
                  <a:pt x="338191" y="1463417"/>
                </a:lnTo>
                <a:lnTo>
                  <a:pt x="302809" y="1436627"/>
                </a:lnTo>
                <a:lnTo>
                  <a:pt x="268984" y="1407980"/>
                </a:lnTo>
                <a:lnTo>
                  <a:pt x="236791" y="1377553"/>
                </a:lnTo>
                <a:lnTo>
                  <a:pt x="206307" y="1345420"/>
                </a:lnTo>
                <a:lnTo>
                  <a:pt x="177608" y="1311657"/>
                </a:lnTo>
                <a:lnTo>
                  <a:pt x="150769" y="1276341"/>
                </a:lnTo>
                <a:lnTo>
                  <a:pt x="125866" y="1239546"/>
                </a:lnTo>
                <a:lnTo>
                  <a:pt x="102974" y="1201349"/>
                </a:lnTo>
                <a:lnTo>
                  <a:pt x="82171" y="1161825"/>
                </a:lnTo>
                <a:lnTo>
                  <a:pt x="63531" y="1121050"/>
                </a:lnTo>
                <a:lnTo>
                  <a:pt x="47131" y="1079100"/>
                </a:lnTo>
                <a:lnTo>
                  <a:pt x="33045" y="1036050"/>
                </a:lnTo>
                <a:lnTo>
                  <a:pt x="21351" y="991977"/>
                </a:lnTo>
                <a:lnTo>
                  <a:pt x="12123" y="946955"/>
                </a:lnTo>
                <a:lnTo>
                  <a:pt x="5438" y="901061"/>
                </a:lnTo>
                <a:lnTo>
                  <a:pt x="1372" y="854370"/>
                </a:lnTo>
                <a:lnTo>
                  <a:pt x="0" y="806958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374638" y="1536827"/>
            <a:ext cx="1429385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60" dirty="0">
                <a:solidFill>
                  <a:srgbClr val="FFFFFF"/>
                </a:solidFill>
                <a:latin typeface="Verdana"/>
                <a:cs typeface="Verdana"/>
              </a:rPr>
              <a:t>rpr</a:t>
            </a:r>
            <a:r>
              <a:rPr sz="800" i="1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-3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800" i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2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00" i="1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i="1" spc="45" dirty="0">
                <a:solidFill>
                  <a:srgbClr val="FFFFFF"/>
                </a:solidFill>
                <a:latin typeface="Verdana"/>
                <a:cs typeface="Verdana"/>
              </a:rPr>
              <a:t>od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lli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6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40" dirty="0">
                <a:solidFill>
                  <a:srgbClr val="FFFFFF"/>
                </a:solidFill>
                <a:latin typeface="Verdana"/>
                <a:cs typeface="Verdana"/>
              </a:rPr>
              <a:t>Va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800" i="1" spc="-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800" i="1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8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i="1" spc="25" dirty="0">
                <a:solidFill>
                  <a:srgbClr val="FFFFFF"/>
                </a:solidFill>
                <a:latin typeface="Verdana"/>
                <a:cs typeface="Verdana"/>
              </a:rPr>
              <a:t>ha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i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25" dirty="0">
                <a:solidFill>
                  <a:srgbClr val="FFFFFF"/>
                </a:solidFill>
                <a:latin typeface="Verdana"/>
                <a:cs typeface="Verdana"/>
              </a:rPr>
              <a:t>na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800" i="1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800" i="1" spc="-11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-1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105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800" i="1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r>
              <a:rPr sz="800" i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2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00" i="1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i="1" spc="-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800" i="1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-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800" i="1" spc="-3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43115" y="5006721"/>
            <a:ext cx="929640" cy="948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REFERE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10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1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-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1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1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000">
              <a:latin typeface="Verdana"/>
              <a:cs typeface="Verdana"/>
            </a:endParaRPr>
          </a:p>
          <a:p>
            <a:pPr marL="25400" algn="just">
              <a:lnSpc>
                <a:spcPts val="1050"/>
              </a:lnSpc>
              <a:spcBef>
                <a:spcPts val="710"/>
              </a:spcBef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-85" dirty="0">
                <a:solidFill>
                  <a:srgbClr val="FFFFFF"/>
                </a:solidFill>
                <a:latin typeface="Verdana"/>
                <a:cs typeface="Verdana"/>
              </a:rPr>
              <a:t>Ex</a:t>
            </a:r>
            <a:r>
              <a:rPr sz="800" i="1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20" dirty="0">
                <a:solidFill>
                  <a:srgbClr val="FFFFFF"/>
                </a:solidFill>
                <a:latin typeface="Verdana"/>
                <a:cs typeface="Verdana"/>
              </a:rPr>
              <a:t>rna</a:t>
            </a:r>
            <a:r>
              <a:rPr sz="800" i="1" spc="-60" dirty="0">
                <a:solidFill>
                  <a:srgbClr val="FFFFFF"/>
                </a:solidFill>
                <a:latin typeface="Verdana"/>
                <a:cs typeface="Verdana"/>
              </a:rPr>
              <a:t>l </a:t>
            </a:r>
            <a:r>
              <a:rPr sz="800" i="1" spc="8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i="1" spc="45" dirty="0">
                <a:solidFill>
                  <a:srgbClr val="FFFFFF"/>
                </a:solidFill>
                <a:latin typeface="Verdana"/>
                <a:cs typeface="Verdana"/>
              </a:rPr>
              <a:t>od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1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800">
              <a:latin typeface="Verdana"/>
              <a:cs typeface="Verdana"/>
            </a:endParaRPr>
          </a:p>
          <a:p>
            <a:pPr marL="25400" algn="just">
              <a:lnSpc>
                <a:spcPts val="96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-8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800" i="1" spc="-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20" dirty="0">
                <a:solidFill>
                  <a:srgbClr val="FFFFFF"/>
                </a:solidFill>
                <a:latin typeface="Verdana"/>
                <a:cs typeface="Verdana"/>
              </a:rPr>
              <a:t>rna</a:t>
            </a:r>
            <a:r>
              <a:rPr sz="800" i="1" spc="-6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800" i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8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i="1" spc="45" dirty="0">
                <a:solidFill>
                  <a:srgbClr val="FFFFFF"/>
                </a:solidFill>
                <a:latin typeface="Verdana"/>
                <a:cs typeface="Verdana"/>
              </a:rPr>
              <a:t>od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1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800">
              <a:latin typeface="Verdana"/>
              <a:cs typeface="Verdana"/>
            </a:endParaRPr>
          </a:p>
          <a:p>
            <a:pPr marL="25400" algn="just">
              <a:lnSpc>
                <a:spcPts val="105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8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i="1" spc="-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800" i="1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00" i="1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i="1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i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2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00" i="1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156450" y="5920232"/>
            <a:ext cx="134302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-10" dirty="0">
                <a:solidFill>
                  <a:srgbClr val="FFFFFF"/>
                </a:solidFill>
                <a:latin typeface="Verdana"/>
                <a:cs typeface="Verdana"/>
              </a:rPr>
              <a:t>Produ</a:t>
            </a:r>
            <a:r>
              <a:rPr sz="800" i="1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i="1" spc="-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2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00" i="1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105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-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00" i="1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-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i="1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60" dirty="0">
                <a:solidFill>
                  <a:srgbClr val="FFFFFF"/>
                </a:solidFill>
                <a:latin typeface="Verdana"/>
                <a:cs typeface="Verdana"/>
              </a:rPr>
              <a:t>nsi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800" i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40" dirty="0">
                <a:solidFill>
                  <a:srgbClr val="FFFFFF"/>
                </a:solidFill>
                <a:latin typeface="Verdana"/>
                <a:cs typeface="Verdana"/>
              </a:rPr>
              <a:t>Manag</a:t>
            </a:r>
            <a:r>
              <a:rPr sz="800" i="1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i="1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3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002394" y="3341878"/>
            <a:ext cx="657225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-11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iti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6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i="1" spc="15" dirty="0">
                <a:solidFill>
                  <a:srgbClr val="FFFFFF"/>
                </a:solidFill>
                <a:latin typeface="Verdana"/>
                <a:cs typeface="Verdana"/>
              </a:rPr>
              <a:t>ove</a:t>
            </a:r>
            <a:r>
              <a:rPr sz="800" i="1" spc="-75" dirty="0">
                <a:solidFill>
                  <a:srgbClr val="FFFFFF"/>
                </a:solidFill>
                <a:latin typeface="Verdana"/>
                <a:cs typeface="Verdana"/>
              </a:rPr>
              <a:t>ry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6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-1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-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6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i="1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105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-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800" i="1" spc="-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800" i="1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i="1" spc="-4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874000" y="4408678"/>
            <a:ext cx="120396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marR="260985" indent="-10795">
              <a:lnSpc>
                <a:spcPct val="100000"/>
              </a:lnSpc>
            </a:pP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1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-1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-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1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000">
              <a:latin typeface="Verdana"/>
              <a:cs typeface="Verdana"/>
            </a:endParaRPr>
          </a:p>
          <a:p>
            <a:pPr marL="601980">
              <a:lnSpc>
                <a:spcPct val="100000"/>
              </a:lnSpc>
              <a:spcBef>
                <a:spcPts val="690"/>
              </a:spcBef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-1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15" dirty="0">
                <a:solidFill>
                  <a:srgbClr val="FFFFFF"/>
                </a:solidFill>
                <a:latin typeface="Verdana"/>
                <a:cs typeface="Verdana"/>
              </a:rPr>
              <a:t>nd</a:t>
            </a:r>
            <a:r>
              <a:rPr sz="800" i="1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rds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463788" y="4923535"/>
            <a:ext cx="855344" cy="52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8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800" i="1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-114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i="1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800" i="1" spc="-1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6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00" i="1" spc="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800" i="1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00" i="1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-30" dirty="0">
                <a:solidFill>
                  <a:srgbClr val="FFFFFF"/>
                </a:solidFill>
                <a:latin typeface="Verdana"/>
                <a:cs typeface="Verdana"/>
              </a:rPr>
              <a:t>ra</a:t>
            </a:r>
            <a:r>
              <a:rPr sz="800" i="1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6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15" dirty="0">
                <a:solidFill>
                  <a:srgbClr val="FFFFFF"/>
                </a:solidFill>
                <a:latin typeface="Verdana"/>
                <a:cs typeface="Verdana"/>
              </a:rPr>
              <a:t>he</a:t>
            </a:r>
            <a:r>
              <a:rPr sz="800" i="1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i="1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i="1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105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800" i="1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00" i="1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959597" y="2094357"/>
            <a:ext cx="977265" cy="52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25" dirty="0">
                <a:solidFill>
                  <a:srgbClr val="FFFFFF"/>
                </a:solidFill>
                <a:latin typeface="Verdana"/>
                <a:cs typeface="Verdana"/>
              </a:rPr>
              <a:t>na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800" i="1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800" i="1" spc="-11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-1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6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2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00" i="1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-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i="1" spc="45" dirty="0">
                <a:solidFill>
                  <a:srgbClr val="FFFFFF"/>
                </a:solidFill>
                <a:latin typeface="Verdana"/>
                <a:cs typeface="Verdana"/>
              </a:rPr>
              <a:t>od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lli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6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2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00" i="1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800" i="1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-3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800" i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00" i="1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11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gn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105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-1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i="1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529196" y="3407536"/>
            <a:ext cx="1140460" cy="1083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4" marR="120014" algn="ctr">
              <a:lnSpc>
                <a:spcPct val="100000"/>
              </a:lnSpc>
            </a:pPr>
            <a:r>
              <a:rPr sz="1100" b="1" spc="-145" dirty="0">
                <a:latin typeface="Verdana"/>
                <a:cs typeface="Verdana"/>
              </a:rPr>
              <a:t>D</a:t>
            </a:r>
            <a:r>
              <a:rPr sz="1100" b="1" spc="-165" dirty="0">
                <a:latin typeface="Verdana"/>
                <a:cs typeface="Verdana"/>
              </a:rPr>
              <a:t>AT</a:t>
            </a:r>
            <a:r>
              <a:rPr sz="1100" b="1" spc="-40" dirty="0">
                <a:latin typeface="Verdana"/>
                <a:cs typeface="Verdana"/>
              </a:rPr>
              <a:t>A</a:t>
            </a:r>
            <a:r>
              <a:rPr sz="1100" b="1" spc="-20" dirty="0">
                <a:latin typeface="Verdana"/>
                <a:cs typeface="Verdana"/>
              </a:rPr>
              <a:t> </a:t>
            </a:r>
            <a:r>
              <a:rPr sz="1100" b="1" spc="30" dirty="0">
                <a:latin typeface="Verdana"/>
                <a:cs typeface="Verdana"/>
              </a:rPr>
              <a:t>G</a:t>
            </a:r>
            <a:r>
              <a:rPr sz="1100" b="1" spc="-15" dirty="0">
                <a:latin typeface="Verdana"/>
                <a:cs typeface="Verdana"/>
              </a:rPr>
              <a:t>O</a:t>
            </a:r>
            <a:r>
              <a:rPr sz="1100" b="1" spc="-75" dirty="0">
                <a:latin typeface="Verdana"/>
                <a:cs typeface="Verdana"/>
              </a:rPr>
              <a:t>V</a:t>
            </a:r>
            <a:r>
              <a:rPr sz="1100" b="1" spc="-165" dirty="0">
                <a:latin typeface="Verdana"/>
                <a:cs typeface="Verdana"/>
              </a:rPr>
              <a:t>ER</a:t>
            </a:r>
            <a:r>
              <a:rPr sz="1100" b="1" spc="-195" dirty="0">
                <a:latin typeface="Verdana"/>
                <a:cs typeface="Verdana"/>
              </a:rPr>
              <a:t>N</a:t>
            </a:r>
            <a:r>
              <a:rPr sz="1100" b="1" spc="-70" dirty="0">
                <a:latin typeface="Verdana"/>
                <a:cs typeface="Verdana"/>
              </a:rPr>
              <a:t>ANCE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ts val="1050"/>
              </a:lnSpc>
              <a:spcBef>
                <a:spcPts val="815"/>
              </a:spcBef>
            </a:pPr>
            <a:r>
              <a:rPr sz="950" dirty="0">
                <a:latin typeface="Segoe UI"/>
                <a:cs typeface="Segoe UI"/>
              </a:rPr>
              <a:t>› </a:t>
            </a:r>
            <a:r>
              <a:rPr sz="950" spc="-105" dirty="0">
                <a:latin typeface="Segoe UI"/>
                <a:cs typeface="Segoe UI"/>
              </a:rPr>
              <a:t> </a:t>
            </a:r>
            <a:r>
              <a:rPr sz="800" i="1" spc="-155" dirty="0">
                <a:latin typeface="Verdana"/>
                <a:cs typeface="Verdana"/>
              </a:rPr>
              <a:t>S</a:t>
            </a:r>
            <a:r>
              <a:rPr sz="800" i="1" spc="-55" dirty="0">
                <a:latin typeface="Verdana"/>
                <a:cs typeface="Verdana"/>
              </a:rPr>
              <a:t>t</a:t>
            </a:r>
            <a:r>
              <a:rPr sz="800" i="1" spc="-30" dirty="0">
                <a:latin typeface="Verdana"/>
                <a:cs typeface="Verdana"/>
              </a:rPr>
              <a:t>ra</a:t>
            </a:r>
            <a:r>
              <a:rPr sz="800" i="1" spc="-35" dirty="0">
                <a:latin typeface="Verdana"/>
                <a:cs typeface="Verdana"/>
              </a:rPr>
              <a:t>t</a:t>
            </a:r>
            <a:r>
              <a:rPr sz="800" i="1" spc="50" dirty="0">
                <a:latin typeface="Verdana"/>
                <a:cs typeface="Verdana"/>
              </a:rPr>
              <a:t>e</a:t>
            </a:r>
            <a:r>
              <a:rPr sz="800" i="1" dirty="0">
                <a:latin typeface="Verdana"/>
                <a:cs typeface="Verdana"/>
              </a:rPr>
              <a:t>gy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60"/>
              </a:lnSpc>
            </a:pPr>
            <a:r>
              <a:rPr sz="950" dirty="0">
                <a:latin typeface="Segoe UI"/>
                <a:cs typeface="Segoe UI"/>
              </a:rPr>
              <a:t>› </a:t>
            </a:r>
            <a:r>
              <a:rPr sz="950" spc="-105" dirty="0">
                <a:latin typeface="Segoe UI"/>
                <a:cs typeface="Segoe UI"/>
              </a:rPr>
              <a:t> </a:t>
            </a:r>
            <a:r>
              <a:rPr sz="800" i="1" spc="60" dirty="0">
                <a:latin typeface="Verdana"/>
                <a:cs typeface="Verdana"/>
              </a:rPr>
              <a:t>O</a:t>
            </a:r>
            <a:r>
              <a:rPr sz="800" i="1" spc="-25" dirty="0">
                <a:latin typeface="Verdana"/>
                <a:cs typeface="Verdana"/>
              </a:rPr>
              <a:t>r</a:t>
            </a:r>
            <a:r>
              <a:rPr sz="800" i="1" spc="-40" dirty="0">
                <a:latin typeface="Verdana"/>
                <a:cs typeface="Verdana"/>
              </a:rPr>
              <a:t>g</a:t>
            </a:r>
            <a:r>
              <a:rPr sz="800" i="1" spc="65" dirty="0">
                <a:latin typeface="Verdana"/>
                <a:cs typeface="Verdana"/>
              </a:rPr>
              <a:t>a</a:t>
            </a:r>
            <a:r>
              <a:rPr sz="800" i="1" spc="-55" dirty="0">
                <a:latin typeface="Verdana"/>
                <a:cs typeface="Verdana"/>
              </a:rPr>
              <a:t>n</a:t>
            </a:r>
            <a:r>
              <a:rPr sz="800" i="1" spc="-20" dirty="0">
                <a:latin typeface="Verdana"/>
                <a:cs typeface="Verdana"/>
              </a:rPr>
              <a:t>i</a:t>
            </a:r>
            <a:r>
              <a:rPr sz="800" i="1" spc="-25" dirty="0">
                <a:latin typeface="Verdana"/>
                <a:cs typeface="Verdana"/>
              </a:rPr>
              <a:t>s</a:t>
            </a:r>
            <a:r>
              <a:rPr sz="800" i="1" spc="-20" dirty="0">
                <a:latin typeface="Verdana"/>
                <a:cs typeface="Verdana"/>
              </a:rPr>
              <a:t>a</a:t>
            </a:r>
            <a:r>
              <a:rPr sz="800" i="1" spc="-55" dirty="0">
                <a:latin typeface="Verdana"/>
                <a:cs typeface="Verdana"/>
              </a:rPr>
              <a:t>ti</a:t>
            </a:r>
            <a:r>
              <a:rPr sz="800" i="1" spc="10" dirty="0">
                <a:latin typeface="Verdana"/>
                <a:cs typeface="Verdana"/>
              </a:rPr>
              <a:t>on</a:t>
            </a:r>
            <a:r>
              <a:rPr sz="800" i="1" spc="-75" dirty="0">
                <a:latin typeface="Verdana"/>
                <a:cs typeface="Verdana"/>
              </a:rPr>
              <a:t> </a:t>
            </a:r>
            <a:r>
              <a:rPr sz="800" i="1" spc="25" dirty="0">
                <a:latin typeface="Verdana"/>
                <a:cs typeface="Verdana"/>
              </a:rPr>
              <a:t>&amp;</a:t>
            </a:r>
            <a:r>
              <a:rPr sz="800" i="1" spc="-65" dirty="0">
                <a:latin typeface="Verdana"/>
                <a:cs typeface="Verdana"/>
              </a:rPr>
              <a:t> </a:t>
            </a:r>
            <a:r>
              <a:rPr sz="800" i="1" spc="-70" dirty="0">
                <a:latin typeface="Verdana"/>
                <a:cs typeface="Verdana"/>
              </a:rPr>
              <a:t>R</a:t>
            </a:r>
            <a:r>
              <a:rPr sz="800" i="1" spc="-15" dirty="0">
                <a:latin typeface="Verdana"/>
                <a:cs typeface="Verdana"/>
              </a:rPr>
              <a:t>o</a:t>
            </a:r>
            <a:r>
              <a:rPr sz="800" i="1" spc="-5" dirty="0">
                <a:latin typeface="Verdana"/>
                <a:cs typeface="Verdana"/>
              </a:rPr>
              <a:t>l</a:t>
            </a:r>
            <a:r>
              <a:rPr sz="800" i="1" spc="50" dirty="0">
                <a:latin typeface="Verdana"/>
                <a:cs typeface="Verdana"/>
              </a:rPr>
              <a:t>e</a:t>
            </a:r>
            <a:r>
              <a:rPr sz="800" i="1" spc="-105" dirty="0">
                <a:latin typeface="Verdana"/>
                <a:cs typeface="Verdana"/>
              </a:rPr>
              <a:t>s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60"/>
              </a:lnSpc>
            </a:pPr>
            <a:r>
              <a:rPr sz="950" dirty="0">
                <a:latin typeface="Segoe UI"/>
                <a:cs typeface="Segoe UI"/>
              </a:rPr>
              <a:t>› </a:t>
            </a:r>
            <a:r>
              <a:rPr sz="950" spc="-105" dirty="0">
                <a:latin typeface="Segoe UI"/>
                <a:cs typeface="Segoe UI"/>
              </a:rPr>
              <a:t> </a:t>
            </a:r>
            <a:r>
              <a:rPr sz="800" i="1" spc="-10" dirty="0">
                <a:latin typeface="Verdana"/>
                <a:cs typeface="Verdana"/>
              </a:rPr>
              <a:t>P</a:t>
            </a:r>
            <a:r>
              <a:rPr sz="800" i="1" spc="-15" dirty="0">
                <a:latin typeface="Verdana"/>
                <a:cs typeface="Verdana"/>
              </a:rPr>
              <a:t>o</a:t>
            </a:r>
            <a:r>
              <a:rPr sz="800" i="1" spc="-5" dirty="0">
                <a:latin typeface="Verdana"/>
                <a:cs typeface="Verdana"/>
              </a:rPr>
              <a:t>l</a:t>
            </a:r>
            <a:r>
              <a:rPr sz="800" i="1" spc="-55" dirty="0">
                <a:latin typeface="Verdana"/>
                <a:cs typeface="Verdana"/>
              </a:rPr>
              <a:t>i</a:t>
            </a:r>
            <a:r>
              <a:rPr sz="800" i="1" spc="95" dirty="0">
                <a:latin typeface="Verdana"/>
                <a:cs typeface="Verdana"/>
              </a:rPr>
              <a:t>c</a:t>
            </a:r>
            <a:r>
              <a:rPr sz="800" i="1" spc="-55" dirty="0">
                <a:latin typeface="Verdana"/>
                <a:cs typeface="Verdana"/>
              </a:rPr>
              <a:t>i</a:t>
            </a:r>
            <a:r>
              <a:rPr sz="800" i="1" spc="50" dirty="0">
                <a:latin typeface="Verdana"/>
                <a:cs typeface="Verdana"/>
              </a:rPr>
              <a:t>e</a:t>
            </a:r>
            <a:r>
              <a:rPr sz="800" i="1" spc="-105" dirty="0">
                <a:latin typeface="Verdana"/>
                <a:cs typeface="Verdana"/>
              </a:rPr>
              <a:t>s</a:t>
            </a:r>
            <a:r>
              <a:rPr sz="800" i="1" spc="-90" dirty="0">
                <a:latin typeface="Verdana"/>
                <a:cs typeface="Verdana"/>
              </a:rPr>
              <a:t> </a:t>
            </a:r>
            <a:r>
              <a:rPr sz="800" i="1" spc="25" dirty="0">
                <a:latin typeface="Verdana"/>
                <a:cs typeface="Verdana"/>
              </a:rPr>
              <a:t>&amp;</a:t>
            </a:r>
            <a:r>
              <a:rPr sz="800" i="1" spc="-65" dirty="0">
                <a:latin typeface="Verdana"/>
                <a:cs typeface="Verdana"/>
              </a:rPr>
              <a:t> </a:t>
            </a:r>
            <a:r>
              <a:rPr sz="800" i="1" spc="-155" dirty="0">
                <a:latin typeface="Verdana"/>
                <a:cs typeface="Verdana"/>
              </a:rPr>
              <a:t>S</a:t>
            </a:r>
            <a:r>
              <a:rPr sz="800" i="1" spc="-55" dirty="0">
                <a:latin typeface="Verdana"/>
                <a:cs typeface="Verdana"/>
              </a:rPr>
              <a:t>t</a:t>
            </a:r>
            <a:r>
              <a:rPr sz="800" i="1" spc="65" dirty="0">
                <a:latin typeface="Verdana"/>
                <a:cs typeface="Verdana"/>
              </a:rPr>
              <a:t>a</a:t>
            </a:r>
            <a:r>
              <a:rPr sz="800" i="1" spc="15" dirty="0">
                <a:latin typeface="Verdana"/>
                <a:cs typeface="Verdana"/>
              </a:rPr>
              <a:t>nd</a:t>
            </a:r>
            <a:r>
              <a:rPr sz="800" i="1" spc="65" dirty="0">
                <a:latin typeface="Verdana"/>
                <a:cs typeface="Verdana"/>
              </a:rPr>
              <a:t>a</a:t>
            </a:r>
            <a:r>
              <a:rPr sz="800" i="1" spc="-55" dirty="0">
                <a:latin typeface="Verdana"/>
                <a:cs typeface="Verdana"/>
              </a:rPr>
              <a:t>rds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60"/>
              </a:lnSpc>
            </a:pPr>
            <a:r>
              <a:rPr sz="950" dirty="0">
                <a:latin typeface="Segoe UI"/>
                <a:cs typeface="Segoe UI"/>
              </a:rPr>
              <a:t>› </a:t>
            </a:r>
            <a:r>
              <a:rPr sz="950" spc="-105" dirty="0">
                <a:latin typeface="Segoe UI"/>
                <a:cs typeface="Segoe UI"/>
              </a:rPr>
              <a:t> </a:t>
            </a:r>
            <a:r>
              <a:rPr sz="800" i="1" spc="-70" dirty="0">
                <a:latin typeface="Verdana"/>
                <a:cs typeface="Verdana"/>
              </a:rPr>
              <a:t>Issue</a:t>
            </a:r>
            <a:r>
              <a:rPr sz="800" i="1" spc="-105" dirty="0">
                <a:latin typeface="Verdana"/>
                <a:cs typeface="Verdana"/>
              </a:rPr>
              <a:t>s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1050"/>
              </a:lnSpc>
            </a:pPr>
            <a:r>
              <a:rPr sz="950" dirty="0">
                <a:latin typeface="Segoe UI"/>
                <a:cs typeface="Segoe UI"/>
              </a:rPr>
              <a:t>› </a:t>
            </a:r>
            <a:r>
              <a:rPr sz="950" spc="-105" dirty="0">
                <a:latin typeface="Segoe UI"/>
                <a:cs typeface="Segoe UI"/>
              </a:rPr>
              <a:t> </a:t>
            </a:r>
            <a:r>
              <a:rPr sz="800" i="1" spc="40" dirty="0">
                <a:latin typeface="Verdana"/>
                <a:cs typeface="Verdana"/>
              </a:rPr>
              <a:t>Va</a:t>
            </a:r>
            <a:r>
              <a:rPr sz="800" i="1" spc="-55" dirty="0">
                <a:latin typeface="Verdana"/>
                <a:cs typeface="Verdana"/>
              </a:rPr>
              <a:t>l</a:t>
            </a:r>
            <a:r>
              <a:rPr sz="800" i="1" spc="-20" dirty="0">
                <a:latin typeface="Verdana"/>
                <a:cs typeface="Verdana"/>
              </a:rPr>
              <a:t>u</a:t>
            </a:r>
            <a:r>
              <a:rPr sz="800" i="1" spc="65" dirty="0">
                <a:latin typeface="Verdana"/>
                <a:cs typeface="Verdana"/>
              </a:rPr>
              <a:t>a</a:t>
            </a:r>
            <a:r>
              <a:rPr sz="800" i="1" spc="-55" dirty="0">
                <a:latin typeface="Verdana"/>
                <a:cs typeface="Verdana"/>
              </a:rPr>
              <a:t>ti</a:t>
            </a:r>
            <a:r>
              <a:rPr sz="800" i="1" spc="10" dirty="0">
                <a:latin typeface="Verdana"/>
                <a:cs typeface="Verdana"/>
              </a:rPr>
              <a:t>on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868670" y="5346954"/>
            <a:ext cx="1112520" cy="904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algn="ctr">
              <a:lnSpc>
                <a:spcPct val="100000"/>
              </a:lnSpc>
            </a:pPr>
            <a:r>
              <a:rPr sz="1000" spc="-1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105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1000" spc="-1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000">
              <a:latin typeface="Verdana"/>
              <a:cs typeface="Verdana"/>
            </a:endParaRPr>
          </a:p>
          <a:p>
            <a:pPr marL="182245" algn="ctr">
              <a:lnSpc>
                <a:spcPct val="100000"/>
              </a:lnSpc>
            </a:pPr>
            <a:r>
              <a:rPr sz="1000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1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ts val="1050"/>
              </a:lnSpc>
              <a:spcBef>
                <a:spcPts val="605"/>
              </a:spcBef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i="1" spc="-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800" i="1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-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800" i="1" spc="-3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6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-1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i="1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6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-1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-40" dirty="0">
                <a:solidFill>
                  <a:srgbClr val="FFFFFF"/>
                </a:solidFill>
                <a:latin typeface="Verdana"/>
                <a:cs typeface="Verdana"/>
              </a:rPr>
              <a:t>ra</a:t>
            </a:r>
            <a:r>
              <a:rPr sz="800" i="1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sz="800" i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25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800" i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-1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00" i="1" spc="-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sz="800" i="1" spc="-35" dirty="0">
                <a:solidFill>
                  <a:srgbClr val="FFFFFF"/>
                </a:solidFill>
                <a:latin typeface="Verdana"/>
                <a:cs typeface="Verdana"/>
              </a:rPr>
              <a:t>ort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105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800" i="1" spc="-5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800" i="1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25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800" i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-1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-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716271" y="4423918"/>
            <a:ext cx="1490345" cy="88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000" spc="45" dirty="0">
                <a:solidFill>
                  <a:srgbClr val="FFFFFF"/>
                </a:solidFill>
                <a:latin typeface="Verdana"/>
                <a:cs typeface="Verdana"/>
              </a:rPr>
              <a:t>DOC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000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1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10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1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000" spc="-1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000">
              <a:latin typeface="Verdana"/>
              <a:cs typeface="Verdana"/>
            </a:endParaRPr>
          </a:p>
          <a:p>
            <a:pPr marL="163830">
              <a:lnSpc>
                <a:spcPts val="1050"/>
              </a:lnSpc>
              <a:spcBef>
                <a:spcPts val="459"/>
              </a:spcBef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-11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iti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800" i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25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800" i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-1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15" dirty="0">
                <a:solidFill>
                  <a:srgbClr val="FFFFFF"/>
                </a:solidFill>
                <a:latin typeface="Verdana"/>
                <a:cs typeface="Verdana"/>
              </a:rPr>
              <a:t>orage</a:t>
            </a:r>
            <a:endParaRPr sz="800">
              <a:latin typeface="Verdana"/>
              <a:cs typeface="Verdana"/>
            </a:endParaRPr>
          </a:p>
          <a:p>
            <a:pPr marL="163830">
              <a:lnSpc>
                <a:spcPts val="96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-10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800" i="1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i="1" spc="-6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800" i="1" spc="15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800" i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25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800" i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i="1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i="1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" i="1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800" i="1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1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i="1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800">
              <a:latin typeface="Verdana"/>
              <a:cs typeface="Verdana"/>
            </a:endParaRPr>
          </a:p>
          <a:p>
            <a:pPr marL="255270" marR="538480" indent="-91440">
              <a:lnSpc>
                <a:spcPts val="960"/>
              </a:lnSpc>
              <a:spcBef>
                <a:spcPts val="90"/>
              </a:spcBef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8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3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r>
              <a:rPr sz="800" i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" i="1" spc="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i="1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25" dirty="0">
                <a:solidFill>
                  <a:srgbClr val="FFFFFF"/>
                </a:solidFill>
                <a:latin typeface="Verdana"/>
                <a:cs typeface="Verdana"/>
              </a:rPr>
              <a:t>na</a:t>
            </a:r>
            <a:r>
              <a:rPr sz="800" i="1" spc="40" dirty="0">
                <a:solidFill>
                  <a:srgbClr val="FFFFFF"/>
                </a:solidFill>
                <a:latin typeface="Verdana"/>
                <a:cs typeface="Verdana"/>
              </a:rPr>
              <a:t>ge</a:t>
            </a:r>
            <a:r>
              <a:rPr sz="800" i="1" spc="-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3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868036" y="5275198"/>
            <a:ext cx="59309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-80" dirty="0">
                <a:solidFill>
                  <a:srgbClr val="FFFFFF"/>
                </a:solidFill>
                <a:latin typeface="Verdana"/>
                <a:cs typeface="Verdana"/>
              </a:rPr>
              <a:t>ri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15" dirty="0">
                <a:solidFill>
                  <a:srgbClr val="FFFFFF"/>
                </a:solidFill>
                <a:latin typeface="Verdana"/>
                <a:cs typeface="Verdana"/>
              </a:rPr>
              <a:t>val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105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800" i="1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613275" y="3283711"/>
            <a:ext cx="732155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i="1" spc="-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800" i="1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-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800" i="1" spc="-3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6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-8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800" i="1" spc="-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3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800" i="1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800" i="1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105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8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800" i="1" spc="-40" dirty="0">
                <a:solidFill>
                  <a:srgbClr val="FFFFFF"/>
                </a:solidFill>
                <a:latin typeface="Verdana"/>
                <a:cs typeface="Verdana"/>
              </a:rPr>
              <a:t>rol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13275" y="3649472"/>
            <a:ext cx="511809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800" i="1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800" i="1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800" i="1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75" dirty="0">
                <a:solidFill>
                  <a:srgbClr val="FFFFFF"/>
                </a:solidFill>
                <a:latin typeface="Verdana"/>
                <a:cs typeface="Verdana"/>
              </a:rPr>
              <a:t>ry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229225" y="2064130"/>
            <a:ext cx="803275" cy="52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-1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pe</a:t>
            </a:r>
            <a:r>
              <a:rPr sz="800" i="1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800" i="1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800" i="1" spc="1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6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25" dirty="0">
                <a:solidFill>
                  <a:srgbClr val="FFFFFF"/>
                </a:solidFill>
                <a:latin typeface="Verdana"/>
                <a:cs typeface="Verdana"/>
              </a:rPr>
              <a:t>na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800" i="1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800" i="1" spc="-11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-1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96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" i="1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00" i="1" spc="-7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800" i="1" spc="-3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800" i="1" spc="-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3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ts val="1050"/>
              </a:lnSpc>
            </a:pPr>
            <a:r>
              <a:rPr sz="950" dirty="0">
                <a:solidFill>
                  <a:srgbClr val="FFFFFF"/>
                </a:solidFill>
                <a:latin typeface="Segoe UI"/>
                <a:cs typeface="Segoe UI"/>
              </a:rPr>
              <a:t>› </a:t>
            </a:r>
            <a:r>
              <a:rPr sz="950" spc="-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00" i="1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800" i="1" spc="-1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800" i="1" spc="-15" dirty="0">
                <a:solidFill>
                  <a:srgbClr val="FFFFFF"/>
                </a:solidFill>
                <a:latin typeface="Verdana"/>
                <a:cs typeface="Verdana"/>
              </a:rPr>
              <a:t>rove</a:t>
            </a:r>
            <a:r>
              <a:rPr sz="800" i="1" spc="-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800" i="1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800" i="1" spc="-3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359140" y="949452"/>
            <a:ext cx="1234440" cy="118262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03767" y="1287272"/>
            <a:ext cx="474980" cy="400050"/>
          </a:xfrm>
          <a:custGeom>
            <a:avLst/>
            <a:gdLst/>
            <a:ahLst/>
            <a:cxnLst/>
            <a:rect l="l" t="t" r="r" b="b"/>
            <a:pathLst>
              <a:path w="474979" h="400050">
                <a:moveTo>
                  <a:pt x="13588" y="317372"/>
                </a:moveTo>
                <a:lnTo>
                  <a:pt x="0" y="327913"/>
                </a:lnTo>
                <a:lnTo>
                  <a:pt x="55625" y="399795"/>
                </a:lnTo>
                <a:lnTo>
                  <a:pt x="69214" y="389254"/>
                </a:lnTo>
                <a:lnTo>
                  <a:pt x="13588" y="317372"/>
                </a:lnTo>
                <a:close/>
              </a:path>
              <a:path w="474979" h="400050">
                <a:moveTo>
                  <a:pt x="67046" y="314832"/>
                </a:moveTo>
                <a:lnTo>
                  <a:pt x="44703" y="314832"/>
                </a:lnTo>
                <a:lnTo>
                  <a:pt x="90042" y="373125"/>
                </a:lnTo>
                <a:lnTo>
                  <a:pt x="103885" y="362330"/>
                </a:lnTo>
                <a:lnTo>
                  <a:pt x="67046" y="314832"/>
                </a:lnTo>
                <a:close/>
              </a:path>
              <a:path w="474979" h="400050">
                <a:moveTo>
                  <a:pt x="61213" y="280415"/>
                </a:moveTo>
                <a:lnTo>
                  <a:pt x="21589" y="311150"/>
                </a:lnTo>
                <a:lnTo>
                  <a:pt x="32003" y="324612"/>
                </a:lnTo>
                <a:lnTo>
                  <a:pt x="44703" y="314832"/>
                </a:lnTo>
                <a:lnTo>
                  <a:pt x="67046" y="314832"/>
                </a:lnTo>
                <a:lnTo>
                  <a:pt x="58674" y="304038"/>
                </a:lnTo>
                <a:lnTo>
                  <a:pt x="71754" y="293877"/>
                </a:lnTo>
                <a:lnTo>
                  <a:pt x="61213" y="280415"/>
                </a:lnTo>
                <a:close/>
              </a:path>
              <a:path w="474979" h="400050">
                <a:moveTo>
                  <a:pt x="143382" y="298576"/>
                </a:moveTo>
                <a:lnTo>
                  <a:pt x="137286" y="314325"/>
                </a:lnTo>
                <a:lnTo>
                  <a:pt x="144144" y="317626"/>
                </a:lnTo>
                <a:lnTo>
                  <a:pt x="150494" y="319024"/>
                </a:lnTo>
                <a:lnTo>
                  <a:pt x="156209" y="318642"/>
                </a:lnTo>
                <a:lnTo>
                  <a:pt x="161925" y="318134"/>
                </a:lnTo>
                <a:lnTo>
                  <a:pt x="167385" y="315975"/>
                </a:lnTo>
                <a:lnTo>
                  <a:pt x="179069" y="306958"/>
                </a:lnTo>
                <a:lnTo>
                  <a:pt x="182006" y="302259"/>
                </a:lnTo>
                <a:lnTo>
                  <a:pt x="151764" y="302259"/>
                </a:lnTo>
                <a:lnTo>
                  <a:pt x="143382" y="298576"/>
                </a:lnTo>
                <a:close/>
              </a:path>
              <a:path w="474979" h="400050">
                <a:moveTo>
                  <a:pt x="130682" y="230250"/>
                </a:moveTo>
                <a:lnTo>
                  <a:pt x="121665" y="232028"/>
                </a:lnTo>
                <a:lnTo>
                  <a:pt x="117601" y="233806"/>
                </a:lnTo>
                <a:lnTo>
                  <a:pt x="114046" y="236600"/>
                </a:lnTo>
                <a:lnTo>
                  <a:pt x="108457" y="240918"/>
                </a:lnTo>
                <a:lnTo>
                  <a:pt x="105155" y="246379"/>
                </a:lnTo>
                <a:lnTo>
                  <a:pt x="103124" y="259333"/>
                </a:lnTo>
                <a:lnTo>
                  <a:pt x="104521" y="265049"/>
                </a:lnTo>
                <a:lnTo>
                  <a:pt x="146430" y="280796"/>
                </a:lnTo>
                <a:lnTo>
                  <a:pt x="153161" y="280924"/>
                </a:lnTo>
                <a:lnTo>
                  <a:pt x="157733" y="281431"/>
                </a:lnTo>
                <a:lnTo>
                  <a:pt x="167639" y="289559"/>
                </a:lnTo>
                <a:lnTo>
                  <a:pt x="167004" y="292226"/>
                </a:lnTo>
                <a:lnTo>
                  <a:pt x="166497" y="294766"/>
                </a:lnTo>
                <a:lnTo>
                  <a:pt x="165100" y="296925"/>
                </a:lnTo>
                <a:lnTo>
                  <a:pt x="162686" y="298830"/>
                </a:lnTo>
                <a:lnTo>
                  <a:pt x="158241" y="302259"/>
                </a:lnTo>
                <a:lnTo>
                  <a:pt x="182006" y="302259"/>
                </a:lnTo>
                <a:lnTo>
                  <a:pt x="182879" y="300863"/>
                </a:lnTo>
                <a:lnTo>
                  <a:pt x="183896" y="293877"/>
                </a:lnTo>
                <a:lnTo>
                  <a:pt x="184955" y="287400"/>
                </a:lnTo>
                <a:lnTo>
                  <a:pt x="184934" y="286512"/>
                </a:lnTo>
                <a:lnTo>
                  <a:pt x="183260" y="280415"/>
                </a:lnTo>
                <a:lnTo>
                  <a:pt x="178688" y="274574"/>
                </a:lnTo>
                <a:lnTo>
                  <a:pt x="176402" y="271525"/>
                </a:lnTo>
                <a:lnTo>
                  <a:pt x="133350" y="262763"/>
                </a:lnTo>
                <a:lnTo>
                  <a:pt x="127507" y="262381"/>
                </a:lnTo>
                <a:lnTo>
                  <a:pt x="125349" y="261746"/>
                </a:lnTo>
                <a:lnTo>
                  <a:pt x="123698" y="261365"/>
                </a:lnTo>
                <a:lnTo>
                  <a:pt x="122427" y="260476"/>
                </a:lnTo>
                <a:lnTo>
                  <a:pt x="121411" y="259333"/>
                </a:lnTo>
                <a:lnTo>
                  <a:pt x="120523" y="258063"/>
                </a:lnTo>
                <a:lnTo>
                  <a:pt x="120268" y="256539"/>
                </a:lnTo>
                <a:lnTo>
                  <a:pt x="120650" y="254762"/>
                </a:lnTo>
                <a:lnTo>
                  <a:pt x="121030" y="252856"/>
                </a:lnTo>
                <a:lnTo>
                  <a:pt x="122174" y="251205"/>
                </a:lnTo>
                <a:lnTo>
                  <a:pt x="123951" y="249808"/>
                </a:lnTo>
                <a:lnTo>
                  <a:pt x="127634" y="247014"/>
                </a:lnTo>
                <a:lnTo>
                  <a:pt x="133223" y="246633"/>
                </a:lnTo>
                <a:lnTo>
                  <a:pt x="141018" y="246633"/>
                </a:lnTo>
                <a:lnTo>
                  <a:pt x="143763" y="232028"/>
                </a:lnTo>
                <a:lnTo>
                  <a:pt x="136525" y="230631"/>
                </a:lnTo>
                <a:lnTo>
                  <a:pt x="130682" y="230250"/>
                </a:lnTo>
                <a:close/>
              </a:path>
              <a:path w="474979" h="400050">
                <a:moveTo>
                  <a:pt x="93443" y="281813"/>
                </a:moveTo>
                <a:lnTo>
                  <a:pt x="84581" y="281813"/>
                </a:lnTo>
                <a:lnTo>
                  <a:pt x="85598" y="284352"/>
                </a:lnTo>
                <a:lnTo>
                  <a:pt x="86359" y="286512"/>
                </a:lnTo>
                <a:lnTo>
                  <a:pt x="86740" y="288289"/>
                </a:lnTo>
                <a:lnTo>
                  <a:pt x="87249" y="289940"/>
                </a:lnTo>
                <a:lnTo>
                  <a:pt x="87502" y="292100"/>
                </a:lnTo>
                <a:lnTo>
                  <a:pt x="87629" y="294893"/>
                </a:lnTo>
                <a:lnTo>
                  <a:pt x="95376" y="294893"/>
                </a:lnTo>
                <a:lnTo>
                  <a:pt x="95250" y="289687"/>
                </a:lnTo>
                <a:lnTo>
                  <a:pt x="94614" y="285114"/>
                </a:lnTo>
                <a:lnTo>
                  <a:pt x="93443" y="281813"/>
                </a:lnTo>
                <a:close/>
              </a:path>
              <a:path w="474979" h="400050">
                <a:moveTo>
                  <a:pt x="81025" y="262127"/>
                </a:moveTo>
                <a:lnTo>
                  <a:pt x="68706" y="271652"/>
                </a:lnTo>
                <a:lnTo>
                  <a:pt x="79628" y="285622"/>
                </a:lnTo>
                <a:lnTo>
                  <a:pt x="84581" y="281813"/>
                </a:lnTo>
                <a:lnTo>
                  <a:pt x="93443" y="281813"/>
                </a:lnTo>
                <a:lnTo>
                  <a:pt x="92972" y="280415"/>
                </a:lnTo>
                <a:lnTo>
                  <a:pt x="91948" y="277240"/>
                </a:lnTo>
                <a:lnTo>
                  <a:pt x="89661" y="273176"/>
                </a:lnTo>
                <a:lnTo>
                  <a:pt x="86232" y="268858"/>
                </a:lnTo>
                <a:lnTo>
                  <a:pt x="81025" y="262127"/>
                </a:lnTo>
                <a:close/>
              </a:path>
              <a:path w="474979" h="400050">
                <a:moveTo>
                  <a:pt x="193039" y="178307"/>
                </a:moveTo>
                <a:lnTo>
                  <a:pt x="179197" y="188975"/>
                </a:lnTo>
                <a:lnTo>
                  <a:pt x="234823" y="260730"/>
                </a:lnTo>
                <a:lnTo>
                  <a:pt x="248665" y="250062"/>
                </a:lnTo>
                <a:lnTo>
                  <a:pt x="224281" y="218566"/>
                </a:lnTo>
                <a:lnTo>
                  <a:pt x="241380" y="205358"/>
                </a:lnTo>
                <a:lnTo>
                  <a:pt x="213994" y="205358"/>
                </a:lnTo>
                <a:lnTo>
                  <a:pt x="193039" y="178307"/>
                </a:lnTo>
                <a:close/>
              </a:path>
              <a:path w="474979" h="400050">
                <a:moveTo>
                  <a:pt x="141018" y="246633"/>
                </a:moveTo>
                <a:lnTo>
                  <a:pt x="133223" y="246633"/>
                </a:lnTo>
                <a:lnTo>
                  <a:pt x="140588" y="248919"/>
                </a:lnTo>
                <a:lnTo>
                  <a:pt x="141018" y="246633"/>
                </a:lnTo>
                <a:close/>
              </a:path>
              <a:path w="474979" h="400050">
                <a:moveTo>
                  <a:pt x="270427" y="200025"/>
                </a:moveTo>
                <a:lnTo>
                  <a:pt x="248284" y="200025"/>
                </a:lnTo>
                <a:lnTo>
                  <a:pt x="272668" y="231393"/>
                </a:lnTo>
                <a:lnTo>
                  <a:pt x="286511" y="220725"/>
                </a:lnTo>
                <a:lnTo>
                  <a:pt x="270427" y="200025"/>
                </a:lnTo>
                <a:close/>
              </a:path>
              <a:path w="474979" h="400050">
                <a:moveTo>
                  <a:pt x="285876" y="106171"/>
                </a:moveTo>
                <a:lnTo>
                  <a:pt x="246633" y="136651"/>
                </a:lnTo>
                <a:lnTo>
                  <a:pt x="302386" y="208406"/>
                </a:lnTo>
                <a:lnTo>
                  <a:pt x="333319" y="184403"/>
                </a:lnTo>
                <a:lnTo>
                  <a:pt x="305561" y="184403"/>
                </a:lnTo>
                <a:lnTo>
                  <a:pt x="290829" y="165607"/>
                </a:lnTo>
                <a:lnTo>
                  <a:pt x="307823" y="152400"/>
                </a:lnTo>
                <a:lnTo>
                  <a:pt x="280669" y="152400"/>
                </a:lnTo>
                <a:lnTo>
                  <a:pt x="270636" y="139445"/>
                </a:lnTo>
                <a:lnTo>
                  <a:pt x="296290" y="119633"/>
                </a:lnTo>
                <a:lnTo>
                  <a:pt x="285876" y="106171"/>
                </a:lnTo>
                <a:close/>
              </a:path>
              <a:path w="474979" h="400050">
                <a:moveTo>
                  <a:pt x="230758" y="148970"/>
                </a:moveTo>
                <a:lnTo>
                  <a:pt x="216915" y="159638"/>
                </a:lnTo>
                <a:lnTo>
                  <a:pt x="237998" y="186689"/>
                </a:lnTo>
                <a:lnTo>
                  <a:pt x="213994" y="205358"/>
                </a:lnTo>
                <a:lnTo>
                  <a:pt x="241380" y="205358"/>
                </a:lnTo>
                <a:lnTo>
                  <a:pt x="248284" y="200025"/>
                </a:lnTo>
                <a:lnTo>
                  <a:pt x="270427" y="200025"/>
                </a:lnTo>
                <a:lnTo>
                  <a:pt x="230758" y="148970"/>
                </a:lnTo>
                <a:close/>
              </a:path>
              <a:path w="474979" h="400050">
                <a:moveTo>
                  <a:pt x="331088" y="164591"/>
                </a:moveTo>
                <a:lnTo>
                  <a:pt x="305561" y="184403"/>
                </a:lnTo>
                <a:lnTo>
                  <a:pt x="333319" y="184403"/>
                </a:lnTo>
                <a:lnTo>
                  <a:pt x="341502" y="178053"/>
                </a:lnTo>
                <a:lnTo>
                  <a:pt x="331088" y="164591"/>
                </a:lnTo>
                <a:close/>
              </a:path>
              <a:path w="474979" h="400050">
                <a:moveTo>
                  <a:pt x="336803" y="72389"/>
                </a:moveTo>
                <a:lnTo>
                  <a:pt x="327913" y="74675"/>
                </a:lnTo>
                <a:lnTo>
                  <a:pt x="321690" y="78358"/>
                </a:lnTo>
                <a:lnTo>
                  <a:pt x="313816" y="84581"/>
                </a:lnTo>
                <a:lnTo>
                  <a:pt x="299338" y="95757"/>
                </a:lnTo>
                <a:lnTo>
                  <a:pt x="354964" y="167512"/>
                </a:lnTo>
                <a:lnTo>
                  <a:pt x="368680" y="156971"/>
                </a:lnTo>
                <a:lnTo>
                  <a:pt x="345058" y="126618"/>
                </a:lnTo>
                <a:lnTo>
                  <a:pt x="346328" y="125602"/>
                </a:lnTo>
                <a:lnTo>
                  <a:pt x="386950" y="125602"/>
                </a:lnTo>
                <a:lnTo>
                  <a:pt x="359565" y="113283"/>
                </a:lnTo>
                <a:lnTo>
                  <a:pt x="334772" y="113283"/>
                </a:lnTo>
                <a:lnTo>
                  <a:pt x="323341" y="98551"/>
                </a:lnTo>
                <a:lnTo>
                  <a:pt x="327025" y="95630"/>
                </a:lnTo>
                <a:lnTo>
                  <a:pt x="330707" y="92837"/>
                </a:lnTo>
                <a:lnTo>
                  <a:pt x="333375" y="91058"/>
                </a:lnTo>
                <a:lnTo>
                  <a:pt x="336930" y="90042"/>
                </a:lnTo>
                <a:lnTo>
                  <a:pt x="362524" y="90042"/>
                </a:lnTo>
                <a:lnTo>
                  <a:pt x="361823" y="88264"/>
                </a:lnTo>
                <a:lnTo>
                  <a:pt x="358139" y="83565"/>
                </a:lnTo>
                <a:lnTo>
                  <a:pt x="354583" y="79120"/>
                </a:lnTo>
                <a:lnTo>
                  <a:pt x="350647" y="75945"/>
                </a:lnTo>
                <a:lnTo>
                  <a:pt x="341375" y="72643"/>
                </a:lnTo>
                <a:lnTo>
                  <a:pt x="336803" y="72389"/>
                </a:lnTo>
                <a:close/>
              </a:path>
              <a:path w="474979" h="400050">
                <a:moveTo>
                  <a:pt x="306324" y="132587"/>
                </a:moveTo>
                <a:lnTo>
                  <a:pt x="280669" y="152400"/>
                </a:lnTo>
                <a:lnTo>
                  <a:pt x="307823" y="152400"/>
                </a:lnTo>
                <a:lnTo>
                  <a:pt x="316483" y="145668"/>
                </a:lnTo>
                <a:lnTo>
                  <a:pt x="306324" y="132587"/>
                </a:lnTo>
                <a:close/>
              </a:path>
              <a:path w="474979" h="400050">
                <a:moveTo>
                  <a:pt x="386950" y="125602"/>
                </a:moveTo>
                <a:lnTo>
                  <a:pt x="346328" y="125602"/>
                </a:lnTo>
                <a:lnTo>
                  <a:pt x="386079" y="143509"/>
                </a:lnTo>
                <a:lnTo>
                  <a:pt x="401065" y="131952"/>
                </a:lnTo>
                <a:lnTo>
                  <a:pt x="386950" y="125602"/>
                </a:lnTo>
                <a:close/>
              </a:path>
              <a:path w="474979" h="400050">
                <a:moveTo>
                  <a:pt x="395477" y="21208"/>
                </a:moveTo>
                <a:lnTo>
                  <a:pt x="356234" y="51562"/>
                </a:lnTo>
                <a:lnTo>
                  <a:pt x="411987" y="123443"/>
                </a:lnTo>
                <a:lnTo>
                  <a:pt x="442791" y="99440"/>
                </a:lnTo>
                <a:lnTo>
                  <a:pt x="415162" y="99440"/>
                </a:lnTo>
                <a:lnTo>
                  <a:pt x="400430" y="80644"/>
                </a:lnTo>
                <a:lnTo>
                  <a:pt x="417424" y="67437"/>
                </a:lnTo>
                <a:lnTo>
                  <a:pt x="390271" y="67437"/>
                </a:lnTo>
                <a:lnTo>
                  <a:pt x="380237" y="54482"/>
                </a:lnTo>
                <a:lnTo>
                  <a:pt x="405764" y="34543"/>
                </a:lnTo>
                <a:lnTo>
                  <a:pt x="395477" y="21208"/>
                </a:lnTo>
                <a:close/>
              </a:path>
              <a:path w="474979" h="400050">
                <a:moveTo>
                  <a:pt x="362524" y="90042"/>
                </a:moveTo>
                <a:lnTo>
                  <a:pt x="338708" y="90042"/>
                </a:lnTo>
                <a:lnTo>
                  <a:pt x="342010" y="91058"/>
                </a:lnTo>
                <a:lnTo>
                  <a:pt x="343534" y="92075"/>
                </a:lnTo>
                <a:lnTo>
                  <a:pt x="344804" y="93599"/>
                </a:lnTo>
                <a:lnTo>
                  <a:pt x="346836" y="96265"/>
                </a:lnTo>
                <a:lnTo>
                  <a:pt x="347472" y="98805"/>
                </a:lnTo>
                <a:lnTo>
                  <a:pt x="345948" y="103631"/>
                </a:lnTo>
                <a:lnTo>
                  <a:pt x="343407" y="106552"/>
                </a:lnTo>
                <a:lnTo>
                  <a:pt x="339089" y="109981"/>
                </a:lnTo>
                <a:lnTo>
                  <a:pt x="334772" y="113283"/>
                </a:lnTo>
                <a:lnTo>
                  <a:pt x="359565" y="113283"/>
                </a:lnTo>
                <a:lnTo>
                  <a:pt x="359282" y="113156"/>
                </a:lnTo>
                <a:lnTo>
                  <a:pt x="362584" y="107950"/>
                </a:lnTo>
                <a:lnTo>
                  <a:pt x="364108" y="102996"/>
                </a:lnTo>
                <a:lnTo>
                  <a:pt x="363926" y="99440"/>
                </a:lnTo>
                <a:lnTo>
                  <a:pt x="363809" y="96265"/>
                </a:lnTo>
                <a:lnTo>
                  <a:pt x="363727" y="93090"/>
                </a:lnTo>
                <a:lnTo>
                  <a:pt x="362524" y="90042"/>
                </a:lnTo>
                <a:close/>
              </a:path>
              <a:path w="474979" h="400050">
                <a:moveTo>
                  <a:pt x="440689" y="79628"/>
                </a:moveTo>
                <a:lnTo>
                  <a:pt x="415162" y="99440"/>
                </a:lnTo>
                <a:lnTo>
                  <a:pt x="442791" y="99440"/>
                </a:lnTo>
                <a:lnTo>
                  <a:pt x="451103" y="92963"/>
                </a:lnTo>
                <a:lnTo>
                  <a:pt x="440689" y="79628"/>
                </a:lnTo>
                <a:close/>
              </a:path>
              <a:path w="474979" h="400050">
                <a:moveTo>
                  <a:pt x="462406" y="60959"/>
                </a:moveTo>
                <a:lnTo>
                  <a:pt x="459866" y="61721"/>
                </a:lnTo>
                <a:lnTo>
                  <a:pt x="455294" y="65277"/>
                </a:lnTo>
                <a:lnTo>
                  <a:pt x="453898" y="67690"/>
                </a:lnTo>
                <a:lnTo>
                  <a:pt x="453135" y="73405"/>
                </a:lnTo>
                <a:lnTo>
                  <a:pt x="453898" y="76072"/>
                </a:lnTo>
                <a:lnTo>
                  <a:pt x="457453" y="80644"/>
                </a:lnTo>
                <a:lnTo>
                  <a:pt x="459866" y="81914"/>
                </a:lnTo>
                <a:lnTo>
                  <a:pt x="465581" y="82676"/>
                </a:lnTo>
                <a:lnTo>
                  <a:pt x="468249" y="82041"/>
                </a:lnTo>
                <a:lnTo>
                  <a:pt x="470534" y="80137"/>
                </a:lnTo>
                <a:lnTo>
                  <a:pt x="472821" y="78358"/>
                </a:lnTo>
                <a:lnTo>
                  <a:pt x="474090" y="76072"/>
                </a:lnTo>
                <a:lnTo>
                  <a:pt x="474852" y="70230"/>
                </a:lnTo>
                <a:lnTo>
                  <a:pt x="474217" y="67563"/>
                </a:lnTo>
                <a:lnTo>
                  <a:pt x="470661" y="62991"/>
                </a:lnTo>
                <a:lnTo>
                  <a:pt x="468249" y="61721"/>
                </a:lnTo>
                <a:lnTo>
                  <a:pt x="462406" y="60959"/>
                </a:lnTo>
                <a:close/>
              </a:path>
              <a:path w="474979" h="400050">
                <a:moveTo>
                  <a:pt x="415925" y="47625"/>
                </a:moveTo>
                <a:lnTo>
                  <a:pt x="390271" y="67437"/>
                </a:lnTo>
                <a:lnTo>
                  <a:pt x="417424" y="67437"/>
                </a:lnTo>
                <a:lnTo>
                  <a:pt x="426084" y="60705"/>
                </a:lnTo>
                <a:lnTo>
                  <a:pt x="415925" y="47625"/>
                </a:lnTo>
                <a:close/>
              </a:path>
              <a:path w="474979" h="400050">
                <a:moveTo>
                  <a:pt x="419100" y="0"/>
                </a:moveTo>
                <a:lnTo>
                  <a:pt x="405637" y="10413"/>
                </a:lnTo>
                <a:lnTo>
                  <a:pt x="446277" y="62864"/>
                </a:lnTo>
                <a:lnTo>
                  <a:pt x="459739" y="52450"/>
                </a:lnTo>
                <a:lnTo>
                  <a:pt x="41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438131" y="2494788"/>
            <a:ext cx="1173479" cy="97993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832467" y="2829687"/>
            <a:ext cx="566420" cy="260350"/>
          </a:xfrm>
          <a:custGeom>
            <a:avLst/>
            <a:gdLst/>
            <a:ahLst/>
            <a:cxnLst/>
            <a:rect l="l" t="t" r="r" b="b"/>
            <a:pathLst>
              <a:path w="566420" h="260350">
                <a:moveTo>
                  <a:pt x="23622" y="157861"/>
                </a:moveTo>
                <a:lnTo>
                  <a:pt x="6857" y="163067"/>
                </a:lnTo>
                <a:lnTo>
                  <a:pt x="0" y="260223"/>
                </a:lnTo>
                <a:lnTo>
                  <a:pt x="17144" y="254888"/>
                </a:lnTo>
                <a:lnTo>
                  <a:pt x="18668" y="234823"/>
                </a:lnTo>
                <a:lnTo>
                  <a:pt x="54228" y="224027"/>
                </a:lnTo>
                <a:lnTo>
                  <a:pt x="75328" y="224027"/>
                </a:lnTo>
                <a:lnTo>
                  <a:pt x="69770" y="216915"/>
                </a:lnTo>
                <a:lnTo>
                  <a:pt x="19811" y="216915"/>
                </a:lnTo>
                <a:lnTo>
                  <a:pt x="22351" y="183514"/>
                </a:lnTo>
                <a:lnTo>
                  <a:pt x="43669" y="183514"/>
                </a:lnTo>
                <a:lnTo>
                  <a:pt x="23622" y="157861"/>
                </a:lnTo>
                <a:close/>
              </a:path>
              <a:path w="566420" h="260350">
                <a:moveTo>
                  <a:pt x="75328" y="224027"/>
                </a:moveTo>
                <a:lnTo>
                  <a:pt x="54228" y="224027"/>
                </a:lnTo>
                <a:lnTo>
                  <a:pt x="66421" y="239775"/>
                </a:lnTo>
                <a:lnTo>
                  <a:pt x="83565" y="234568"/>
                </a:lnTo>
                <a:lnTo>
                  <a:pt x="75328" y="224027"/>
                </a:lnTo>
                <a:close/>
              </a:path>
              <a:path w="566420" h="260350">
                <a:moveTo>
                  <a:pt x="85216" y="139064"/>
                </a:moveTo>
                <a:lnTo>
                  <a:pt x="69341" y="143890"/>
                </a:lnTo>
                <a:lnTo>
                  <a:pt x="95884" y="230759"/>
                </a:lnTo>
                <a:lnTo>
                  <a:pt x="112394" y="225678"/>
                </a:lnTo>
                <a:lnTo>
                  <a:pt x="94996" y="168782"/>
                </a:lnTo>
                <a:lnTo>
                  <a:pt x="120615" y="168782"/>
                </a:lnTo>
                <a:lnTo>
                  <a:pt x="85216" y="139064"/>
                </a:lnTo>
                <a:close/>
              </a:path>
              <a:path w="566420" h="260350">
                <a:moveTo>
                  <a:pt x="43669" y="183514"/>
                </a:moveTo>
                <a:lnTo>
                  <a:pt x="22351" y="183514"/>
                </a:lnTo>
                <a:lnTo>
                  <a:pt x="43052" y="209803"/>
                </a:lnTo>
                <a:lnTo>
                  <a:pt x="19811" y="216915"/>
                </a:lnTo>
                <a:lnTo>
                  <a:pt x="69770" y="216915"/>
                </a:lnTo>
                <a:lnTo>
                  <a:pt x="43669" y="183514"/>
                </a:lnTo>
                <a:close/>
              </a:path>
              <a:path w="566420" h="260350">
                <a:moveTo>
                  <a:pt x="120615" y="168782"/>
                </a:moveTo>
                <a:lnTo>
                  <a:pt x="94996" y="168782"/>
                </a:lnTo>
                <a:lnTo>
                  <a:pt x="149605" y="214375"/>
                </a:lnTo>
                <a:lnTo>
                  <a:pt x="165480" y="209550"/>
                </a:lnTo>
                <a:lnTo>
                  <a:pt x="157916" y="184912"/>
                </a:lnTo>
                <a:lnTo>
                  <a:pt x="139826" y="184912"/>
                </a:lnTo>
                <a:lnTo>
                  <a:pt x="120615" y="168782"/>
                </a:lnTo>
                <a:close/>
              </a:path>
              <a:path w="566420" h="260350">
                <a:moveTo>
                  <a:pt x="201535" y="106332"/>
                </a:moveTo>
                <a:lnTo>
                  <a:pt x="194643" y="106822"/>
                </a:lnTo>
                <a:lnTo>
                  <a:pt x="186727" y="108289"/>
                </a:lnTo>
                <a:lnTo>
                  <a:pt x="177800" y="110743"/>
                </a:lnTo>
                <a:lnTo>
                  <a:pt x="158241" y="116712"/>
                </a:lnTo>
                <a:lnTo>
                  <a:pt x="184784" y="203580"/>
                </a:lnTo>
                <a:lnTo>
                  <a:pt x="215900" y="194055"/>
                </a:lnTo>
                <a:lnTo>
                  <a:pt x="223647" y="190880"/>
                </a:lnTo>
                <a:lnTo>
                  <a:pt x="227710" y="188087"/>
                </a:lnTo>
                <a:lnTo>
                  <a:pt x="231901" y="185292"/>
                </a:lnTo>
                <a:lnTo>
                  <a:pt x="234530" y="182372"/>
                </a:lnTo>
                <a:lnTo>
                  <a:pt x="196214" y="182372"/>
                </a:lnTo>
                <a:lnTo>
                  <a:pt x="179450" y="127635"/>
                </a:lnTo>
                <a:lnTo>
                  <a:pt x="185038" y="125856"/>
                </a:lnTo>
                <a:lnTo>
                  <a:pt x="195325" y="122809"/>
                </a:lnTo>
                <a:lnTo>
                  <a:pt x="231996" y="122809"/>
                </a:lnTo>
                <a:lnTo>
                  <a:pt x="231485" y="122062"/>
                </a:lnTo>
                <a:lnTo>
                  <a:pt x="227202" y="117348"/>
                </a:lnTo>
                <a:lnTo>
                  <a:pt x="221106" y="111632"/>
                </a:lnTo>
                <a:lnTo>
                  <a:pt x="214502" y="108076"/>
                </a:lnTo>
                <a:lnTo>
                  <a:pt x="207390" y="106806"/>
                </a:lnTo>
                <a:lnTo>
                  <a:pt x="201535" y="106332"/>
                </a:lnTo>
                <a:close/>
              </a:path>
              <a:path w="566420" h="260350">
                <a:moveTo>
                  <a:pt x="138810" y="122681"/>
                </a:moveTo>
                <a:lnTo>
                  <a:pt x="122300" y="127635"/>
                </a:lnTo>
                <a:lnTo>
                  <a:pt x="139826" y="184912"/>
                </a:lnTo>
                <a:lnTo>
                  <a:pt x="157916" y="184912"/>
                </a:lnTo>
                <a:lnTo>
                  <a:pt x="138810" y="122681"/>
                </a:lnTo>
                <a:close/>
              </a:path>
              <a:path w="566420" h="260350">
                <a:moveTo>
                  <a:pt x="231996" y="122809"/>
                </a:moveTo>
                <a:lnTo>
                  <a:pt x="203580" y="122809"/>
                </a:lnTo>
                <a:lnTo>
                  <a:pt x="209550" y="125856"/>
                </a:lnTo>
                <a:lnTo>
                  <a:pt x="216280" y="129412"/>
                </a:lnTo>
                <a:lnTo>
                  <a:pt x="221106" y="135762"/>
                </a:lnTo>
                <a:lnTo>
                  <a:pt x="225678" y="151002"/>
                </a:lnTo>
                <a:lnTo>
                  <a:pt x="226186" y="156337"/>
                </a:lnTo>
                <a:lnTo>
                  <a:pt x="224408" y="165862"/>
                </a:lnTo>
                <a:lnTo>
                  <a:pt x="196214" y="182372"/>
                </a:lnTo>
                <a:lnTo>
                  <a:pt x="234530" y="182372"/>
                </a:lnTo>
                <a:lnTo>
                  <a:pt x="235330" y="181482"/>
                </a:lnTo>
                <a:lnTo>
                  <a:pt x="240918" y="171576"/>
                </a:lnTo>
                <a:lnTo>
                  <a:pt x="242569" y="165988"/>
                </a:lnTo>
                <a:lnTo>
                  <a:pt x="243585" y="153415"/>
                </a:lnTo>
                <a:lnTo>
                  <a:pt x="242824" y="146938"/>
                </a:lnTo>
                <a:lnTo>
                  <a:pt x="240664" y="140207"/>
                </a:lnTo>
                <a:lnTo>
                  <a:pt x="238240" y="133492"/>
                </a:lnTo>
                <a:lnTo>
                  <a:pt x="235172" y="127444"/>
                </a:lnTo>
                <a:lnTo>
                  <a:pt x="231996" y="122809"/>
                </a:lnTo>
                <a:close/>
              </a:path>
              <a:path w="566420" h="260350">
                <a:moveTo>
                  <a:pt x="294385" y="75056"/>
                </a:moveTo>
                <a:lnTo>
                  <a:pt x="277622" y="80137"/>
                </a:lnTo>
                <a:lnTo>
                  <a:pt x="304164" y="167004"/>
                </a:lnTo>
                <a:lnTo>
                  <a:pt x="320928" y="161925"/>
                </a:lnTo>
                <a:lnTo>
                  <a:pt x="309244" y="123825"/>
                </a:lnTo>
                <a:lnTo>
                  <a:pt x="338327" y="114935"/>
                </a:lnTo>
                <a:lnTo>
                  <a:pt x="356559" y="114935"/>
                </a:lnTo>
                <a:lnTo>
                  <a:pt x="354386" y="107823"/>
                </a:lnTo>
                <a:lnTo>
                  <a:pt x="304418" y="107823"/>
                </a:lnTo>
                <a:lnTo>
                  <a:pt x="294385" y="75056"/>
                </a:lnTo>
                <a:close/>
              </a:path>
              <a:path w="566420" h="260350">
                <a:moveTo>
                  <a:pt x="356559" y="114935"/>
                </a:moveTo>
                <a:lnTo>
                  <a:pt x="338327" y="114935"/>
                </a:lnTo>
                <a:lnTo>
                  <a:pt x="349884" y="153035"/>
                </a:lnTo>
                <a:lnTo>
                  <a:pt x="366649" y="147954"/>
                </a:lnTo>
                <a:lnTo>
                  <a:pt x="356559" y="114935"/>
                </a:lnTo>
                <a:close/>
              </a:path>
              <a:path w="566420" h="260350">
                <a:moveTo>
                  <a:pt x="406653" y="40639"/>
                </a:moveTo>
                <a:lnTo>
                  <a:pt x="359282" y="55117"/>
                </a:lnTo>
                <a:lnTo>
                  <a:pt x="385825" y="141986"/>
                </a:lnTo>
                <a:lnTo>
                  <a:pt x="433324" y="127507"/>
                </a:lnTo>
                <a:lnTo>
                  <a:pt x="431273" y="120776"/>
                </a:lnTo>
                <a:lnTo>
                  <a:pt x="397382" y="120776"/>
                </a:lnTo>
                <a:lnTo>
                  <a:pt x="390271" y="97916"/>
                </a:lnTo>
                <a:lnTo>
                  <a:pt x="421385" y="88391"/>
                </a:lnTo>
                <a:lnTo>
                  <a:pt x="419404" y="82041"/>
                </a:lnTo>
                <a:lnTo>
                  <a:pt x="385444" y="82041"/>
                </a:lnTo>
                <a:lnTo>
                  <a:pt x="380618" y="66293"/>
                </a:lnTo>
                <a:lnTo>
                  <a:pt x="411606" y="56768"/>
                </a:lnTo>
                <a:lnTo>
                  <a:pt x="406653" y="40639"/>
                </a:lnTo>
                <a:close/>
              </a:path>
              <a:path w="566420" h="260350">
                <a:moveTo>
                  <a:pt x="457200" y="26035"/>
                </a:moveTo>
                <a:lnTo>
                  <a:pt x="450087" y="27304"/>
                </a:lnTo>
                <a:lnTo>
                  <a:pt x="423036" y="35687"/>
                </a:lnTo>
                <a:lnTo>
                  <a:pt x="449579" y="122554"/>
                </a:lnTo>
                <a:lnTo>
                  <a:pt x="466089" y="117475"/>
                </a:lnTo>
                <a:lnTo>
                  <a:pt x="454913" y="80644"/>
                </a:lnTo>
                <a:lnTo>
                  <a:pt x="456437" y="80137"/>
                </a:lnTo>
                <a:lnTo>
                  <a:pt x="479833" y="80137"/>
                </a:lnTo>
                <a:lnTo>
                  <a:pt x="472821" y="73151"/>
                </a:lnTo>
                <a:lnTo>
                  <a:pt x="477774" y="69468"/>
                </a:lnTo>
                <a:lnTo>
                  <a:pt x="480949" y="65277"/>
                </a:lnTo>
                <a:lnTo>
                  <a:pt x="481216" y="64515"/>
                </a:lnTo>
                <a:lnTo>
                  <a:pt x="449960" y="64515"/>
                </a:lnTo>
                <a:lnTo>
                  <a:pt x="444500" y="46736"/>
                </a:lnTo>
                <a:lnTo>
                  <a:pt x="449072" y="45338"/>
                </a:lnTo>
                <a:lnTo>
                  <a:pt x="453389" y="43941"/>
                </a:lnTo>
                <a:lnTo>
                  <a:pt x="456564" y="43306"/>
                </a:lnTo>
                <a:lnTo>
                  <a:pt x="481767" y="43306"/>
                </a:lnTo>
                <a:lnTo>
                  <a:pt x="480567" y="39624"/>
                </a:lnTo>
                <a:lnTo>
                  <a:pt x="477900" y="35305"/>
                </a:lnTo>
                <a:lnTo>
                  <a:pt x="474217" y="32130"/>
                </a:lnTo>
                <a:lnTo>
                  <a:pt x="470534" y="28828"/>
                </a:lnTo>
                <a:lnTo>
                  <a:pt x="466471" y="27050"/>
                </a:lnTo>
                <a:lnTo>
                  <a:pt x="457200" y="26035"/>
                </a:lnTo>
                <a:close/>
              </a:path>
              <a:path w="566420" h="260350">
                <a:moveTo>
                  <a:pt x="428371" y="111251"/>
                </a:moveTo>
                <a:lnTo>
                  <a:pt x="397382" y="120776"/>
                </a:lnTo>
                <a:lnTo>
                  <a:pt x="431273" y="120776"/>
                </a:lnTo>
                <a:lnTo>
                  <a:pt x="428371" y="111251"/>
                </a:lnTo>
                <a:close/>
              </a:path>
              <a:path w="566420" h="260350">
                <a:moveTo>
                  <a:pt x="479833" y="80137"/>
                </a:moveTo>
                <a:lnTo>
                  <a:pt x="456437" y="80137"/>
                </a:lnTo>
                <a:lnTo>
                  <a:pt x="487172" y="110998"/>
                </a:lnTo>
                <a:lnTo>
                  <a:pt x="505205" y="105410"/>
                </a:lnTo>
                <a:lnTo>
                  <a:pt x="479833" y="80137"/>
                </a:lnTo>
                <a:close/>
              </a:path>
              <a:path w="566420" h="260350">
                <a:moveTo>
                  <a:pt x="340105" y="61087"/>
                </a:moveTo>
                <a:lnTo>
                  <a:pt x="323341" y="66166"/>
                </a:lnTo>
                <a:lnTo>
                  <a:pt x="333375" y="98932"/>
                </a:lnTo>
                <a:lnTo>
                  <a:pt x="304418" y="107823"/>
                </a:lnTo>
                <a:lnTo>
                  <a:pt x="354386" y="107823"/>
                </a:lnTo>
                <a:lnTo>
                  <a:pt x="340105" y="61087"/>
                </a:lnTo>
                <a:close/>
              </a:path>
              <a:path w="566420" h="260350">
                <a:moveTo>
                  <a:pt x="539368" y="0"/>
                </a:moveTo>
                <a:lnTo>
                  <a:pt x="491871" y="14477"/>
                </a:lnTo>
                <a:lnTo>
                  <a:pt x="518540" y="101346"/>
                </a:lnTo>
                <a:lnTo>
                  <a:pt x="565911" y="86867"/>
                </a:lnTo>
                <a:lnTo>
                  <a:pt x="563861" y="80137"/>
                </a:lnTo>
                <a:lnTo>
                  <a:pt x="529971" y="80137"/>
                </a:lnTo>
                <a:lnTo>
                  <a:pt x="522985" y="57276"/>
                </a:lnTo>
                <a:lnTo>
                  <a:pt x="553974" y="47751"/>
                </a:lnTo>
                <a:lnTo>
                  <a:pt x="551992" y="41401"/>
                </a:lnTo>
                <a:lnTo>
                  <a:pt x="518032" y="41401"/>
                </a:lnTo>
                <a:lnTo>
                  <a:pt x="513206" y="25653"/>
                </a:lnTo>
                <a:lnTo>
                  <a:pt x="544322" y="16255"/>
                </a:lnTo>
                <a:lnTo>
                  <a:pt x="539368" y="0"/>
                </a:lnTo>
                <a:close/>
              </a:path>
              <a:path w="566420" h="260350">
                <a:moveTo>
                  <a:pt x="416432" y="72516"/>
                </a:moveTo>
                <a:lnTo>
                  <a:pt x="385444" y="82041"/>
                </a:lnTo>
                <a:lnTo>
                  <a:pt x="419404" y="82041"/>
                </a:lnTo>
                <a:lnTo>
                  <a:pt x="416432" y="72516"/>
                </a:lnTo>
                <a:close/>
              </a:path>
              <a:path w="566420" h="260350">
                <a:moveTo>
                  <a:pt x="560958" y="70612"/>
                </a:moveTo>
                <a:lnTo>
                  <a:pt x="529971" y="80137"/>
                </a:lnTo>
                <a:lnTo>
                  <a:pt x="563861" y="80137"/>
                </a:lnTo>
                <a:lnTo>
                  <a:pt x="560958" y="70612"/>
                </a:lnTo>
                <a:close/>
              </a:path>
              <a:path w="566420" h="260350">
                <a:moveTo>
                  <a:pt x="481767" y="43306"/>
                </a:moveTo>
                <a:lnTo>
                  <a:pt x="456564" y="43306"/>
                </a:lnTo>
                <a:lnTo>
                  <a:pt x="460248" y="43561"/>
                </a:lnTo>
                <a:lnTo>
                  <a:pt x="461772" y="44196"/>
                </a:lnTo>
                <a:lnTo>
                  <a:pt x="467232" y="52959"/>
                </a:lnTo>
                <a:lnTo>
                  <a:pt x="466851" y="55499"/>
                </a:lnTo>
                <a:lnTo>
                  <a:pt x="463803" y="59562"/>
                </a:lnTo>
                <a:lnTo>
                  <a:pt x="460375" y="61340"/>
                </a:lnTo>
                <a:lnTo>
                  <a:pt x="455167" y="62991"/>
                </a:lnTo>
                <a:lnTo>
                  <a:pt x="449960" y="64515"/>
                </a:lnTo>
                <a:lnTo>
                  <a:pt x="481216" y="64515"/>
                </a:lnTo>
                <a:lnTo>
                  <a:pt x="482600" y="60578"/>
                </a:lnTo>
                <a:lnTo>
                  <a:pt x="484124" y="56006"/>
                </a:lnTo>
                <a:lnTo>
                  <a:pt x="483997" y="50800"/>
                </a:lnTo>
                <a:lnTo>
                  <a:pt x="482346" y="45085"/>
                </a:lnTo>
                <a:lnTo>
                  <a:pt x="481767" y="43306"/>
                </a:lnTo>
                <a:close/>
              </a:path>
              <a:path w="566420" h="260350">
                <a:moveTo>
                  <a:pt x="549021" y="31876"/>
                </a:moveTo>
                <a:lnTo>
                  <a:pt x="518032" y="41401"/>
                </a:lnTo>
                <a:lnTo>
                  <a:pt x="551992" y="41401"/>
                </a:lnTo>
                <a:lnTo>
                  <a:pt x="549021" y="31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278111" y="4901184"/>
            <a:ext cx="1205483" cy="104851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666223" y="5313298"/>
            <a:ext cx="581660" cy="298450"/>
          </a:xfrm>
          <a:custGeom>
            <a:avLst/>
            <a:gdLst/>
            <a:ahLst/>
            <a:cxnLst/>
            <a:rect l="l" t="t" r="r" b="b"/>
            <a:pathLst>
              <a:path w="581659" h="298450">
                <a:moveTo>
                  <a:pt x="81900" y="62864"/>
                </a:moveTo>
                <a:lnTo>
                  <a:pt x="30606" y="62864"/>
                </a:lnTo>
                <a:lnTo>
                  <a:pt x="64897" y="77088"/>
                </a:lnTo>
                <a:lnTo>
                  <a:pt x="64134" y="97154"/>
                </a:lnTo>
                <a:lnTo>
                  <a:pt x="80772" y="104012"/>
                </a:lnTo>
                <a:lnTo>
                  <a:pt x="81900" y="62864"/>
                </a:lnTo>
                <a:close/>
              </a:path>
              <a:path w="581659" h="298450">
                <a:moveTo>
                  <a:pt x="67309" y="0"/>
                </a:moveTo>
                <a:lnTo>
                  <a:pt x="0" y="70357"/>
                </a:lnTo>
                <a:lnTo>
                  <a:pt x="16636" y="77342"/>
                </a:lnTo>
                <a:lnTo>
                  <a:pt x="30606" y="62864"/>
                </a:lnTo>
                <a:lnTo>
                  <a:pt x="81900" y="62864"/>
                </a:lnTo>
                <a:lnTo>
                  <a:pt x="82001" y="59181"/>
                </a:lnTo>
                <a:lnTo>
                  <a:pt x="65404" y="59181"/>
                </a:lnTo>
                <a:lnTo>
                  <a:pt x="42925" y="49783"/>
                </a:lnTo>
                <a:lnTo>
                  <a:pt x="66167" y="25653"/>
                </a:lnTo>
                <a:lnTo>
                  <a:pt x="82920" y="25653"/>
                </a:lnTo>
                <a:lnTo>
                  <a:pt x="83439" y="6731"/>
                </a:lnTo>
                <a:lnTo>
                  <a:pt x="67309" y="0"/>
                </a:lnTo>
                <a:close/>
              </a:path>
              <a:path w="581659" h="298450">
                <a:moveTo>
                  <a:pt x="82920" y="25653"/>
                </a:moveTo>
                <a:lnTo>
                  <a:pt x="66167" y="25653"/>
                </a:lnTo>
                <a:lnTo>
                  <a:pt x="65404" y="59181"/>
                </a:lnTo>
                <a:lnTo>
                  <a:pt x="82001" y="59181"/>
                </a:lnTo>
                <a:lnTo>
                  <a:pt x="82920" y="25653"/>
                </a:lnTo>
                <a:close/>
              </a:path>
              <a:path w="581659" h="298450">
                <a:moveTo>
                  <a:pt x="213359" y="60959"/>
                </a:moveTo>
                <a:lnTo>
                  <a:pt x="178434" y="144779"/>
                </a:lnTo>
                <a:lnTo>
                  <a:pt x="208533" y="157352"/>
                </a:lnTo>
                <a:lnTo>
                  <a:pt x="216407" y="159765"/>
                </a:lnTo>
                <a:lnTo>
                  <a:pt x="226314" y="160781"/>
                </a:lnTo>
                <a:lnTo>
                  <a:pt x="231521" y="160019"/>
                </a:lnTo>
                <a:lnTo>
                  <a:pt x="242061" y="155956"/>
                </a:lnTo>
                <a:lnTo>
                  <a:pt x="246887" y="152781"/>
                </a:lnTo>
                <a:lnTo>
                  <a:pt x="251205" y="148208"/>
                </a:lnTo>
                <a:lnTo>
                  <a:pt x="255650" y="143637"/>
                </a:lnTo>
                <a:lnTo>
                  <a:pt x="255899" y="143256"/>
                </a:lnTo>
                <a:lnTo>
                  <a:pt x="221106" y="143256"/>
                </a:lnTo>
                <a:lnTo>
                  <a:pt x="215519" y="141985"/>
                </a:lnTo>
                <a:lnTo>
                  <a:pt x="208152" y="138937"/>
                </a:lnTo>
                <a:lnTo>
                  <a:pt x="200786" y="135762"/>
                </a:lnTo>
                <a:lnTo>
                  <a:pt x="222757" y="82931"/>
                </a:lnTo>
                <a:lnTo>
                  <a:pt x="255737" y="82931"/>
                </a:lnTo>
                <a:lnTo>
                  <a:pt x="253339" y="80585"/>
                </a:lnTo>
                <a:lnTo>
                  <a:pt x="247729" y="76581"/>
                </a:lnTo>
                <a:lnTo>
                  <a:pt x="240714" y="72671"/>
                </a:lnTo>
                <a:lnTo>
                  <a:pt x="232282" y="68833"/>
                </a:lnTo>
                <a:lnTo>
                  <a:pt x="213359" y="60959"/>
                </a:lnTo>
                <a:close/>
              </a:path>
              <a:path w="581659" h="298450">
                <a:moveTo>
                  <a:pt x="255737" y="82931"/>
                </a:moveTo>
                <a:lnTo>
                  <a:pt x="222757" y="82931"/>
                </a:lnTo>
                <a:lnTo>
                  <a:pt x="238125" y="89281"/>
                </a:lnTo>
                <a:lnTo>
                  <a:pt x="244475" y="94487"/>
                </a:lnTo>
                <a:lnTo>
                  <a:pt x="250062" y="107822"/>
                </a:lnTo>
                <a:lnTo>
                  <a:pt x="249681" y="115696"/>
                </a:lnTo>
                <a:lnTo>
                  <a:pt x="245872" y="124587"/>
                </a:lnTo>
                <a:lnTo>
                  <a:pt x="243458" y="130428"/>
                </a:lnTo>
                <a:lnTo>
                  <a:pt x="221106" y="143256"/>
                </a:lnTo>
                <a:lnTo>
                  <a:pt x="255899" y="143256"/>
                </a:lnTo>
                <a:lnTo>
                  <a:pt x="266374" y="111892"/>
                </a:lnTo>
                <a:lnTo>
                  <a:pt x="266065" y="105537"/>
                </a:lnTo>
                <a:lnTo>
                  <a:pt x="265049" y="97154"/>
                </a:lnTo>
                <a:lnTo>
                  <a:pt x="262254" y="90169"/>
                </a:lnTo>
                <a:lnTo>
                  <a:pt x="257555" y="84708"/>
                </a:lnTo>
                <a:lnTo>
                  <a:pt x="255737" y="82931"/>
                </a:lnTo>
                <a:close/>
              </a:path>
              <a:path w="581659" h="298450">
                <a:moveTo>
                  <a:pt x="148262" y="60706"/>
                </a:moveTo>
                <a:lnTo>
                  <a:pt x="131572" y="60706"/>
                </a:lnTo>
                <a:lnTo>
                  <a:pt x="144399" y="130556"/>
                </a:lnTo>
                <a:lnTo>
                  <a:pt x="159766" y="137032"/>
                </a:lnTo>
                <a:lnTo>
                  <a:pt x="174454" y="101726"/>
                </a:lnTo>
                <a:lnTo>
                  <a:pt x="155828" y="101726"/>
                </a:lnTo>
                <a:lnTo>
                  <a:pt x="148262" y="60706"/>
                </a:lnTo>
                <a:close/>
              </a:path>
              <a:path w="581659" h="298450">
                <a:moveTo>
                  <a:pt x="127634" y="25145"/>
                </a:moveTo>
                <a:lnTo>
                  <a:pt x="92582" y="108965"/>
                </a:lnTo>
                <a:lnTo>
                  <a:pt x="108584" y="115696"/>
                </a:lnTo>
                <a:lnTo>
                  <a:pt x="131572" y="60706"/>
                </a:lnTo>
                <a:lnTo>
                  <a:pt x="148262" y="60706"/>
                </a:lnTo>
                <a:lnTo>
                  <a:pt x="142875" y="31495"/>
                </a:lnTo>
                <a:lnTo>
                  <a:pt x="127634" y="25145"/>
                </a:lnTo>
                <a:close/>
              </a:path>
              <a:path w="581659" h="298450">
                <a:moveTo>
                  <a:pt x="178816" y="46481"/>
                </a:moveTo>
                <a:lnTo>
                  <a:pt x="155828" y="101726"/>
                </a:lnTo>
                <a:lnTo>
                  <a:pt x="174454" y="101726"/>
                </a:lnTo>
                <a:lnTo>
                  <a:pt x="194691" y="53085"/>
                </a:lnTo>
                <a:lnTo>
                  <a:pt x="178816" y="46481"/>
                </a:lnTo>
                <a:close/>
              </a:path>
              <a:path w="581659" h="298450">
                <a:moveTo>
                  <a:pt x="535558" y="195198"/>
                </a:moveTo>
                <a:lnTo>
                  <a:pt x="500506" y="279019"/>
                </a:lnTo>
                <a:lnTo>
                  <a:pt x="546353" y="298195"/>
                </a:lnTo>
                <a:lnTo>
                  <a:pt x="552830" y="282447"/>
                </a:lnTo>
                <a:lnTo>
                  <a:pt x="522985" y="270001"/>
                </a:lnTo>
                <a:lnTo>
                  <a:pt x="532129" y="247903"/>
                </a:lnTo>
                <a:lnTo>
                  <a:pt x="567287" y="247903"/>
                </a:lnTo>
                <a:lnTo>
                  <a:pt x="568451" y="245109"/>
                </a:lnTo>
                <a:lnTo>
                  <a:pt x="538479" y="232537"/>
                </a:lnTo>
                <a:lnTo>
                  <a:pt x="544829" y="217423"/>
                </a:lnTo>
                <a:lnTo>
                  <a:pt x="579962" y="217423"/>
                </a:lnTo>
                <a:lnTo>
                  <a:pt x="581278" y="214248"/>
                </a:lnTo>
                <a:lnTo>
                  <a:pt x="535558" y="195198"/>
                </a:lnTo>
                <a:close/>
              </a:path>
              <a:path w="581659" h="298450">
                <a:moveTo>
                  <a:pt x="502466" y="222503"/>
                </a:moveTo>
                <a:lnTo>
                  <a:pt x="464820" y="222503"/>
                </a:lnTo>
                <a:lnTo>
                  <a:pt x="466344" y="223138"/>
                </a:lnTo>
                <a:lnTo>
                  <a:pt x="470407" y="266445"/>
                </a:lnTo>
                <a:lnTo>
                  <a:pt x="487806" y="273684"/>
                </a:lnTo>
                <a:lnTo>
                  <a:pt x="483489" y="228219"/>
                </a:lnTo>
                <a:lnTo>
                  <a:pt x="490742" y="228219"/>
                </a:lnTo>
                <a:lnTo>
                  <a:pt x="494792" y="227329"/>
                </a:lnTo>
                <a:lnTo>
                  <a:pt x="498982" y="224789"/>
                </a:lnTo>
                <a:lnTo>
                  <a:pt x="502466" y="222503"/>
                </a:lnTo>
                <a:close/>
              </a:path>
              <a:path w="581659" h="298450">
                <a:moveTo>
                  <a:pt x="567287" y="247903"/>
                </a:moveTo>
                <a:lnTo>
                  <a:pt x="532129" y="247903"/>
                </a:lnTo>
                <a:lnTo>
                  <a:pt x="562101" y="260350"/>
                </a:lnTo>
                <a:lnTo>
                  <a:pt x="567287" y="247903"/>
                </a:lnTo>
                <a:close/>
              </a:path>
              <a:path w="581659" h="298450">
                <a:moveTo>
                  <a:pt x="469010" y="167512"/>
                </a:moveTo>
                <a:lnTo>
                  <a:pt x="434085" y="251332"/>
                </a:lnTo>
                <a:lnTo>
                  <a:pt x="450087" y="257937"/>
                </a:lnTo>
                <a:lnTo>
                  <a:pt x="464820" y="222503"/>
                </a:lnTo>
                <a:lnTo>
                  <a:pt x="502466" y="222503"/>
                </a:lnTo>
                <a:lnTo>
                  <a:pt x="503047" y="222122"/>
                </a:lnTo>
                <a:lnTo>
                  <a:pt x="506349" y="218058"/>
                </a:lnTo>
                <a:lnTo>
                  <a:pt x="508892" y="211962"/>
                </a:lnTo>
                <a:lnTo>
                  <a:pt x="485140" y="211962"/>
                </a:lnTo>
                <a:lnTo>
                  <a:pt x="481456" y="211073"/>
                </a:lnTo>
                <a:lnTo>
                  <a:pt x="476376" y="209041"/>
                </a:lnTo>
                <a:lnTo>
                  <a:pt x="471297" y="206882"/>
                </a:lnTo>
                <a:lnTo>
                  <a:pt x="478535" y="189737"/>
                </a:lnTo>
                <a:lnTo>
                  <a:pt x="508444" y="189737"/>
                </a:lnTo>
                <a:lnTo>
                  <a:pt x="507873" y="188594"/>
                </a:lnTo>
                <a:lnTo>
                  <a:pt x="504698" y="185292"/>
                </a:lnTo>
                <a:lnTo>
                  <a:pt x="501396" y="181990"/>
                </a:lnTo>
                <a:lnTo>
                  <a:pt x="495173" y="178434"/>
                </a:lnTo>
                <a:lnTo>
                  <a:pt x="485901" y="174497"/>
                </a:lnTo>
                <a:lnTo>
                  <a:pt x="469010" y="167512"/>
                </a:lnTo>
                <a:close/>
              </a:path>
              <a:path w="581659" h="298450">
                <a:moveTo>
                  <a:pt x="407543" y="141858"/>
                </a:moveTo>
                <a:lnTo>
                  <a:pt x="372491" y="225678"/>
                </a:lnTo>
                <a:lnTo>
                  <a:pt x="418337" y="244728"/>
                </a:lnTo>
                <a:lnTo>
                  <a:pt x="424815" y="229107"/>
                </a:lnTo>
                <a:lnTo>
                  <a:pt x="394970" y="216662"/>
                </a:lnTo>
                <a:lnTo>
                  <a:pt x="404114" y="194563"/>
                </a:lnTo>
                <a:lnTo>
                  <a:pt x="439228" y="194563"/>
                </a:lnTo>
                <a:lnTo>
                  <a:pt x="440435" y="191642"/>
                </a:lnTo>
                <a:lnTo>
                  <a:pt x="410464" y="179196"/>
                </a:lnTo>
                <a:lnTo>
                  <a:pt x="416814" y="164083"/>
                </a:lnTo>
                <a:lnTo>
                  <a:pt x="451946" y="164083"/>
                </a:lnTo>
                <a:lnTo>
                  <a:pt x="453262" y="160908"/>
                </a:lnTo>
                <a:lnTo>
                  <a:pt x="407543" y="141858"/>
                </a:lnTo>
                <a:close/>
              </a:path>
              <a:path w="581659" h="298450">
                <a:moveTo>
                  <a:pt x="579962" y="217423"/>
                </a:moveTo>
                <a:lnTo>
                  <a:pt x="544829" y="217423"/>
                </a:lnTo>
                <a:lnTo>
                  <a:pt x="574801" y="229869"/>
                </a:lnTo>
                <a:lnTo>
                  <a:pt x="579962" y="217423"/>
                </a:lnTo>
                <a:close/>
              </a:path>
              <a:path w="581659" h="298450">
                <a:moveTo>
                  <a:pt x="490742" y="228219"/>
                </a:moveTo>
                <a:lnTo>
                  <a:pt x="483489" y="228219"/>
                </a:lnTo>
                <a:lnTo>
                  <a:pt x="489584" y="228472"/>
                </a:lnTo>
                <a:lnTo>
                  <a:pt x="490742" y="228219"/>
                </a:lnTo>
                <a:close/>
              </a:path>
              <a:path w="581659" h="298450">
                <a:moveTo>
                  <a:pt x="376998" y="162813"/>
                </a:moveTo>
                <a:lnTo>
                  <a:pt x="325247" y="162813"/>
                </a:lnTo>
                <a:lnTo>
                  <a:pt x="353186" y="174497"/>
                </a:lnTo>
                <a:lnTo>
                  <a:pt x="337820" y="211200"/>
                </a:lnTo>
                <a:lnTo>
                  <a:pt x="353949" y="217931"/>
                </a:lnTo>
                <a:lnTo>
                  <a:pt x="376998" y="162813"/>
                </a:lnTo>
                <a:close/>
              </a:path>
              <a:path w="581659" h="298450">
                <a:moveTo>
                  <a:pt x="508444" y="189737"/>
                </a:moveTo>
                <a:lnTo>
                  <a:pt x="478535" y="189737"/>
                </a:lnTo>
                <a:lnTo>
                  <a:pt x="487172" y="193294"/>
                </a:lnTo>
                <a:lnTo>
                  <a:pt x="489966" y="194817"/>
                </a:lnTo>
                <a:lnTo>
                  <a:pt x="491235" y="196087"/>
                </a:lnTo>
                <a:lnTo>
                  <a:pt x="492632" y="197357"/>
                </a:lnTo>
                <a:lnTo>
                  <a:pt x="493522" y="198754"/>
                </a:lnTo>
                <a:lnTo>
                  <a:pt x="494283" y="202310"/>
                </a:lnTo>
                <a:lnTo>
                  <a:pt x="494029" y="204088"/>
                </a:lnTo>
                <a:lnTo>
                  <a:pt x="493268" y="205866"/>
                </a:lnTo>
                <a:lnTo>
                  <a:pt x="491998" y="209041"/>
                </a:lnTo>
                <a:lnTo>
                  <a:pt x="490093" y="210819"/>
                </a:lnTo>
                <a:lnTo>
                  <a:pt x="487679" y="211327"/>
                </a:lnTo>
                <a:lnTo>
                  <a:pt x="485140" y="211962"/>
                </a:lnTo>
                <a:lnTo>
                  <a:pt x="508892" y="211962"/>
                </a:lnTo>
                <a:lnTo>
                  <a:pt x="510794" y="207263"/>
                </a:lnTo>
                <a:lnTo>
                  <a:pt x="511555" y="202310"/>
                </a:lnTo>
                <a:lnTo>
                  <a:pt x="510770" y="197357"/>
                </a:lnTo>
                <a:lnTo>
                  <a:pt x="509904" y="192658"/>
                </a:lnTo>
                <a:lnTo>
                  <a:pt x="508444" y="189737"/>
                </a:lnTo>
                <a:close/>
              </a:path>
              <a:path w="581659" h="298450">
                <a:moveTo>
                  <a:pt x="439228" y="194563"/>
                </a:moveTo>
                <a:lnTo>
                  <a:pt x="404114" y="194563"/>
                </a:lnTo>
                <a:lnTo>
                  <a:pt x="434085" y="207009"/>
                </a:lnTo>
                <a:lnTo>
                  <a:pt x="439228" y="194563"/>
                </a:lnTo>
                <a:close/>
              </a:path>
              <a:path w="581659" h="298450">
                <a:moveTo>
                  <a:pt x="328675" y="108965"/>
                </a:moveTo>
                <a:lnTo>
                  <a:pt x="293624" y="192785"/>
                </a:lnTo>
                <a:lnTo>
                  <a:pt x="309879" y="199516"/>
                </a:lnTo>
                <a:lnTo>
                  <a:pt x="325247" y="162813"/>
                </a:lnTo>
                <a:lnTo>
                  <a:pt x="376998" y="162813"/>
                </a:lnTo>
                <a:lnTo>
                  <a:pt x="378591" y="159003"/>
                </a:lnTo>
                <a:lnTo>
                  <a:pt x="359664" y="159003"/>
                </a:lnTo>
                <a:lnTo>
                  <a:pt x="331597" y="147319"/>
                </a:lnTo>
                <a:lnTo>
                  <a:pt x="344804" y="115696"/>
                </a:lnTo>
                <a:lnTo>
                  <a:pt x="328675" y="108965"/>
                </a:lnTo>
                <a:close/>
              </a:path>
              <a:path w="581659" h="298450">
                <a:moveTo>
                  <a:pt x="451946" y="164083"/>
                </a:moveTo>
                <a:lnTo>
                  <a:pt x="416814" y="164083"/>
                </a:lnTo>
                <a:lnTo>
                  <a:pt x="446785" y="176529"/>
                </a:lnTo>
                <a:lnTo>
                  <a:pt x="451946" y="164083"/>
                </a:lnTo>
                <a:close/>
              </a:path>
              <a:path w="581659" h="298450">
                <a:moveTo>
                  <a:pt x="372745" y="127381"/>
                </a:moveTo>
                <a:lnTo>
                  <a:pt x="359664" y="159003"/>
                </a:lnTo>
                <a:lnTo>
                  <a:pt x="378591" y="159003"/>
                </a:lnTo>
                <a:lnTo>
                  <a:pt x="389000" y="134112"/>
                </a:lnTo>
                <a:lnTo>
                  <a:pt x="372745" y="127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64423" y="6077711"/>
            <a:ext cx="1234440" cy="11750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83523" y="6520827"/>
            <a:ext cx="528955" cy="405765"/>
          </a:xfrm>
          <a:custGeom>
            <a:avLst/>
            <a:gdLst/>
            <a:ahLst/>
            <a:cxnLst/>
            <a:rect l="l" t="t" r="r" b="b"/>
            <a:pathLst>
              <a:path w="528954" h="405765">
                <a:moveTo>
                  <a:pt x="209296" y="94526"/>
                </a:moveTo>
                <a:lnTo>
                  <a:pt x="155067" y="167398"/>
                </a:lnTo>
                <a:lnTo>
                  <a:pt x="181101" y="186842"/>
                </a:lnTo>
                <a:lnTo>
                  <a:pt x="188214" y="191185"/>
                </a:lnTo>
                <a:lnTo>
                  <a:pt x="197611" y="194500"/>
                </a:lnTo>
                <a:lnTo>
                  <a:pt x="202819" y="195008"/>
                </a:lnTo>
                <a:lnTo>
                  <a:pt x="213995" y="193687"/>
                </a:lnTo>
                <a:lnTo>
                  <a:pt x="237121" y="177685"/>
                </a:lnTo>
                <a:lnTo>
                  <a:pt x="204724" y="177685"/>
                </a:lnTo>
                <a:lnTo>
                  <a:pt x="196850" y="176339"/>
                </a:lnTo>
                <a:lnTo>
                  <a:pt x="191643" y="173634"/>
                </a:lnTo>
                <a:lnTo>
                  <a:pt x="185293" y="168922"/>
                </a:lnTo>
                <a:lnTo>
                  <a:pt x="178943" y="164122"/>
                </a:lnTo>
                <a:lnTo>
                  <a:pt x="213105" y="118148"/>
                </a:lnTo>
                <a:lnTo>
                  <a:pt x="238921" y="118148"/>
                </a:lnTo>
                <a:lnTo>
                  <a:pt x="232967" y="112537"/>
                </a:lnTo>
                <a:lnTo>
                  <a:pt x="225678" y="106756"/>
                </a:lnTo>
                <a:lnTo>
                  <a:pt x="209296" y="94526"/>
                </a:lnTo>
                <a:close/>
              </a:path>
              <a:path w="528954" h="405765">
                <a:moveTo>
                  <a:pt x="238921" y="118148"/>
                </a:moveTo>
                <a:lnTo>
                  <a:pt x="213105" y="118148"/>
                </a:lnTo>
                <a:lnTo>
                  <a:pt x="226441" y="128066"/>
                </a:lnTo>
                <a:lnTo>
                  <a:pt x="231267" y="134645"/>
                </a:lnTo>
                <a:lnTo>
                  <a:pt x="217550" y="172808"/>
                </a:lnTo>
                <a:lnTo>
                  <a:pt x="204724" y="177685"/>
                </a:lnTo>
                <a:lnTo>
                  <a:pt x="237121" y="177685"/>
                </a:lnTo>
                <a:lnTo>
                  <a:pt x="250698" y="142163"/>
                </a:lnTo>
                <a:lnTo>
                  <a:pt x="249554" y="134734"/>
                </a:lnTo>
                <a:lnTo>
                  <a:pt x="246379" y="128270"/>
                </a:lnTo>
                <a:lnTo>
                  <a:pt x="243306" y="123295"/>
                </a:lnTo>
                <a:lnTo>
                  <a:pt x="238921" y="118148"/>
                </a:lnTo>
                <a:close/>
              </a:path>
              <a:path w="528954" h="405765">
                <a:moveTo>
                  <a:pt x="146444" y="74396"/>
                </a:moveTo>
                <a:lnTo>
                  <a:pt x="129921" y="74396"/>
                </a:lnTo>
                <a:lnTo>
                  <a:pt x="125475" y="145389"/>
                </a:lnTo>
                <a:lnTo>
                  <a:pt x="138810" y="155321"/>
                </a:lnTo>
                <a:lnTo>
                  <a:pt x="165037" y="120078"/>
                </a:lnTo>
                <a:lnTo>
                  <a:pt x="143509" y="120078"/>
                </a:lnTo>
                <a:lnTo>
                  <a:pt x="146444" y="74396"/>
                </a:lnTo>
                <a:close/>
              </a:path>
              <a:path w="528954" h="405765">
                <a:moveTo>
                  <a:pt x="134747" y="39001"/>
                </a:moveTo>
                <a:lnTo>
                  <a:pt x="80518" y="111874"/>
                </a:lnTo>
                <a:lnTo>
                  <a:pt x="94360" y="122199"/>
                </a:lnTo>
                <a:lnTo>
                  <a:pt x="129921" y="74396"/>
                </a:lnTo>
                <a:lnTo>
                  <a:pt x="146444" y="74396"/>
                </a:lnTo>
                <a:lnTo>
                  <a:pt x="148081" y="48907"/>
                </a:lnTo>
                <a:lnTo>
                  <a:pt x="134747" y="39001"/>
                </a:lnTo>
                <a:close/>
              </a:path>
              <a:path w="528954" h="405765">
                <a:moveTo>
                  <a:pt x="179197" y="72123"/>
                </a:moveTo>
                <a:lnTo>
                  <a:pt x="143509" y="120078"/>
                </a:lnTo>
                <a:lnTo>
                  <a:pt x="165037" y="120078"/>
                </a:lnTo>
                <a:lnTo>
                  <a:pt x="193040" y="82448"/>
                </a:lnTo>
                <a:lnTo>
                  <a:pt x="179197" y="72123"/>
                </a:lnTo>
                <a:close/>
              </a:path>
              <a:path w="528954" h="405765">
                <a:moveTo>
                  <a:pt x="59758" y="52082"/>
                </a:moveTo>
                <a:lnTo>
                  <a:pt x="31496" y="52082"/>
                </a:lnTo>
                <a:lnTo>
                  <a:pt x="61214" y="74231"/>
                </a:lnTo>
                <a:lnTo>
                  <a:pt x="55752" y="93484"/>
                </a:lnTo>
                <a:lnTo>
                  <a:pt x="70230" y="104216"/>
                </a:lnTo>
                <a:lnTo>
                  <a:pt x="83444" y="56870"/>
                </a:lnTo>
                <a:lnTo>
                  <a:pt x="66167" y="56870"/>
                </a:lnTo>
                <a:lnTo>
                  <a:pt x="59758" y="52082"/>
                </a:lnTo>
                <a:close/>
              </a:path>
              <a:path w="528954" h="405765">
                <a:moveTo>
                  <a:pt x="82296" y="0"/>
                </a:moveTo>
                <a:lnTo>
                  <a:pt x="0" y="51943"/>
                </a:lnTo>
                <a:lnTo>
                  <a:pt x="14350" y="62687"/>
                </a:lnTo>
                <a:lnTo>
                  <a:pt x="31496" y="52082"/>
                </a:lnTo>
                <a:lnTo>
                  <a:pt x="59758" y="52082"/>
                </a:lnTo>
                <a:lnTo>
                  <a:pt x="46735" y="42354"/>
                </a:lnTo>
                <a:lnTo>
                  <a:pt x="75056" y="24625"/>
                </a:lnTo>
                <a:lnTo>
                  <a:pt x="92444" y="24625"/>
                </a:lnTo>
                <a:lnTo>
                  <a:pt x="96393" y="10477"/>
                </a:lnTo>
                <a:lnTo>
                  <a:pt x="82296" y="0"/>
                </a:lnTo>
                <a:close/>
              </a:path>
              <a:path w="528954" h="405765">
                <a:moveTo>
                  <a:pt x="92444" y="24625"/>
                </a:moveTo>
                <a:lnTo>
                  <a:pt x="75056" y="24625"/>
                </a:lnTo>
                <a:lnTo>
                  <a:pt x="66167" y="56870"/>
                </a:lnTo>
                <a:lnTo>
                  <a:pt x="83444" y="56870"/>
                </a:lnTo>
                <a:lnTo>
                  <a:pt x="92444" y="24625"/>
                </a:lnTo>
                <a:close/>
              </a:path>
              <a:path w="528954" h="405765">
                <a:moveTo>
                  <a:pt x="489203" y="302945"/>
                </a:moveTo>
                <a:lnTo>
                  <a:pt x="434975" y="375818"/>
                </a:lnTo>
                <a:lnTo>
                  <a:pt x="474725" y="405434"/>
                </a:lnTo>
                <a:lnTo>
                  <a:pt x="484885" y="391807"/>
                </a:lnTo>
                <a:lnTo>
                  <a:pt x="458850" y="372440"/>
                </a:lnTo>
                <a:lnTo>
                  <a:pt x="473201" y="353275"/>
                </a:lnTo>
                <a:lnTo>
                  <a:pt x="501028" y="353275"/>
                </a:lnTo>
                <a:lnTo>
                  <a:pt x="483107" y="339953"/>
                </a:lnTo>
                <a:lnTo>
                  <a:pt x="492886" y="326771"/>
                </a:lnTo>
                <a:lnTo>
                  <a:pt x="521182" y="326771"/>
                </a:lnTo>
                <a:lnTo>
                  <a:pt x="489203" y="302945"/>
                </a:lnTo>
                <a:close/>
              </a:path>
              <a:path w="528954" h="405765">
                <a:moveTo>
                  <a:pt x="501028" y="353275"/>
                </a:moveTo>
                <a:lnTo>
                  <a:pt x="473201" y="353275"/>
                </a:lnTo>
                <a:lnTo>
                  <a:pt x="499109" y="372643"/>
                </a:lnTo>
                <a:lnTo>
                  <a:pt x="509143" y="359308"/>
                </a:lnTo>
                <a:lnTo>
                  <a:pt x="501028" y="353275"/>
                </a:lnTo>
                <a:close/>
              </a:path>
              <a:path w="528954" h="405765">
                <a:moveTo>
                  <a:pt x="459713" y="312254"/>
                </a:moveTo>
                <a:lnTo>
                  <a:pt x="414020" y="312254"/>
                </a:lnTo>
                <a:lnTo>
                  <a:pt x="415290" y="313207"/>
                </a:lnTo>
                <a:lnTo>
                  <a:pt x="408685" y="356273"/>
                </a:lnTo>
                <a:lnTo>
                  <a:pt x="423925" y="367563"/>
                </a:lnTo>
                <a:lnTo>
                  <a:pt x="430783" y="322300"/>
                </a:lnTo>
                <a:lnTo>
                  <a:pt x="447835" y="322300"/>
                </a:lnTo>
                <a:lnTo>
                  <a:pt x="451230" y="321208"/>
                </a:lnTo>
                <a:lnTo>
                  <a:pt x="455422" y="318058"/>
                </a:lnTo>
                <a:lnTo>
                  <a:pt x="459713" y="312254"/>
                </a:lnTo>
                <a:close/>
              </a:path>
              <a:path w="528954" h="405765">
                <a:moveTo>
                  <a:pt x="521182" y="326771"/>
                </a:moveTo>
                <a:lnTo>
                  <a:pt x="492886" y="326771"/>
                </a:lnTo>
                <a:lnTo>
                  <a:pt x="518922" y="346138"/>
                </a:lnTo>
                <a:lnTo>
                  <a:pt x="528954" y="332562"/>
                </a:lnTo>
                <a:lnTo>
                  <a:pt x="521182" y="326771"/>
                </a:lnTo>
                <a:close/>
              </a:path>
              <a:path w="528954" h="405765">
                <a:moveTo>
                  <a:pt x="431419" y="259918"/>
                </a:moveTo>
                <a:lnTo>
                  <a:pt x="377190" y="332790"/>
                </a:lnTo>
                <a:lnTo>
                  <a:pt x="391032" y="343115"/>
                </a:lnTo>
                <a:lnTo>
                  <a:pt x="414020" y="312254"/>
                </a:lnTo>
                <a:lnTo>
                  <a:pt x="459713" y="312254"/>
                </a:lnTo>
                <a:lnTo>
                  <a:pt x="462279" y="308711"/>
                </a:lnTo>
                <a:lnTo>
                  <a:pt x="462937" y="307086"/>
                </a:lnTo>
                <a:lnTo>
                  <a:pt x="441325" y="307086"/>
                </a:lnTo>
                <a:lnTo>
                  <a:pt x="436372" y="306933"/>
                </a:lnTo>
                <a:lnTo>
                  <a:pt x="432816" y="305257"/>
                </a:lnTo>
                <a:lnTo>
                  <a:pt x="428498" y="301967"/>
                </a:lnTo>
                <a:lnTo>
                  <a:pt x="424052" y="298729"/>
                </a:lnTo>
                <a:lnTo>
                  <a:pt x="435228" y="283768"/>
                </a:lnTo>
                <a:lnTo>
                  <a:pt x="460530" y="283768"/>
                </a:lnTo>
                <a:lnTo>
                  <a:pt x="459358" y="281838"/>
                </a:lnTo>
                <a:lnTo>
                  <a:pt x="454151" y="276860"/>
                </a:lnTo>
                <a:lnTo>
                  <a:pt x="445587" y="270446"/>
                </a:lnTo>
                <a:lnTo>
                  <a:pt x="431419" y="259918"/>
                </a:lnTo>
                <a:close/>
              </a:path>
              <a:path w="528954" h="405765">
                <a:moveTo>
                  <a:pt x="447835" y="322300"/>
                </a:moveTo>
                <a:lnTo>
                  <a:pt x="430783" y="322300"/>
                </a:lnTo>
                <a:lnTo>
                  <a:pt x="436625" y="324091"/>
                </a:lnTo>
                <a:lnTo>
                  <a:pt x="441832" y="324231"/>
                </a:lnTo>
                <a:lnTo>
                  <a:pt x="447835" y="322300"/>
                </a:lnTo>
                <a:close/>
              </a:path>
              <a:path w="528954" h="405765">
                <a:moveTo>
                  <a:pt x="377951" y="220116"/>
                </a:moveTo>
                <a:lnTo>
                  <a:pt x="323723" y="292989"/>
                </a:lnTo>
                <a:lnTo>
                  <a:pt x="363474" y="322618"/>
                </a:lnTo>
                <a:lnTo>
                  <a:pt x="373633" y="308991"/>
                </a:lnTo>
                <a:lnTo>
                  <a:pt x="347599" y="289623"/>
                </a:lnTo>
                <a:lnTo>
                  <a:pt x="361950" y="270446"/>
                </a:lnTo>
                <a:lnTo>
                  <a:pt x="389764" y="270446"/>
                </a:lnTo>
                <a:lnTo>
                  <a:pt x="371855" y="257124"/>
                </a:lnTo>
                <a:lnTo>
                  <a:pt x="381634" y="243941"/>
                </a:lnTo>
                <a:lnTo>
                  <a:pt x="410032" y="243941"/>
                </a:lnTo>
                <a:lnTo>
                  <a:pt x="377951" y="220116"/>
                </a:lnTo>
                <a:close/>
              </a:path>
              <a:path w="528954" h="405765">
                <a:moveTo>
                  <a:pt x="460530" y="283768"/>
                </a:moveTo>
                <a:lnTo>
                  <a:pt x="435228" y="283768"/>
                </a:lnTo>
                <a:lnTo>
                  <a:pt x="442722" y="289344"/>
                </a:lnTo>
                <a:lnTo>
                  <a:pt x="445134" y="291490"/>
                </a:lnTo>
                <a:lnTo>
                  <a:pt x="446024" y="293039"/>
                </a:lnTo>
                <a:lnTo>
                  <a:pt x="447040" y="294576"/>
                </a:lnTo>
                <a:lnTo>
                  <a:pt x="447548" y="296240"/>
                </a:lnTo>
                <a:lnTo>
                  <a:pt x="441325" y="307086"/>
                </a:lnTo>
                <a:lnTo>
                  <a:pt x="462937" y="307086"/>
                </a:lnTo>
                <a:lnTo>
                  <a:pt x="464184" y="303999"/>
                </a:lnTo>
                <a:lnTo>
                  <a:pt x="464722" y="298729"/>
                </a:lnTo>
                <a:lnTo>
                  <a:pt x="465074" y="294233"/>
                </a:lnTo>
                <a:lnTo>
                  <a:pt x="464060" y="289814"/>
                </a:lnTo>
                <a:lnTo>
                  <a:pt x="461772" y="285813"/>
                </a:lnTo>
                <a:lnTo>
                  <a:pt x="460530" y="283768"/>
                </a:lnTo>
                <a:close/>
              </a:path>
              <a:path w="528954" h="405765">
                <a:moveTo>
                  <a:pt x="389764" y="270446"/>
                </a:moveTo>
                <a:lnTo>
                  <a:pt x="361950" y="270446"/>
                </a:lnTo>
                <a:lnTo>
                  <a:pt x="387984" y="289814"/>
                </a:lnTo>
                <a:lnTo>
                  <a:pt x="397891" y="276491"/>
                </a:lnTo>
                <a:lnTo>
                  <a:pt x="389764" y="270446"/>
                </a:lnTo>
                <a:close/>
              </a:path>
              <a:path w="528954" h="405765">
                <a:moveTo>
                  <a:pt x="321096" y="220472"/>
                </a:moveTo>
                <a:lnTo>
                  <a:pt x="292989" y="220472"/>
                </a:lnTo>
                <a:lnTo>
                  <a:pt x="317373" y="238582"/>
                </a:lnTo>
                <a:lnTo>
                  <a:pt x="293624" y="270535"/>
                </a:lnTo>
                <a:lnTo>
                  <a:pt x="307594" y="280974"/>
                </a:lnTo>
                <a:lnTo>
                  <a:pt x="349130" y="225158"/>
                </a:lnTo>
                <a:lnTo>
                  <a:pt x="327405" y="225158"/>
                </a:lnTo>
                <a:lnTo>
                  <a:pt x="321096" y="220472"/>
                </a:lnTo>
                <a:close/>
              </a:path>
              <a:path w="528954" h="405765">
                <a:moveTo>
                  <a:pt x="410032" y="243941"/>
                </a:moveTo>
                <a:lnTo>
                  <a:pt x="381634" y="243941"/>
                </a:lnTo>
                <a:lnTo>
                  <a:pt x="407670" y="263309"/>
                </a:lnTo>
                <a:lnTo>
                  <a:pt x="417829" y="249732"/>
                </a:lnTo>
                <a:lnTo>
                  <a:pt x="410032" y="243941"/>
                </a:lnTo>
                <a:close/>
              </a:path>
              <a:path w="528954" h="405765">
                <a:moveTo>
                  <a:pt x="309499" y="169075"/>
                </a:moveTo>
                <a:lnTo>
                  <a:pt x="255143" y="241947"/>
                </a:lnTo>
                <a:lnTo>
                  <a:pt x="269240" y="252425"/>
                </a:lnTo>
                <a:lnTo>
                  <a:pt x="292989" y="220472"/>
                </a:lnTo>
                <a:lnTo>
                  <a:pt x="321096" y="220472"/>
                </a:lnTo>
                <a:lnTo>
                  <a:pt x="303022" y="207048"/>
                </a:lnTo>
                <a:lnTo>
                  <a:pt x="323469" y="179552"/>
                </a:lnTo>
                <a:lnTo>
                  <a:pt x="309499" y="169075"/>
                </a:lnTo>
                <a:close/>
              </a:path>
              <a:path w="528954" h="405765">
                <a:moveTo>
                  <a:pt x="347852" y="197662"/>
                </a:moveTo>
                <a:lnTo>
                  <a:pt x="327405" y="225158"/>
                </a:lnTo>
                <a:lnTo>
                  <a:pt x="349130" y="225158"/>
                </a:lnTo>
                <a:lnTo>
                  <a:pt x="361823" y="208102"/>
                </a:lnTo>
                <a:lnTo>
                  <a:pt x="347852" y="197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95059" y="140208"/>
            <a:ext cx="1121664" cy="122986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27165" y="430784"/>
            <a:ext cx="373380" cy="528320"/>
          </a:xfrm>
          <a:custGeom>
            <a:avLst/>
            <a:gdLst/>
            <a:ahLst/>
            <a:cxnLst/>
            <a:rect l="l" t="t" r="r" b="b"/>
            <a:pathLst>
              <a:path w="373379" h="528319">
                <a:moveTo>
                  <a:pt x="175005" y="137286"/>
                </a:moveTo>
                <a:lnTo>
                  <a:pt x="96265" y="182499"/>
                </a:lnTo>
                <a:lnTo>
                  <a:pt x="112394" y="210820"/>
                </a:lnTo>
                <a:lnTo>
                  <a:pt x="117220" y="217550"/>
                </a:lnTo>
                <a:lnTo>
                  <a:pt x="120776" y="220979"/>
                </a:lnTo>
                <a:lnTo>
                  <a:pt x="124459" y="224408"/>
                </a:lnTo>
                <a:lnTo>
                  <a:pt x="129031" y="226949"/>
                </a:lnTo>
                <a:lnTo>
                  <a:pt x="134365" y="228473"/>
                </a:lnTo>
                <a:lnTo>
                  <a:pt x="139826" y="230124"/>
                </a:lnTo>
                <a:lnTo>
                  <a:pt x="176359" y="219154"/>
                </a:lnTo>
                <a:lnTo>
                  <a:pt x="183499" y="212725"/>
                </a:lnTo>
                <a:lnTo>
                  <a:pt x="141731" y="212725"/>
                </a:lnTo>
                <a:lnTo>
                  <a:pt x="137667" y="211708"/>
                </a:lnTo>
                <a:lnTo>
                  <a:pt x="134238" y="209550"/>
                </a:lnTo>
                <a:lnTo>
                  <a:pt x="130936" y="207390"/>
                </a:lnTo>
                <a:lnTo>
                  <a:pt x="127253" y="202819"/>
                </a:lnTo>
                <a:lnTo>
                  <a:pt x="123443" y="195960"/>
                </a:lnTo>
                <a:lnTo>
                  <a:pt x="119379" y="188975"/>
                </a:lnTo>
                <a:lnTo>
                  <a:pt x="169163" y="160527"/>
                </a:lnTo>
                <a:lnTo>
                  <a:pt x="188073" y="160527"/>
                </a:lnTo>
                <a:lnTo>
                  <a:pt x="185165" y="155066"/>
                </a:lnTo>
                <a:lnTo>
                  <a:pt x="175005" y="137286"/>
                </a:lnTo>
                <a:close/>
              </a:path>
              <a:path w="373379" h="528319">
                <a:moveTo>
                  <a:pt x="188073" y="160527"/>
                </a:moveTo>
                <a:lnTo>
                  <a:pt x="169163" y="160527"/>
                </a:lnTo>
                <a:lnTo>
                  <a:pt x="172084" y="165607"/>
                </a:lnTo>
                <a:lnTo>
                  <a:pt x="175418" y="172321"/>
                </a:lnTo>
                <a:lnTo>
                  <a:pt x="177418" y="178546"/>
                </a:lnTo>
                <a:lnTo>
                  <a:pt x="178085" y="184271"/>
                </a:lnTo>
                <a:lnTo>
                  <a:pt x="177418" y="189483"/>
                </a:lnTo>
                <a:lnTo>
                  <a:pt x="141731" y="212725"/>
                </a:lnTo>
                <a:lnTo>
                  <a:pt x="183499" y="212725"/>
                </a:lnTo>
                <a:lnTo>
                  <a:pt x="185987" y="210010"/>
                </a:lnTo>
                <a:lnTo>
                  <a:pt x="189610" y="204724"/>
                </a:lnTo>
                <a:lnTo>
                  <a:pt x="193928" y="197484"/>
                </a:lnTo>
                <a:lnTo>
                  <a:pt x="195960" y="190246"/>
                </a:lnTo>
                <a:lnTo>
                  <a:pt x="195579" y="183133"/>
                </a:lnTo>
                <a:lnTo>
                  <a:pt x="194720" y="177301"/>
                </a:lnTo>
                <a:lnTo>
                  <a:pt x="192706" y="170672"/>
                </a:lnTo>
                <a:lnTo>
                  <a:pt x="189525" y="163256"/>
                </a:lnTo>
                <a:lnTo>
                  <a:pt x="188073" y="160527"/>
                </a:lnTo>
                <a:close/>
              </a:path>
              <a:path w="373379" h="528319">
                <a:moveTo>
                  <a:pt x="128758" y="87249"/>
                </a:moveTo>
                <a:lnTo>
                  <a:pt x="110235" y="87249"/>
                </a:lnTo>
                <a:lnTo>
                  <a:pt x="77850" y="150495"/>
                </a:lnTo>
                <a:lnTo>
                  <a:pt x="86105" y="164973"/>
                </a:lnTo>
                <a:lnTo>
                  <a:pt x="139274" y="134493"/>
                </a:lnTo>
                <a:lnTo>
                  <a:pt x="104520" y="134493"/>
                </a:lnTo>
                <a:lnTo>
                  <a:pt x="128758" y="87249"/>
                </a:lnTo>
                <a:close/>
              </a:path>
              <a:path w="373379" h="528319">
                <a:moveTo>
                  <a:pt x="156336" y="104775"/>
                </a:moveTo>
                <a:lnTo>
                  <a:pt x="104520" y="134493"/>
                </a:lnTo>
                <a:lnTo>
                  <a:pt x="139274" y="134493"/>
                </a:lnTo>
                <a:lnTo>
                  <a:pt x="164973" y="119760"/>
                </a:lnTo>
                <a:lnTo>
                  <a:pt x="156336" y="104775"/>
                </a:lnTo>
                <a:close/>
              </a:path>
              <a:path w="373379" h="528319">
                <a:moveTo>
                  <a:pt x="128777" y="56641"/>
                </a:moveTo>
                <a:lnTo>
                  <a:pt x="49910" y="101853"/>
                </a:lnTo>
                <a:lnTo>
                  <a:pt x="58546" y="116839"/>
                </a:lnTo>
                <a:lnTo>
                  <a:pt x="110235" y="87249"/>
                </a:lnTo>
                <a:lnTo>
                  <a:pt x="128758" y="87249"/>
                </a:lnTo>
                <a:lnTo>
                  <a:pt x="137032" y="71120"/>
                </a:lnTo>
                <a:lnTo>
                  <a:pt x="128777" y="56641"/>
                </a:lnTo>
                <a:close/>
              </a:path>
              <a:path w="373379" h="528319">
                <a:moveTo>
                  <a:pt x="48407" y="27558"/>
                </a:moveTo>
                <a:lnTo>
                  <a:pt x="28955" y="27558"/>
                </a:lnTo>
                <a:lnTo>
                  <a:pt x="47370" y="59689"/>
                </a:lnTo>
                <a:lnTo>
                  <a:pt x="34670" y="75183"/>
                </a:lnTo>
                <a:lnTo>
                  <a:pt x="43560" y="90804"/>
                </a:lnTo>
                <a:lnTo>
                  <a:pt x="80235" y="45720"/>
                </a:lnTo>
                <a:lnTo>
                  <a:pt x="58800" y="45720"/>
                </a:lnTo>
                <a:lnTo>
                  <a:pt x="48407" y="27558"/>
                </a:lnTo>
                <a:close/>
              </a:path>
              <a:path w="373379" h="528319">
                <a:moveTo>
                  <a:pt x="101413" y="19684"/>
                </a:moveTo>
                <a:lnTo>
                  <a:pt x="79882" y="19684"/>
                </a:lnTo>
                <a:lnTo>
                  <a:pt x="58800" y="45720"/>
                </a:lnTo>
                <a:lnTo>
                  <a:pt x="80235" y="45720"/>
                </a:lnTo>
                <a:lnTo>
                  <a:pt x="101413" y="19684"/>
                </a:lnTo>
                <a:close/>
              </a:path>
              <a:path w="373379" h="528319">
                <a:moveTo>
                  <a:pt x="96265" y="0"/>
                </a:moveTo>
                <a:lnTo>
                  <a:pt x="0" y="14858"/>
                </a:lnTo>
                <a:lnTo>
                  <a:pt x="9016" y="30352"/>
                </a:lnTo>
                <a:lnTo>
                  <a:pt x="28955" y="27558"/>
                </a:lnTo>
                <a:lnTo>
                  <a:pt x="48407" y="27558"/>
                </a:lnTo>
                <a:lnTo>
                  <a:pt x="46735" y="24637"/>
                </a:lnTo>
                <a:lnTo>
                  <a:pt x="79882" y="19684"/>
                </a:lnTo>
                <a:lnTo>
                  <a:pt x="101413" y="19684"/>
                </a:lnTo>
                <a:lnTo>
                  <a:pt x="105028" y="15239"/>
                </a:lnTo>
                <a:lnTo>
                  <a:pt x="96265" y="0"/>
                </a:lnTo>
                <a:close/>
              </a:path>
              <a:path w="373379" h="528319">
                <a:moveTo>
                  <a:pt x="348614" y="440054"/>
                </a:moveTo>
                <a:lnTo>
                  <a:pt x="269875" y="485266"/>
                </a:lnTo>
                <a:lnTo>
                  <a:pt x="294512" y="528320"/>
                </a:lnTo>
                <a:lnTo>
                  <a:pt x="309244" y="519810"/>
                </a:lnTo>
                <a:lnTo>
                  <a:pt x="293115" y="491744"/>
                </a:lnTo>
                <a:lnTo>
                  <a:pt x="313816" y="479805"/>
                </a:lnTo>
                <a:lnTo>
                  <a:pt x="333017" y="479805"/>
                </a:lnTo>
                <a:lnTo>
                  <a:pt x="328294" y="471550"/>
                </a:lnTo>
                <a:lnTo>
                  <a:pt x="342518" y="463423"/>
                </a:lnTo>
                <a:lnTo>
                  <a:pt x="361987" y="463423"/>
                </a:lnTo>
                <a:lnTo>
                  <a:pt x="348614" y="440054"/>
                </a:lnTo>
                <a:close/>
              </a:path>
              <a:path w="373379" h="528319">
                <a:moveTo>
                  <a:pt x="333017" y="479805"/>
                </a:moveTo>
                <a:lnTo>
                  <a:pt x="313816" y="479805"/>
                </a:lnTo>
                <a:lnTo>
                  <a:pt x="329945" y="508000"/>
                </a:lnTo>
                <a:lnTo>
                  <a:pt x="344424" y="499745"/>
                </a:lnTo>
                <a:lnTo>
                  <a:pt x="333017" y="479805"/>
                </a:lnTo>
                <a:close/>
              </a:path>
              <a:path w="373379" h="528319">
                <a:moveTo>
                  <a:pt x="361987" y="463423"/>
                </a:moveTo>
                <a:lnTo>
                  <a:pt x="342518" y="463423"/>
                </a:lnTo>
                <a:lnTo>
                  <a:pt x="358648" y="491489"/>
                </a:lnTo>
                <a:lnTo>
                  <a:pt x="373252" y="483107"/>
                </a:lnTo>
                <a:lnTo>
                  <a:pt x="361987" y="463423"/>
                </a:lnTo>
                <a:close/>
              </a:path>
              <a:path w="373379" h="528319">
                <a:moveTo>
                  <a:pt x="295375" y="418591"/>
                </a:moveTo>
                <a:lnTo>
                  <a:pt x="275970" y="418591"/>
                </a:lnTo>
                <a:lnTo>
                  <a:pt x="276732" y="419988"/>
                </a:lnTo>
                <a:lnTo>
                  <a:pt x="253491" y="456819"/>
                </a:lnTo>
                <a:lnTo>
                  <a:pt x="262889" y="473328"/>
                </a:lnTo>
                <a:lnTo>
                  <a:pt x="287274" y="434466"/>
                </a:lnTo>
                <a:lnTo>
                  <a:pt x="321818" y="434466"/>
                </a:lnTo>
                <a:lnTo>
                  <a:pt x="325246" y="431037"/>
                </a:lnTo>
                <a:lnTo>
                  <a:pt x="327659" y="426720"/>
                </a:lnTo>
                <a:lnTo>
                  <a:pt x="328668" y="424814"/>
                </a:lnTo>
                <a:lnTo>
                  <a:pt x="303149" y="424814"/>
                </a:lnTo>
                <a:lnTo>
                  <a:pt x="300862" y="423672"/>
                </a:lnTo>
                <a:lnTo>
                  <a:pt x="298576" y="422655"/>
                </a:lnTo>
                <a:lnTo>
                  <a:pt x="296036" y="419734"/>
                </a:lnTo>
                <a:lnTo>
                  <a:pt x="295375" y="418591"/>
                </a:lnTo>
                <a:close/>
              </a:path>
              <a:path w="373379" h="528319">
                <a:moveTo>
                  <a:pt x="321818" y="434466"/>
                </a:moveTo>
                <a:lnTo>
                  <a:pt x="287274" y="434466"/>
                </a:lnTo>
                <a:lnTo>
                  <a:pt x="291973" y="438530"/>
                </a:lnTo>
                <a:lnTo>
                  <a:pt x="296671" y="440689"/>
                </a:lnTo>
                <a:lnTo>
                  <a:pt x="306577" y="441705"/>
                </a:lnTo>
                <a:lnTo>
                  <a:pt x="311530" y="440435"/>
                </a:lnTo>
                <a:lnTo>
                  <a:pt x="316737" y="437514"/>
                </a:lnTo>
                <a:lnTo>
                  <a:pt x="321690" y="434594"/>
                </a:lnTo>
                <a:lnTo>
                  <a:pt x="321818" y="434466"/>
                </a:lnTo>
                <a:close/>
              </a:path>
              <a:path w="373379" h="528319">
                <a:moveTo>
                  <a:pt x="312800" y="377571"/>
                </a:moveTo>
                <a:lnTo>
                  <a:pt x="233933" y="422782"/>
                </a:lnTo>
                <a:lnTo>
                  <a:pt x="242569" y="437769"/>
                </a:lnTo>
                <a:lnTo>
                  <a:pt x="275970" y="418591"/>
                </a:lnTo>
                <a:lnTo>
                  <a:pt x="295375" y="418591"/>
                </a:lnTo>
                <a:lnTo>
                  <a:pt x="293242" y="414908"/>
                </a:lnTo>
                <a:lnTo>
                  <a:pt x="290575" y="410209"/>
                </a:lnTo>
                <a:lnTo>
                  <a:pt x="306831" y="400938"/>
                </a:lnTo>
                <a:lnTo>
                  <a:pt x="326180" y="400938"/>
                </a:lnTo>
                <a:lnTo>
                  <a:pt x="321944" y="393446"/>
                </a:lnTo>
                <a:lnTo>
                  <a:pt x="312800" y="377571"/>
                </a:lnTo>
                <a:close/>
              </a:path>
              <a:path w="373379" h="528319">
                <a:moveTo>
                  <a:pt x="326180" y="400938"/>
                </a:moveTo>
                <a:lnTo>
                  <a:pt x="306831" y="400938"/>
                </a:lnTo>
                <a:lnTo>
                  <a:pt x="309117" y="405129"/>
                </a:lnTo>
                <a:lnTo>
                  <a:pt x="311403" y="409066"/>
                </a:lnTo>
                <a:lnTo>
                  <a:pt x="312674" y="411987"/>
                </a:lnTo>
                <a:lnTo>
                  <a:pt x="313054" y="413765"/>
                </a:lnTo>
                <a:lnTo>
                  <a:pt x="313308" y="415544"/>
                </a:lnTo>
                <a:lnTo>
                  <a:pt x="313054" y="417322"/>
                </a:lnTo>
                <a:lnTo>
                  <a:pt x="312292" y="418973"/>
                </a:lnTo>
                <a:lnTo>
                  <a:pt x="311530" y="420497"/>
                </a:lnTo>
                <a:lnTo>
                  <a:pt x="310387" y="421894"/>
                </a:lnTo>
                <a:lnTo>
                  <a:pt x="308609" y="422782"/>
                </a:lnTo>
                <a:lnTo>
                  <a:pt x="305688" y="424560"/>
                </a:lnTo>
                <a:lnTo>
                  <a:pt x="303149" y="424814"/>
                </a:lnTo>
                <a:lnTo>
                  <a:pt x="328668" y="424814"/>
                </a:lnTo>
                <a:lnTo>
                  <a:pt x="329945" y="422401"/>
                </a:lnTo>
                <a:lnTo>
                  <a:pt x="330707" y="418591"/>
                </a:lnTo>
                <a:lnTo>
                  <a:pt x="330746" y="417322"/>
                </a:lnTo>
                <a:lnTo>
                  <a:pt x="330200" y="413384"/>
                </a:lnTo>
                <a:lnTo>
                  <a:pt x="329691" y="408812"/>
                </a:lnTo>
                <a:lnTo>
                  <a:pt x="326898" y="402208"/>
                </a:lnTo>
                <a:lnTo>
                  <a:pt x="326180" y="400938"/>
                </a:lnTo>
                <a:close/>
              </a:path>
              <a:path w="373379" h="528319">
                <a:moveTo>
                  <a:pt x="279653" y="319785"/>
                </a:moveTo>
                <a:lnTo>
                  <a:pt x="200786" y="364998"/>
                </a:lnTo>
                <a:lnTo>
                  <a:pt x="225551" y="407924"/>
                </a:lnTo>
                <a:lnTo>
                  <a:pt x="240283" y="399541"/>
                </a:lnTo>
                <a:lnTo>
                  <a:pt x="224154" y="371348"/>
                </a:lnTo>
                <a:lnTo>
                  <a:pt x="244855" y="359536"/>
                </a:lnTo>
                <a:lnTo>
                  <a:pt x="263950" y="359536"/>
                </a:lnTo>
                <a:lnTo>
                  <a:pt x="259206" y="351281"/>
                </a:lnTo>
                <a:lnTo>
                  <a:pt x="273557" y="343026"/>
                </a:lnTo>
                <a:lnTo>
                  <a:pt x="292954" y="343026"/>
                </a:lnTo>
                <a:lnTo>
                  <a:pt x="279653" y="319785"/>
                </a:lnTo>
                <a:close/>
              </a:path>
              <a:path w="373379" h="528319">
                <a:moveTo>
                  <a:pt x="263950" y="359536"/>
                </a:moveTo>
                <a:lnTo>
                  <a:pt x="244855" y="359536"/>
                </a:lnTo>
                <a:lnTo>
                  <a:pt x="260984" y="387603"/>
                </a:lnTo>
                <a:lnTo>
                  <a:pt x="275335" y="379349"/>
                </a:lnTo>
                <a:lnTo>
                  <a:pt x="263950" y="359536"/>
                </a:lnTo>
                <a:close/>
              </a:path>
              <a:path w="373379" h="528319">
                <a:moveTo>
                  <a:pt x="292954" y="343026"/>
                </a:moveTo>
                <a:lnTo>
                  <a:pt x="273557" y="343026"/>
                </a:lnTo>
                <a:lnTo>
                  <a:pt x="289686" y="371221"/>
                </a:lnTo>
                <a:lnTo>
                  <a:pt x="304291" y="362838"/>
                </a:lnTo>
                <a:lnTo>
                  <a:pt x="292954" y="343026"/>
                </a:lnTo>
                <a:close/>
              </a:path>
              <a:path w="373379" h="528319">
                <a:moveTo>
                  <a:pt x="220972" y="286257"/>
                </a:moveTo>
                <a:lnTo>
                  <a:pt x="201549" y="286257"/>
                </a:lnTo>
                <a:lnTo>
                  <a:pt x="216661" y="312547"/>
                </a:lnTo>
                <a:lnTo>
                  <a:pt x="182117" y="332358"/>
                </a:lnTo>
                <a:lnTo>
                  <a:pt x="190880" y="347472"/>
                </a:lnTo>
                <a:lnTo>
                  <a:pt x="266303" y="304164"/>
                </a:lnTo>
                <a:lnTo>
                  <a:pt x="231266" y="304164"/>
                </a:lnTo>
                <a:lnTo>
                  <a:pt x="220972" y="286257"/>
                </a:lnTo>
                <a:close/>
              </a:path>
              <a:path w="373379" h="528319">
                <a:moveTo>
                  <a:pt x="237108" y="245618"/>
                </a:moveTo>
                <a:lnTo>
                  <a:pt x="158368" y="290829"/>
                </a:lnTo>
                <a:lnTo>
                  <a:pt x="167004" y="306070"/>
                </a:lnTo>
                <a:lnTo>
                  <a:pt x="201549" y="286257"/>
                </a:lnTo>
                <a:lnTo>
                  <a:pt x="220972" y="286257"/>
                </a:lnTo>
                <a:lnTo>
                  <a:pt x="216153" y="277875"/>
                </a:lnTo>
                <a:lnTo>
                  <a:pt x="245871" y="260857"/>
                </a:lnTo>
                <a:lnTo>
                  <a:pt x="237108" y="245618"/>
                </a:lnTo>
                <a:close/>
              </a:path>
              <a:path w="373379" h="528319">
                <a:moveTo>
                  <a:pt x="260984" y="287147"/>
                </a:moveTo>
                <a:lnTo>
                  <a:pt x="231266" y="304164"/>
                </a:lnTo>
                <a:lnTo>
                  <a:pt x="266303" y="304164"/>
                </a:lnTo>
                <a:lnTo>
                  <a:pt x="269620" y="302259"/>
                </a:lnTo>
                <a:lnTo>
                  <a:pt x="260984" y="287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88408" y="6190488"/>
            <a:ext cx="1203960" cy="104241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51425" y="6589610"/>
            <a:ext cx="550545" cy="307340"/>
          </a:xfrm>
          <a:custGeom>
            <a:avLst/>
            <a:gdLst/>
            <a:ahLst/>
            <a:cxnLst/>
            <a:rect l="l" t="t" r="r" b="b"/>
            <a:pathLst>
              <a:path w="550545" h="307340">
                <a:moveTo>
                  <a:pt x="16255" y="202895"/>
                </a:moveTo>
                <a:lnTo>
                  <a:pt x="0" y="209499"/>
                </a:lnTo>
                <a:lnTo>
                  <a:pt x="1650" y="306857"/>
                </a:lnTo>
                <a:lnTo>
                  <a:pt x="18287" y="300100"/>
                </a:lnTo>
                <a:lnTo>
                  <a:pt x="18161" y="279971"/>
                </a:lnTo>
                <a:lnTo>
                  <a:pt x="52450" y="266026"/>
                </a:lnTo>
                <a:lnTo>
                  <a:pt x="75403" y="266026"/>
                </a:lnTo>
                <a:lnTo>
                  <a:pt x="71595" y="261962"/>
                </a:lnTo>
                <a:lnTo>
                  <a:pt x="17652" y="261962"/>
                </a:lnTo>
                <a:lnTo>
                  <a:pt x="17272" y="228472"/>
                </a:lnTo>
                <a:lnTo>
                  <a:pt x="40219" y="228472"/>
                </a:lnTo>
                <a:lnTo>
                  <a:pt x="16255" y="202895"/>
                </a:lnTo>
                <a:close/>
              </a:path>
              <a:path w="550545" h="307340">
                <a:moveTo>
                  <a:pt x="75403" y="266026"/>
                </a:moveTo>
                <a:lnTo>
                  <a:pt x="52450" y="266026"/>
                </a:lnTo>
                <a:lnTo>
                  <a:pt x="66166" y="280695"/>
                </a:lnTo>
                <a:lnTo>
                  <a:pt x="82803" y="273926"/>
                </a:lnTo>
                <a:lnTo>
                  <a:pt x="75403" y="266026"/>
                </a:lnTo>
                <a:close/>
              </a:path>
              <a:path w="550545" h="307340">
                <a:moveTo>
                  <a:pt x="75819" y="178688"/>
                </a:moveTo>
                <a:lnTo>
                  <a:pt x="60451" y="184924"/>
                </a:lnTo>
                <a:lnTo>
                  <a:pt x="94614" y="269112"/>
                </a:lnTo>
                <a:lnTo>
                  <a:pt x="110616" y="262597"/>
                </a:lnTo>
                <a:lnTo>
                  <a:pt x="88264" y="207378"/>
                </a:lnTo>
                <a:lnTo>
                  <a:pt x="117020" y="207378"/>
                </a:lnTo>
                <a:lnTo>
                  <a:pt x="75819" y="178688"/>
                </a:lnTo>
                <a:close/>
              </a:path>
              <a:path w="550545" h="307340">
                <a:moveTo>
                  <a:pt x="40219" y="228472"/>
                </a:moveTo>
                <a:lnTo>
                  <a:pt x="17272" y="228472"/>
                </a:lnTo>
                <a:lnTo>
                  <a:pt x="40259" y="252818"/>
                </a:lnTo>
                <a:lnTo>
                  <a:pt x="17652" y="261962"/>
                </a:lnTo>
                <a:lnTo>
                  <a:pt x="71595" y="261962"/>
                </a:lnTo>
                <a:lnTo>
                  <a:pt x="40219" y="228472"/>
                </a:lnTo>
                <a:close/>
              </a:path>
              <a:path w="550545" h="307340">
                <a:moveTo>
                  <a:pt x="117020" y="207378"/>
                </a:moveTo>
                <a:lnTo>
                  <a:pt x="88264" y="207378"/>
                </a:lnTo>
                <a:lnTo>
                  <a:pt x="146685" y="247992"/>
                </a:lnTo>
                <a:lnTo>
                  <a:pt x="162051" y="241731"/>
                </a:lnTo>
                <a:lnTo>
                  <a:pt x="153011" y="219455"/>
                </a:lnTo>
                <a:lnTo>
                  <a:pt x="134365" y="219455"/>
                </a:lnTo>
                <a:lnTo>
                  <a:pt x="117020" y="207378"/>
                </a:lnTo>
                <a:close/>
              </a:path>
              <a:path w="550545" h="307340">
                <a:moveTo>
                  <a:pt x="194690" y="135724"/>
                </a:moveTo>
                <a:lnTo>
                  <a:pt x="146558" y="149948"/>
                </a:lnTo>
                <a:lnTo>
                  <a:pt x="180721" y="234137"/>
                </a:lnTo>
                <a:lnTo>
                  <a:pt x="210947" y="221881"/>
                </a:lnTo>
                <a:lnTo>
                  <a:pt x="218312" y="218084"/>
                </a:lnTo>
                <a:lnTo>
                  <a:pt x="222250" y="214909"/>
                </a:lnTo>
                <a:lnTo>
                  <a:pt x="225692" y="212051"/>
                </a:lnTo>
                <a:lnTo>
                  <a:pt x="190373" y="212051"/>
                </a:lnTo>
                <a:lnTo>
                  <a:pt x="168783" y="158940"/>
                </a:lnTo>
                <a:lnTo>
                  <a:pt x="174244" y="156730"/>
                </a:lnTo>
                <a:lnTo>
                  <a:pt x="181340" y="154323"/>
                </a:lnTo>
                <a:lnTo>
                  <a:pt x="187769" y="153160"/>
                </a:lnTo>
                <a:lnTo>
                  <a:pt x="223635" y="153160"/>
                </a:lnTo>
                <a:lnTo>
                  <a:pt x="220081" y="148856"/>
                </a:lnTo>
                <a:lnTo>
                  <a:pt x="215391" y="144551"/>
                </a:lnTo>
                <a:lnTo>
                  <a:pt x="208787" y="139280"/>
                </a:lnTo>
                <a:lnTo>
                  <a:pt x="201929" y="136334"/>
                </a:lnTo>
                <a:lnTo>
                  <a:pt x="194690" y="135724"/>
                </a:lnTo>
                <a:close/>
              </a:path>
              <a:path w="550545" h="307340">
                <a:moveTo>
                  <a:pt x="127888" y="157556"/>
                </a:moveTo>
                <a:lnTo>
                  <a:pt x="111887" y="164058"/>
                </a:lnTo>
                <a:lnTo>
                  <a:pt x="134365" y="219455"/>
                </a:lnTo>
                <a:lnTo>
                  <a:pt x="153011" y="219455"/>
                </a:lnTo>
                <a:lnTo>
                  <a:pt x="127888" y="157556"/>
                </a:lnTo>
                <a:close/>
              </a:path>
              <a:path w="550545" h="307340">
                <a:moveTo>
                  <a:pt x="223635" y="153160"/>
                </a:moveTo>
                <a:lnTo>
                  <a:pt x="187769" y="153160"/>
                </a:lnTo>
                <a:lnTo>
                  <a:pt x="193532" y="153242"/>
                </a:lnTo>
                <a:lnTo>
                  <a:pt x="198627" y="154571"/>
                </a:lnTo>
                <a:lnTo>
                  <a:pt x="205612" y="157467"/>
                </a:lnTo>
                <a:lnTo>
                  <a:pt x="210947" y="163385"/>
                </a:lnTo>
                <a:lnTo>
                  <a:pt x="214619" y="172605"/>
                </a:lnTo>
                <a:lnTo>
                  <a:pt x="216915" y="178130"/>
                </a:lnTo>
                <a:lnTo>
                  <a:pt x="217804" y="183451"/>
                </a:lnTo>
                <a:lnTo>
                  <a:pt x="217297" y="188264"/>
                </a:lnTo>
                <a:lnTo>
                  <a:pt x="216915" y="193090"/>
                </a:lnTo>
                <a:lnTo>
                  <a:pt x="190373" y="212051"/>
                </a:lnTo>
                <a:lnTo>
                  <a:pt x="225692" y="212051"/>
                </a:lnTo>
                <a:lnTo>
                  <a:pt x="234950" y="191630"/>
                </a:lnTo>
                <a:lnTo>
                  <a:pt x="234823" y="179006"/>
                </a:lnTo>
                <a:lnTo>
                  <a:pt x="233552" y="172605"/>
                </a:lnTo>
                <a:lnTo>
                  <a:pt x="230886" y="166115"/>
                </a:lnTo>
                <a:lnTo>
                  <a:pt x="227839" y="159638"/>
                </a:lnTo>
                <a:lnTo>
                  <a:pt x="224234" y="153885"/>
                </a:lnTo>
                <a:lnTo>
                  <a:pt x="223635" y="153160"/>
                </a:lnTo>
                <a:close/>
              </a:path>
              <a:path w="550545" h="307340">
                <a:moveTo>
                  <a:pt x="278511" y="96380"/>
                </a:moveTo>
                <a:lnTo>
                  <a:pt x="262254" y="102984"/>
                </a:lnTo>
                <a:lnTo>
                  <a:pt x="296417" y="187159"/>
                </a:lnTo>
                <a:lnTo>
                  <a:pt x="312674" y="180568"/>
                </a:lnTo>
                <a:lnTo>
                  <a:pt x="297688" y="143649"/>
                </a:lnTo>
                <a:lnTo>
                  <a:pt x="325754" y="132245"/>
                </a:lnTo>
                <a:lnTo>
                  <a:pt x="344685" y="132245"/>
                </a:lnTo>
                <a:lnTo>
                  <a:pt x="343020" y="128142"/>
                </a:lnTo>
                <a:lnTo>
                  <a:pt x="291464" y="128142"/>
                </a:lnTo>
                <a:lnTo>
                  <a:pt x="278511" y="96380"/>
                </a:lnTo>
                <a:close/>
              </a:path>
              <a:path w="550545" h="307340">
                <a:moveTo>
                  <a:pt x="344685" y="132245"/>
                </a:moveTo>
                <a:lnTo>
                  <a:pt x="325754" y="132245"/>
                </a:lnTo>
                <a:lnTo>
                  <a:pt x="340740" y="169151"/>
                </a:lnTo>
                <a:lnTo>
                  <a:pt x="356997" y="162585"/>
                </a:lnTo>
                <a:lnTo>
                  <a:pt x="344685" y="132245"/>
                </a:lnTo>
                <a:close/>
              </a:path>
              <a:path w="550545" h="307340">
                <a:moveTo>
                  <a:pt x="387476" y="52171"/>
                </a:moveTo>
                <a:lnTo>
                  <a:pt x="341502" y="70827"/>
                </a:lnTo>
                <a:lnTo>
                  <a:pt x="375665" y="155003"/>
                </a:lnTo>
                <a:lnTo>
                  <a:pt x="421639" y="136347"/>
                </a:lnTo>
                <a:lnTo>
                  <a:pt x="420186" y="132816"/>
                </a:lnTo>
                <a:lnTo>
                  <a:pt x="385190" y="132816"/>
                </a:lnTo>
                <a:lnTo>
                  <a:pt x="376174" y="110667"/>
                </a:lnTo>
                <a:lnTo>
                  <a:pt x="406273" y="98463"/>
                </a:lnTo>
                <a:lnTo>
                  <a:pt x="404957" y="95275"/>
                </a:lnTo>
                <a:lnTo>
                  <a:pt x="369950" y="95275"/>
                </a:lnTo>
                <a:lnTo>
                  <a:pt x="363727" y="80048"/>
                </a:lnTo>
                <a:lnTo>
                  <a:pt x="393826" y="67856"/>
                </a:lnTo>
                <a:lnTo>
                  <a:pt x="387476" y="52171"/>
                </a:lnTo>
                <a:close/>
              </a:path>
              <a:path w="550545" h="307340">
                <a:moveTo>
                  <a:pt x="415163" y="120611"/>
                </a:moveTo>
                <a:lnTo>
                  <a:pt x="385190" y="132816"/>
                </a:lnTo>
                <a:lnTo>
                  <a:pt x="420186" y="132816"/>
                </a:lnTo>
                <a:lnTo>
                  <a:pt x="415163" y="120611"/>
                </a:lnTo>
                <a:close/>
              </a:path>
              <a:path w="550545" h="307340">
                <a:moveTo>
                  <a:pt x="436499" y="33223"/>
                </a:moveTo>
                <a:lnTo>
                  <a:pt x="429513" y="35090"/>
                </a:lnTo>
                <a:lnTo>
                  <a:pt x="403225" y="45758"/>
                </a:lnTo>
                <a:lnTo>
                  <a:pt x="437388" y="129933"/>
                </a:lnTo>
                <a:lnTo>
                  <a:pt x="453389" y="123431"/>
                </a:lnTo>
                <a:lnTo>
                  <a:pt x="438912" y="87782"/>
                </a:lnTo>
                <a:lnTo>
                  <a:pt x="440436" y="87185"/>
                </a:lnTo>
                <a:lnTo>
                  <a:pt x="466356" y="87185"/>
                </a:lnTo>
                <a:lnTo>
                  <a:pt x="456184" y="78701"/>
                </a:lnTo>
                <a:lnTo>
                  <a:pt x="460755" y="74625"/>
                </a:lnTo>
                <a:lnTo>
                  <a:pt x="462309" y="72161"/>
                </a:lnTo>
                <a:lnTo>
                  <a:pt x="432562" y="72161"/>
                </a:lnTo>
                <a:lnTo>
                  <a:pt x="425576" y="54876"/>
                </a:lnTo>
                <a:lnTo>
                  <a:pt x="434213" y="51358"/>
                </a:lnTo>
                <a:lnTo>
                  <a:pt x="437261" y="50469"/>
                </a:lnTo>
                <a:lnTo>
                  <a:pt x="440944" y="50355"/>
                </a:lnTo>
                <a:lnTo>
                  <a:pt x="463225" y="50355"/>
                </a:lnTo>
                <a:lnTo>
                  <a:pt x="461010" y="44640"/>
                </a:lnTo>
                <a:lnTo>
                  <a:pt x="457962" y="40576"/>
                </a:lnTo>
                <a:lnTo>
                  <a:pt x="453898" y="37693"/>
                </a:lnTo>
                <a:lnTo>
                  <a:pt x="449961" y="34810"/>
                </a:lnTo>
                <a:lnTo>
                  <a:pt x="445642" y="33350"/>
                </a:lnTo>
                <a:lnTo>
                  <a:pt x="436499" y="33223"/>
                </a:lnTo>
                <a:close/>
              </a:path>
              <a:path w="550545" h="307340">
                <a:moveTo>
                  <a:pt x="322834" y="78397"/>
                </a:moveTo>
                <a:lnTo>
                  <a:pt x="306577" y="84975"/>
                </a:lnTo>
                <a:lnTo>
                  <a:pt x="319532" y="116738"/>
                </a:lnTo>
                <a:lnTo>
                  <a:pt x="291464" y="128142"/>
                </a:lnTo>
                <a:lnTo>
                  <a:pt x="343020" y="128142"/>
                </a:lnTo>
                <a:lnTo>
                  <a:pt x="322834" y="78397"/>
                </a:lnTo>
                <a:close/>
              </a:path>
              <a:path w="550545" h="307340">
                <a:moveTo>
                  <a:pt x="466356" y="87185"/>
                </a:moveTo>
                <a:lnTo>
                  <a:pt x="440436" y="87185"/>
                </a:lnTo>
                <a:lnTo>
                  <a:pt x="473837" y="115150"/>
                </a:lnTo>
                <a:lnTo>
                  <a:pt x="491363" y="108038"/>
                </a:lnTo>
                <a:lnTo>
                  <a:pt x="466356" y="87185"/>
                </a:lnTo>
                <a:close/>
              </a:path>
              <a:path w="550545" h="307340">
                <a:moveTo>
                  <a:pt x="515874" y="0"/>
                </a:moveTo>
                <a:lnTo>
                  <a:pt x="469900" y="18656"/>
                </a:lnTo>
                <a:lnTo>
                  <a:pt x="504189" y="102831"/>
                </a:lnTo>
                <a:lnTo>
                  <a:pt x="550037" y="84175"/>
                </a:lnTo>
                <a:lnTo>
                  <a:pt x="548607" y="80632"/>
                </a:lnTo>
                <a:lnTo>
                  <a:pt x="513714" y="80632"/>
                </a:lnTo>
                <a:lnTo>
                  <a:pt x="504698" y="58483"/>
                </a:lnTo>
                <a:lnTo>
                  <a:pt x="534670" y="46291"/>
                </a:lnTo>
                <a:lnTo>
                  <a:pt x="533376" y="43091"/>
                </a:lnTo>
                <a:lnTo>
                  <a:pt x="498475" y="43091"/>
                </a:lnTo>
                <a:lnTo>
                  <a:pt x="492251" y="27876"/>
                </a:lnTo>
                <a:lnTo>
                  <a:pt x="522224" y="15671"/>
                </a:lnTo>
                <a:lnTo>
                  <a:pt x="515874" y="0"/>
                </a:lnTo>
                <a:close/>
              </a:path>
              <a:path w="550545" h="307340">
                <a:moveTo>
                  <a:pt x="399923" y="83070"/>
                </a:moveTo>
                <a:lnTo>
                  <a:pt x="369950" y="95275"/>
                </a:lnTo>
                <a:lnTo>
                  <a:pt x="404957" y="95275"/>
                </a:lnTo>
                <a:lnTo>
                  <a:pt x="399923" y="83070"/>
                </a:lnTo>
                <a:close/>
              </a:path>
              <a:path w="550545" h="307340">
                <a:moveTo>
                  <a:pt x="543687" y="68440"/>
                </a:moveTo>
                <a:lnTo>
                  <a:pt x="513714" y="80632"/>
                </a:lnTo>
                <a:lnTo>
                  <a:pt x="548607" y="80632"/>
                </a:lnTo>
                <a:lnTo>
                  <a:pt x="543687" y="68440"/>
                </a:lnTo>
                <a:close/>
              </a:path>
              <a:path w="550545" h="307340">
                <a:moveTo>
                  <a:pt x="463225" y="50355"/>
                </a:moveTo>
                <a:lnTo>
                  <a:pt x="440944" y="50355"/>
                </a:lnTo>
                <a:lnTo>
                  <a:pt x="442595" y="50812"/>
                </a:lnTo>
                <a:lnTo>
                  <a:pt x="445642" y="52755"/>
                </a:lnTo>
                <a:lnTo>
                  <a:pt x="446786" y="54165"/>
                </a:lnTo>
                <a:lnTo>
                  <a:pt x="448817" y="59105"/>
                </a:lnTo>
                <a:lnTo>
                  <a:pt x="448690" y="61709"/>
                </a:lnTo>
                <a:lnTo>
                  <a:pt x="445897" y="65951"/>
                </a:lnTo>
                <a:lnTo>
                  <a:pt x="442722" y="68046"/>
                </a:lnTo>
                <a:lnTo>
                  <a:pt x="432562" y="72161"/>
                </a:lnTo>
                <a:lnTo>
                  <a:pt x="462309" y="72161"/>
                </a:lnTo>
                <a:lnTo>
                  <a:pt x="463550" y="70192"/>
                </a:lnTo>
                <a:lnTo>
                  <a:pt x="465836" y="60604"/>
                </a:lnTo>
                <a:lnTo>
                  <a:pt x="465327" y="55435"/>
                </a:lnTo>
                <a:lnTo>
                  <a:pt x="463225" y="50355"/>
                </a:lnTo>
                <a:close/>
              </a:path>
              <a:path w="550545" h="307340">
                <a:moveTo>
                  <a:pt x="528447" y="30899"/>
                </a:moveTo>
                <a:lnTo>
                  <a:pt x="498475" y="43091"/>
                </a:lnTo>
                <a:lnTo>
                  <a:pt x="533376" y="43091"/>
                </a:lnTo>
                <a:lnTo>
                  <a:pt x="528447" y="30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61359" y="3110484"/>
            <a:ext cx="1046988" cy="81381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64814" y="3367151"/>
            <a:ext cx="487680" cy="134620"/>
          </a:xfrm>
          <a:custGeom>
            <a:avLst/>
            <a:gdLst/>
            <a:ahLst/>
            <a:cxnLst/>
            <a:rect l="l" t="t" r="r" b="b"/>
            <a:pathLst>
              <a:path w="487679" h="134620">
                <a:moveTo>
                  <a:pt x="68268" y="83312"/>
                </a:moveTo>
                <a:lnTo>
                  <a:pt x="49022" y="83312"/>
                </a:lnTo>
                <a:lnTo>
                  <a:pt x="54228" y="90170"/>
                </a:lnTo>
                <a:lnTo>
                  <a:pt x="75184" y="92328"/>
                </a:lnTo>
                <a:lnTo>
                  <a:pt x="68268" y="83312"/>
                </a:lnTo>
                <a:close/>
              </a:path>
              <a:path w="487679" h="134620">
                <a:moveTo>
                  <a:pt x="30099" y="0"/>
                </a:moveTo>
                <a:lnTo>
                  <a:pt x="24384" y="1650"/>
                </a:lnTo>
                <a:lnTo>
                  <a:pt x="15748" y="9525"/>
                </a:lnTo>
                <a:lnTo>
                  <a:pt x="13462" y="13715"/>
                </a:lnTo>
                <a:lnTo>
                  <a:pt x="12319" y="24129"/>
                </a:lnTo>
                <a:lnTo>
                  <a:pt x="14477" y="31368"/>
                </a:lnTo>
                <a:lnTo>
                  <a:pt x="19558" y="39750"/>
                </a:lnTo>
                <a:lnTo>
                  <a:pt x="13208" y="43687"/>
                </a:lnTo>
                <a:lnTo>
                  <a:pt x="8509" y="47751"/>
                </a:lnTo>
                <a:lnTo>
                  <a:pt x="5714" y="51688"/>
                </a:lnTo>
                <a:lnTo>
                  <a:pt x="2794" y="55752"/>
                </a:lnTo>
                <a:lnTo>
                  <a:pt x="1143" y="60198"/>
                </a:lnTo>
                <a:lnTo>
                  <a:pt x="0" y="71247"/>
                </a:lnTo>
                <a:lnTo>
                  <a:pt x="1524" y="76708"/>
                </a:lnTo>
                <a:lnTo>
                  <a:pt x="5461" y="81152"/>
                </a:lnTo>
                <a:lnTo>
                  <a:pt x="9271" y="85725"/>
                </a:lnTo>
                <a:lnTo>
                  <a:pt x="14732" y="88264"/>
                </a:lnTo>
                <a:lnTo>
                  <a:pt x="21589" y="89026"/>
                </a:lnTo>
                <a:lnTo>
                  <a:pt x="27876" y="89169"/>
                </a:lnTo>
                <a:lnTo>
                  <a:pt x="34544" y="88264"/>
                </a:lnTo>
                <a:lnTo>
                  <a:pt x="41592" y="86312"/>
                </a:lnTo>
                <a:lnTo>
                  <a:pt x="49022" y="83312"/>
                </a:lnTo>
                <a:lnTo>
                  <a:pt x="68268" y="83312"/>
                </a:lnTo>
                <a:lnTo>
                  <a:pt x="62230" y="75437"/>
                </a:lnTo>
                <a:lnTo>
                  <a:pt x="64156" y="74040"/>
                </a:lnTo>
                <a:lnTo>
                  <a:pt x="28575" y="74040"/>
                </a:lnTo>
                <a:lnTo>
                  <a:pt x="22351" y="73405"/>
                </a:lnTo>
                <a:lnTo>
                  <a:pt x="20320" y="72389"/>
                </a:lnTo>
                <a:lnTo>
                  <a:pt x="17272" y="69087"/>
                </a:lnTo>
                <a:lnTo>
                  <a:pt x="16637" y="67437"/>
                </a:lnTo>
                <a:lnTo>
                  <a:pt x="16890" y="65659"/>
                </a:lnTo>
                <a:lnTo>
                  <a:pt x="17272" y="61849"/>
                </a:lnTo>
                <a:lnTo>
                  <a:pt x="20700" y="57785"/>
                </a:lnTo>
                <a:lnTo>
                  <a:pt x="27305" y="53466"/>
                </a:lnTo>
                <a:lnTo>
                  <a:pt x="45829" y="53466"/>
                </a:lnTo>
                <a:lnTo>
                  <a:pt x="39877" y="44830"/>
                </a:lnTo>
                <a:lnTo>
                  <a:pt x="46862" y="39370"/>
                </a:lnTo>
                <a:lnTo>
                  <a:pt x="51308" y="35051"/>
                </a:lnTo>
                <a:lnTo>
                  <a:pt x="53519" y="31876"/>
                </a:lnTo>
                <a:lnTo>
                  <a:pt x="32638" y="31876"/>
                </a:lnTo>
                <a:lnTo>
                  <a:pt x="30225" y="27812"/>
                </a:lnTo>
                <a:lnTo>
                  <a:pt x="29083" y="24257"/>
                </a:lnTo>
                <a:lnTo>
                  <a:pt x="29337" y="21336"/>
                </a:lnTo>
                <a:lnTo>
                  <a:pt x="29590" y="19812"/>
                </a:lnTo>
                <a:lnTo>
                  <a:pt x="30225" y="18668"/>
                </a:lnTo>
                <a:lnTo>
                  <a:pt x="31369" y="17652"/>
                </a:lnTo>
                <a:lnTo>
                  <a:pt x="32638" y="16637"/>
                </a:lnTo>
                <a:lnTo>
                  <a:pt x="34036" y="16255"/>
                </a:lnTo>
                <a:lnTo>
                  <a:pt x="56921" y="16255"/>
                </a:lnTo>
                <a:lnTo>
                  <a:pt x="56007" y="13588"/>
                </a:lnTo>
                <a:lnTo>
                  <a:pt x="49402" y="4190"/>
                </a:lnTo>
                <a:lnTo>
                  <a:pt x="44069" y="1397"/>
                </a:lnTo>
                <a:lnTo>
                  <a:pt x="37084" y="762"/>
                </a:lnTo>
                <a:lnTo>
                  <a:pt x="30099" y="0"/>
                </a:lnTo>
                <a:close/>
              </a:path>
              <a:path w="487679" h="134620">
                <a:moveTo>
                  <a:pt x="45829" y="53466"/>
                </a:moveTo>
                <a:lnTo>
                  <a:pt x="27305" y="53466"/>
                </a:lnTo>
                <a:lnTo>
                  <a:pt x="32258" y="61213"/>
                </a:lnTo>
                <a:lnTo>
                  <a:pt x="36195" y="66801"/>
                </a:lnTo>
                <a:lnTo>
                  <a:pt x="39115" y="70230"/>
                </a:lnTo>
                <a:lnTo>
                  <a:pt x="33274" y="72898"/>
                </a:lnTo>
                <a:lnTo>
                  <a:pt x="28575" y="74040"/>
                </a:lnTo>
                <a:lnTo>
                  <a:pt x="64156" y="74040"/>
                </a:lnTo>
                <a:lnTo>
                  <a:pt x="67310" y="71754"/>
                </a:lnTo>
                <a:lnTo>
                  <a:pt x="72389" y="67945"/>
                </a:lnTo>
                <a:lnTo>
                  <a:pt x="68551" y="62484"/>
                </a:lnTo>
                <a:lnTo>
                  <a:pt x="52450" y="62484"/>
                </a:lnTo>
                <a:lnTo>
                  <a:pt x="50546" y="60071"/>
                </a:lnTo>
                <a:lnTo>
                  <a:pt x="46355" y="54228"/>
                </a:lnTo>
                <a:lnTo>
                  <a:pt x="45829" y="53466"/>
                </a:lnTo>
                <a:close/>
              </a:path>
              <a:path w="487679" h="134620">
                <a:moveTo>
                  <a:pt x="63373" y="55117"/>
                </a:moveTo>
                <a:lnTo>
                  <a:pt x="57531" y="59182"/>
                </a:lnTo>
                <a:lnTo>
                  <a:pt x="53848" y="61595"/>
                </a:lnTo>
                <a:lnTo>
                  <a:pt x="52450" y="62484"/>
                </a:lnTo>
                <a:lnTo>
                  <a:pt x="68551" y="62484"/>
                </a:lnTo>
                <a:lnTo>
                  <a:pt x="63373" y="55117"/>
                </a:lnTo>
                <a:close/>
              </a:path>
              <a:path w="487679" h="134620">
                <a:moveTo>
                  <a:pt x="56921" y="16255"/>
                </a:moveTo>
                <a:lnTo>
                  <a:pt x="34036" y="16255"/>
                </a:lnTo>
                <a:lnTo>
                  <a:pt x="37211" y="16510"/>
                </a:lnTo>
                <a:lnTo>
                  <a:pt x="38481" y="17145"/>
                </a:lnTo>
                <a:lnTo>
                  <a:pt x="39497" y="18287"/>
                </a:lnTo>
                <a:lnTo>
                  <a:pt x="40386" y="19430"/>
                </a:lnTo>
                <a:lnTo>
                  <a:pt x="40766" y="20700"/>
                </a:lnTo>
                <a:lnTo>
                  <a:pt x="40639" y="22225"/>
                </a:lnTo>
                <a:lnTo>
                  <a:pt x="40259" y="25273"/>
                </a:lnTo>
                <a:lnTo>
                  <a:pt x="37591" y="28448"/>
                </a:lnTo>
                <a:lnTo>
                  <a:pt x="32638" y="31876"/>
                </a:lnTo>
                <a:lnTo>
                  <a:pt x="53519" y="31876"/>
                </a:lnTo>
                <a:lnTo>
                  <a:pt x="55499" y="29083"/>
                </a:lnTo>
                <a:lnTo>
                  <a:pt x="56641" y="25908"/>
                </a:lnTo>
                <a:lnTo>
                  <a:pt x="57531" y="18034"/>
                </a:lnTo>
                <a:lnTo>
                  <a:pt x="56921" y="16255"/>
                </a:lnTo>
                <a:close/>
              </a:path>
              <a:path w="487679" h="134620">
                <a:moveTo>
                  <a:pt x="130937" y="6730"/>
                </a:moveTo>
                <a:lnTo>
                  <a:pt x="121538" y="97027"/>
                </a:lnTo>
                <a:lnTo>
                  <a:pt x="138557" y="98805"/>
                </a:lnTo>
                <a:lnTo>
                  <a:pt x="147955" y="8509"/>
                </a:lnTo>
                <a:lnTo>
                  <a:pt x="130937" y="6730"/>
                </a:lnTo>
                <a:close/>
              </a:path>
              <a:path w="487679" h="134620">
                <a:moveTo>
                  <a:pt x="167005" y="75437"/>
                </a:moveTo>
                <a:lnTo>
                  <a:pt x="151637" y="82676"/>
                </a:lnTo>
                <a:lnTo>
                  <a:pt x="154305" y="89788"/>
                </a:lnTo>
                <a:lnTo>
                  <a:pt x="157861" y="95250"/>
                </a:lnTo>
                <a:lnTo>
                  <a:pt x="162306" y="98805"/>
                </a:lnTo>
                <a:lnTo>
                  <a:pt x="166750" y="102488"/>
                </a:lnTo>
                <a:lnTo>
                  <a:pt x="172212" y="104648"/>
                </a:lnTo>
                <a:lnTo>
                  <a:pt x="186944" y="106172"/>
                </a:lnTo>
                <a:lnTo>
                  <a:pt x="193801" y="104393"/>
                </a:lnTo>
                <a:lnTo>
                  <a:pt x="199516" y="100202"/>
                </a:lnTo>
                <a:lnTo>
                  <a:pt x="205105" y="95885"/>
                </a:lnTo>
                <a:lnTo>
                  <a:pt x="208280" y="90042"/>
                </a:lnTo>
                <a:lnTo>
                  <a:pt x="208357" y="89280"/>
                </a:lnTo>
                <a:lnTo>
                  <a:pt x="183641" y="89280"/>
                </a:lnTo>
                <a:lnTo>
                  <a:pt x="180721" y="89026"/>
                </a:lnTo>
                <a:lnTo>
                  <a:pt x="175133" y="88391"/>
                </a:lnTo>
                <a:lnTo>
                  <a:pt x="170434" y="83947"/>
                </a:lnTo>
                <a:lnTo>
                  <a:pt x="167005" y="75437"/>
                </a:lnTo>
                <a:close/>
              </a:path>
              <a:path w="487679" h="134620">
                <a:moveTo>
                  <a:pt x="181483" y="9651"/>
                </a:moveTo>
                <a:lnTo>
                  <a:pt x="175387" y="11302"/>
                </a:lnTo>
                <a:lnTo>
                  <a:pt x="164846" y="19303"/>
                </a:lnTo>
                <a:lnTo>
                  <a:pt x="161925" y="24384"/>
                </a:lnTo>
                <a:lnTo>
                  <a:pt x="161275" y="30861"/>
                </a:lnTo>
                <a:lnTo>
                  <a:pt x="160782" y="35051"/>
                </a:lnTo>
                <a:lnTo>
                  <a:pt x="186055" y="69468"/>
                </a:lnTo>
                <a:lnTo>
                  <a:pt x="189102" y="73025"/>
                </a:lnTo>
                <a:lnTo>
                  <a:pt x="190500" y="75184"/>
                </a:lnTo>
                <a:lnTo>
                  <a:pt x="191770" y="77342"/>
                </a:lnTo>
                <a:lnTo>
                  <a:pt x="192277" y="79501"/>
                </a:lnTo>
                <a:lnTo>
                  <a:pt x="192024" y="81534"/>
                </a:lnTo>
                <a:lnTo>
                  <a:pt x="191897" y="83820"/>
                </a:lnTo>
                <a:lnTo>
                  <a:pt x="190626" y="85725"/>
                </a:lnTo>
                <a:lnTo>
                  <a:pt x="186309" y="88773"/>
                </a:lnTo>
                <a:lnTo>
                  <a:pt x="183641" y="89280"/>
                </a:lnTo>
                <a:lnTo>
                  <a:pt x="208357" y="89280"/>
                </a:lnTo>
                <a:lnTo>
                  <a:pt x="209423" y="78739"/>
                </a:lnTo>
                <a:lnTo>
                  <a:pt x="209041" y="75184"/>
                </a:lnTo>
                <a:lnTo>
                  <a:pt x="207899" y="71754"/>
                </a:lnTo>
                <a:lnTo>
                  <a:pt x="206883" y="68452"/>
                </a:lnTo>
                <a:lnTo>
                  <a:pt x="204724" y="64770"/>
                </a:lnTo>
                <a:lnTo>
                  <a:pt x="201549" y="60960"/>
                </a:lnTo>
                <a:lnTo>
                  <a:pt x="200406" y="59309"/>
                </a:lnTo>
                <a:lnTo>
                  <a:pt x="190753" y="49275"/>
                </a:lnTo>
                <a:lnTo>
                  <a:pt x="184276" y="42672"/>
                </a:lnTo>
                <a:lnTo>
                  <a:pt x="180466" y="38353"/>
                </a:lnTo>
                <a:lnTo>
                  <a:pt x="178435" y="34925"/>
                </a:lnTo>
                <a:lnTo>
                  <a:pt x="178053" y="33400"/>
                </a:lnTo>
                <a:lnTo>
                  <a:pt x="178181" y="31876"/>
                </a:lnTo>
                <a:lnTo>
                  <a:pt x="178435" y="30479"/>
                </a:lnTo>
                <a:lnTo>
                  <a:pt x="179197" y="29083"/>
                </a:lnTo>
                <a:lnTo>
                  <a:pt x="180848" y="28066"/>
                </a:lnTo>
                <a:lnTo>
                  <a:pt x="182372" y="27050"/>
                </a:lnTo>
                <a:lnTo>
                  <a:pt x="184276" y="26542"/>
                </a:lnTo>
                <a:lnTo>
                  <a:pt x="212320" y="26542"/>
                </a:lnTo>
                <a:lnTo>
                  <a:pt x="208914" y="21589"/>
                </a:lnTo>
                <a:lnTo>
                  <a:pt x="204977" y="17399"/>
                </a:lnTo>
                <a:lnTo>
                  <a:pt x="201040" y="14859"/>
                </a:lnTo>
                <a:lnTo>
                  <a:pt x="197231" y="12318"/>
                </a:lnTo>
                <a:lnTo>
                  <a:pt x="193039" y="10922"/>
                </a:lnTo>
                <a:lnTo>
                  <a:pt x="181483" y="9651"/>
                </a:lnTo>
                <a:close/>
              </a:path>
              <a:path w="487679" h="134620">
                <a:moveTo>
                  <a:pt x="212320" y="26542"/>
                </a:moveTo>
                <a:lnTo>
                  <a:pt x="184276" y="26542"/>
                </a:lnTo>
                <a:lnTo>
                  <a:pt x="191135" y="27304"/>
                </a:lnTo>
                <a:lnTo>
                  <a:pt x="195452" y="30861"/>
                </a:lnTo>
                <a:lnTo>
                  <a:pt x="199262" y="37591"/>
                </a:lnTo>
                <a:lnTo>
                  <a:pt x="213106" y="27686"/>
                </a:lnTo>
                <a:lnTo>
                  <a:pt x="212320" y="26542"/>
                </a:lnTo>
                <a:close/>
              </a:path>
              <a:path w="487679" h="134620">
                <a:moveTo>
                  <a:pt x="259587" y="20065"/>
                </a:moveTo>
                <a:lnTo>
                  <a:pt x="257937" y="37084"/>
                </a:lnTo>
                <a:lnTo>
                  <a:pt x="273938" y="38735"/>
                </a:lnTo>
                <a:lnTo>
                  <a:pt x="266319" y="112140"/>
                </a:lnTo>
                <a:lnTo>
                  <a:pt x="283718" y="113918"/>
                </a:lnTo>
                <a:lnTo>
                  <a:pt x="291338" y="40512"/>
                </a:lnTo>
                <a:lnTo>
                  <a:pt x="308021" y="40512"/>
                </a:lnTo>
                <a:lnTo>
                  <a:pt x="309625" y="25273"/>
                </a:lnTo>
                <a:lnTo>
                  <a:pt x="259587" y="20065"/>
                </a:lnTo>
                <a:close/>
              </a:path>
              <a:path w="487679" h="134620">
                <a:moveTo>
                  <a:pt x="308021" y="40512"/>
                </a:moveTo>
                <a:lnTo>
                  <a:pt x="291338" y="40512"/>
                </a:lnTo>
                <a:lnTo>
                  <a:pt x="307848" y="42163"/>
                </a:lnTo>
                <a:lnTo>
                  <a:pt x="308021" y="40512"/>
                </a:lnTo>
                <a:close/>
              </a:path>
              <a:path w="487679" h="134620">
                <a:moveTo>
                  <a:pt x="381829" y="78993"/>
                </a:moveTo>
                <a:lnTo>
                  <a:pt x="333756" y="78993"/>
                </a:lnTo>
                <a:lnTo>
                  <a:pt x="363855" y="82168"/>
                </a:lnTo>
                <a:lnTo>
                  <a:pt x="359790" y="121792"/>
                </a:lnTo>
                <a:lnTo>
                  <a:pt x="377189" y="123571"/>
                </a:lnTo>
                <a:lnTo>
                  <a:pt x="381829" y="78993"/>
                </a:lnTo>
                <a:close/>
              </a:path>
              <a:path w="487679" h="134620">
                <a:moveTo>
                  <a:pt x="321563" y="26542"/>
                </a:moveTo>
                <a:lnTo>
                  <a:pt x="312165" y="116839"/>
                </a:lnTo>
                <a:lnTo>
                  <a:pt x="329564" y="118617"/>
                </a:lnTo>
                <a:lnTo>
                  <a:pt x="333756" y="78993"/>
                </a:lnTo>
                <a:lnTo>
                  <a:pt x="381829" y="78993"/>
                </a:lnTo>
                <a:lnTo>
                  <a:pt x="383230" y="65532"/>
                </a:lnTo>
                <a:lnTo>
                  <a:pt x="365633" y="65532"/>
                </a:lnTo>
                <a:lnTo>
                  <a:pt x="335407" y="62357"/>
                </a:lnTo>
                <a:lnTo>
                  <a:pt x="338963" y="28321"/>
                </a:lnTo>
                <a:lnTo>
                  <a:pt x="321563" y="26542"/>
                </a:lnTo>
                <a:close/>
              </a:path>
              <a:path w="487679" h="134620">
                <a:moveTo>
                  <a:pt x="369188" y="31496"/>
                </a:moveTo>
                <a:lnTo>
                  <a:pt x="365633" y="65532"/>
                </a:lnTo>
                <a:lnTo>
                  <a:pt x="383230" y="65532"/>
                </a:lnTo>
                <a:lnTo>
                  <a:pt x="386588" y="33274"/>
                </a:lnTo>
                <a:lnTo>
                  <a:pt x="369188" y="31496"/>
                </a:lnTo>
                <a:close/>
              </a:path>
              <a:path w="487679" h="134620">
                <a:moveTo>
                  <a:pt x="405257" y="35178"/>
                </a:moveTo>
                <a:lnTo>
                  <a:pt x="395859" y="125602"/>
                </a:lnTo>
                <a:lnTo>
                  <a:pt x="413003" y="127380"/>
                </a:lnTo>
                <a:lnTo>
                  <a:pt x="422275" y="36957"/>
                </a:lnTo>
                <a:lnTo>
                  <a:pt x="405257" y="35178"/>
                </a:lnTo>
                <a:close/>
              </a:path>
              <a:path w="487679" h="134620">
                <a:moveTo>
                  <a:pt x="441325" y="103886"/>
                </a:moveTo>
                <a:lnTo>
                  <a:pt x="425958" y="111125"/>
                </a:lnTo>
                <a:lnTo>
                  <a:pt x="428625" y="118237"/>
                </a:lnTo>
                <a:lnTo>
                  <a:pt x="432308" y="123698"/>
                </a:lnTo>
                <a:lnTo>
                  <a:pt x="436752" y="127253"/>
                </a:lnTo>
                <a:lnTo>
                  <a:pt x="441198" y="130937"/>
                </a:lnTo>
                <a:lnTo>
                  <a:pt x="446532" y="133096"/>
                </a:lnTo>
                <a:lnTo>
                  <a:pt x="461263" y="134620"/>
                </a:lnTo>
                <a:lnTo>
                  <a:pt x="468249" y="132968"/>
                </a:lnTo>
                <a:lnTo>
                  <a:pt x="479425" y="124333"/>
                </a:lnTo>
                <a:lnTo>
                  <a:pt x="482600" y="118490"/>
                </a:lnTo>
                <a:lnTo>
                  <a:pt x="482677" y="117728"/>
                </a:lnTo>
                <a:lnTo>
                  <a:pt x="458088" y="117728"/>
                </a:lnTo>
                <a:lnTo>
                  <a:pt x="455168" y="117475"/>
                </a:lnTo>
                <a:lnTo>
                  <a:pt x="449452" y="116839"/>
                </a:lnTo>
                <a:lnTo>
                  <a:pt x="444881" y="112395"/>
                </a:lnTo>
                <a:lnTo>
                  <a:pt x="441325" y="103886"/>
                </a:lnTo>
                <a:close/>
              </a:path>
              <a:path w="487679" h="134620">
                <a:moveTo>
                  <a:pt x="455802" y="38100"/>
                </a:moveTo>
                <a:lnTo>
                  <a:pt x="449707" y="39750"/>
                </a:lnTo>
                <a:lnTo>
                  <a:pt x="444500" y="43814"/>
                </a:lnTo>
                <a:lnTo>
                  <a:pt x="439293" y="47751"/>
                </a:lnTo>
                <a:lnTo>
                  <a:pt x="436245" y="52832"/>
                </a:lnTo>
                <a:lnTo>
                  <a:pt x="435598" y="59309"/>
                </a:lnTo>
                <a:lnTo>
                  <a:pt x="435228" y="63500"/>
                </a:lnTo>
                <a:lnTo>
                  <a:pt x="436245" y="67945"/>
                </a:lnTo>
                <a:lnTo>
                  <a:pt x="460501" y="97916"/>
                </a:lnTo>
                <a:lnTo>
                  <a:pt x="463550" y="101473"/>
                </a:lnTo>
                <a:lnTo>
                  <a:pt x="466089" y="105790"/>
                </a:lnTo>
                <a:lnTo>
                  <a:pt x="466725" y="107950"/>
                </a:lnTo>
                <a:lnTo>
                  <a:pt x="466216" y="112267"/>
                </a:lnTo>
                <a:lnTo>
                  <a:pt x="464947" y="114173"/>
                </a:lnTo>
                <a:lnTo>
                  <a:pt x="460628" y="117221"/>
                </a:lnTo>
                <a:lnTo>
                  <a:pt x="458088" y="117728"/>
                </a:lnTo>
                <a:lnTo>
                  <a:pt x="482677" y="117728"/>
                </a:lnTo>
                <a:lnTo>
                  <a:pt x="483362" y="110998"/>
                </a:lnTo>
                <a:lnTo>
                  <a:pt x="483870" y="107187"/>
                </a:lnTo>
                <a:lnTo>
                  <a:pt x="483488" y="103632"/>
                </a:lnTo>
                <a:lnTo>
                  <a:pt x="482346" y="100329"/>
                </a:lnTo>
                <a:lnTo>
                  <a:pt x="481202" y="96900"/>
                </a:lnTo>
                <a:lnTo>
                  <a:pt x="479044" y="93345"/>
                </a:lnTo>
                <a:lnTo>
                  <a:pt x="475996" y="89408"/>
                </a:lnTo>
                <a:lnTo>
                  <a:pt x="474725" y="87884"/>
                </a:lnTo>
                <a:lnTo>
                  <a:pt x="471043" y="83947"/>
                </a:lnTo>
                <a:lnTo>
                  <a:pt x="458724" y="71120"/>
                </a:lnTo>
                <a:lnTo>
                  <a:pt x="454913" y="66801"/>
                </a:lnTo>
                <a:lnTo>
                  <a:pt x="453644" y="64897"/>
                </a:lnTo>
                <a:lnTo>
                  <a:pt x="452755" y="63373"/>
                </a:lnTo>
                <a:lnTo>
                  <a:pt x="452500" y="61975"/>
                </a:lnTo>
                <a:lnTo>
                  <a:pt x="452755" y="58927"/>
                </a:lnTo>
                <a:lnTo>
                  <a:pt x="453644" y="57658"/>
                </a:lnTo>
                <a:lnTo>
                  <a:pt x="455168" y="56514"/>
                </a:lnTo>
                <a:lnTo>
                  <a:pt x="456691" y="55499"/>
                </a:lnTo>
                <a:lnTo>
                  <a:pt x="458597" y="55117"/>
                </a:lnTo>
                <a:lnTo>
                  <a:pt x="486839" y="55117"/>
                </a:lnTo>
                <a:lnTo>
                  <a:pt x="483362" y="50164"/>
                </a:lnTo>
                <a:lnTo>
                  <a:pt x="479298" y="45847"/>
                </a:lnTo>
                <a:lnTo>
                  <a:pt x="475488" y="43307"/>
                </a:lnTo>
                <a:lnTo>
                  <a:pt x="471550" y="40766"/>
                </a:lnTo>
                <a:lnTo>
                  <a:pt x="467360" y="39370"/>
                </a:lnTo>
                <a:lnTo>
                  <a:pt x="455802" y="38100"/>
                </a:lnTo>
                <a:close/>
              </a:path>
              <a:path w="487679" h="134620">
                <a:moveTo>
                  <a:pt x="486839" y="55117"/>
                </a:moveTo>
                <a:lnTo>
                  <a:pt x="458597" y="55117"/>
                </a:lnTo>
                <a:lnTo>
                  <a:pt x="460883" y="55245"/>
                </a:lnTo>
                <a:lnTo>
                  <a:pt x="465582" y="55752"/>
                </a:lnTo>
                <a:lnTo>
                  <a:pt x="469773" y="59309"/>
                </a:lnTo>
                <a:lnTo>
                  <a:pt x="473583" y="66039"/>
                </a:lnTo>
                <a:lnTo>
                  <a:pt x="487552" y="56134"/>
                </a:lnTo>
                <a:lnTo>
                  <a:pt x="486839" y="55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418966" y="3513328"/>
            <a:ext cx="549275" cy="140335"/>
          </a:xfrm>
          <a:custGeom>
            <a:avLst/>
            <a:gdLst/>
            <a:ahLst/>
            <a:cxnLst/>
            <a:rect l="l" t="t" r="r" b="b"/>
            <a:pathLst>
              <a:path w="549275" h="140335">
                <a:moveTo>
                  <a:pt x="80360" y="70738"/>
                </a:moveTo>
                <a:lnTo>
                  <a:pt x="27178" y="70738"/>
                </a:lnTo>
                <a:lnTo>
                  <a:pt x="64135" y="74549"/>
                </a:lnTo>
                <a:lnTo>
                  <a:pt x="69215" y="93980"/>
                </a:lnTo>
                <a:lnTo>
                  <a:pt x="87122" y="95758"/>
                </a:lnTo>
                <a:lnTo>
                  <a:pt x="80360" y="70738"/>
                </a:lnTo>
                <a:close/>
              </a:path>
              <a:path w="549275" h="140335">
                <a:moveTo>
                  <a:pt x="44323" y="0"/>
                </a:moveTo>
                <a:lnTo>
                  <a:pt x="0" y="86740"/>
                </a:lnTo>
                <a:lnTo>
                  <a:pt x="17907" y="88646"/>
                </a:lnTo>
                <a:lnTo>
                  <a:pt x="27178" y="70738"/>
                </a:lnTo>
                <a:lnTo>
                  <a:pt x="80360" y="70738"/>
                </a:lnTo>
                <a:lnTo>
                  <a:pt x="76687" y="57150"/>
                </a:lnTo>
                <a:lnTo>
                  <a:pt x="59436" y="57150"/>
                </a:lnTo>
                <a:lnTo>
                  <a:pt x="35306" y="54610"/>
                </a:lnTo>
                <a:lnTo>
                  <a:pt x="50673" y="24891"/>
                </a:lnTo>
                <a:lnTo>
                  <a:pt x="67969" y="24891"/>
                </a:lnTo>
                <a:lnTo>
                  <a:pt x="61722" y="1777"/>
                </a:lnTo>
                <a:lnTo>
                  <a:pt x="44323" y="0"/>
                </a:lnTo>
                <a:close/>
              </a:path>
              <a:path w="549275" h="140335">
                <a:moveTo>
                  <a:pt x="67969" y="24891"/>
                </a:moveTo>
                <a:lnTo>
                  <a:pt x="50673" y="24891"/>
                </a:lnTo>
                <a:lnTo>
                  <a:pt x="59436" y="57150"/>
                </a:lnTo>
                <a:lnTo>
                  <a:pt x="76687" y="57150"/>
                </a:lnTo>
                <a:lnTo>
                  <a:pt x="67969" y="24891"/>
                </a:lnTo>
                <a:close/>
              </a:path>
              <a:path w="549275" h="140335">
                <a:moveTo>
                  <a:pt x="141660" y="39624"/>
                </a:moveTo>
                <a:lnTo>
                  <a:pt x="123190" y="39624"/>
                </a:lnTo>
                <a:lnTo>
                  <a:pt x="155702" y="102870"/>
                </a:lnTo>
                <a:lnTo>
                  <a:pt x="172212" y="104648"/>
                </a:lnTo>
                <a:lnTo>
                  <a:pt x="175604" y="72009"/>
                </a:lnTo>
                <a:lnTo>
                  <a:pt x="158242" y="72009"/>
                </a:lnTo>
                <a:lnTo>
                  <a:pt x="141660" y="39624"/>
                </a:lnTo>
                <a:close/>
              </a:path>
              <a:path w="549275" h="140335">
                <a:moveTo>
                  <a:pt x="109220" y="6731"/>
                </a:moveTo>
                <a:lnTo>
                  <a:pt x="99822" y="97155"/>
                </a:lnTo>
                <a:lnTo>
                  <a:pt x="117094" y="98933"/>
                </a:lnTo>
                <a:lnTo>
                  <a:pt x="123190" y="39624"/>
                </a:lnTo>
                <a:lnTo>
                  <a:pt x="141660" y="39624"/>
                </a:lnTo>
                <a:lnTo>
                  <a:pt x="125730" y="8509"/>
                </a:lnTo>
                <a:lnTo>
                  <a:pt x="109220" y="6731"/>
                </a:lnTo>
                <a:close/>
              </a:path>
              <a:path w="549275" h="140335">
                <a:moveTo>
                  <a:pt x="164465" y="12446"/>
                </a:moveTo>
                <a:lnTo>
                  <a:pt x="158242" y="72009"/>
                </a:lnTo>
                <a:lnTo>
                  <a:pt x="175604" y="72009"/>
                </a:lnTo>
                <a:lnTo>
                  <a:pt x="181610" y="14224"/>
                </a:lnTo>
                <a:lnTo>
                  <a:pt x="164465" y="12446"/>
                </a:lnTo>
                <a:close/>
              </a:path>
              <a:path w="549275" h="140335">
                <a:moveTo>
                  <a:pt x="195199" y="15621"/>
                </a:moveTo>
                <a:lnTo>
                  <a:pt x="216535" y="69723"/>
                </a:lnTo>
                <a:lnTo>
                  <a:pt x="212471" y="108838"/>
                </a:lnTo>
                <a:lnTo>
                  <a:pt x="229743" y="110616"/>
                </a:lnTo>
                <a:lnTo>
                  <a:pt x="233807" y="71500"/>
                </a:lnTo>
                <a:lnTo>
                  <a:pt x="246689" y="51815"/>
                </a:lnTo>
                <a:lnTo>
                  <a:pt x="227203" y="51815"/>
                </a:lnTo>
                <a:lnTo>
                  <a:pt x="213741" y="17652"/>
                </a:lnTo>
                <a:lnTo>
                  <a:pt x="195199" y="15621"/>
                </a:lnTo>
                <a:close/>
              </a:path>
              <a:path w="549275" h="140335">
                <a:moveTo>
                  <a:pt x="247396" y="21082"/>
                </a:moveTo>
                <a:lnTo>
                  <a:pt x="227203" y="51815"/>
                </a:lnTo>
                <a:lnTo>
                  <a:pt x="246689" y="51815"/>
                </a:lnTo>
                <a:lnTo>
                  <a:pt x="265557" y="22987"/>
                </a:lnTo>
                <a:lnTo>
                  <a:pt x="247396" y="21082"/>
                </a:lnTo>
                <a:close/>
              </a:path>
              <a:path w="549275" h="140335">
                <a:moveTo>
                  <a:pt x="456270" y="109727"/>
                </a:moveTo>
                <a:lnTo>
                  <a:pt x="403098" y="109727"/>
                </a:lnTo>
                <a:lnTo>
                  <a:pt x="440055" y="113664"/>
                </a:lnTo>
                <a:lnTo>
                  <a:pt x="445135" y="132969"/>
                </a:lnTo>
                <a:lnTo>
                  <a:pt x="463042" y="134747"/>
                </a:lnTo>
                <a:lnTo>
                  <a:pt x="456270" y="109727"/>
                </a:lnTo>
                <a:close/>
              </a:path>
              <a:path w="549275" h="140335">
                <a:moveTo>
                  <a:pt x="420243" y="38988"/>
                </a:moveTo>
                <a:lnTo>
                  <a:pt x="376047" y="125730"/>
                </a:lnTo>
                <a:lnTo>
                  <a:pt x="393827" y="127635"/>
                </a:lnTo>
                <a:lnTo>
                  <a:pt x="403098" y="109727"/>
                </a:lnTo>
                <a:lnTo>
                  <a:pt x="456270" y="109727"/>
                </a:lnTo>
                <a:lnTo>
                  <a:pt x="452593" y="96138"/>
                </a:lnTo>
                <a:lnTo>
                  <a:pt x="435356" y="96138"/>
                </a:lnTo>
                <a:lnTo>
                  <a:pt x="411225" y="93725"/>
                </a:lnTo>
                <a:lnTo>
                  <a:pt x="426593" y="63881"/>
                </a:lnTo>
                <a:lnTo>
                  <a:pt x="443863" y="63881"/>
                </a:lnTo>
                <a:lnTo>
                  <a:pt x="437642" y="40894"/>
                </a:lnTo>
                <a:lnTo>
                  <a:pt x="420243" y="38988"/>
                </a:lnTo>
                <a:close/>
              </a:path>
              <a:path w="549275" h="140335">
                <a:moveTo>
                  <a:pt x="337949" y="61087"/>
                </a:moveTo>
                <a:lnTo>
                  <a:pt x="321945" y="61087"/>
                </a:lnTo>
                <a:lnTo>
                  <a:pt x="332486" y="121285"/>
                </a:lnTo>
                <a:lnTo>
                  <a:pt x="348996" y="122936"/>
                </a:lnTo>
                <a:lnTo>
                  <a:pt x="360327" y="89281"/>
                </a:lnTo>
                <a:lnTo>
                  <a:pt x="342900" y="89281"/>
                </a:lnTo>
                <a:lnTo>
                  <a:pt x="337949" y="61087"/>
                </a:lnTo>
                <a:close/>
              </a:path>
              <a:path w="549275" h="140335">
                <a:moveTo>
                  <a:pt x="272161" y="23622"/>
                </a:moveTo>
                <a:lnTo>
                  <a:pt x="283210" y="116205"/>
                </a:lnTo>
                <a:lnTo>
                  <a:pt x="299593" y="117856"/>
                </a:lnTo>
                <a:lnTo>
                  <a:pt x="312744" y="84455"/>
                </a:lnTo>
                <a:lnTo>
                  <a:pt x="296163" y="84455"/>
                </a:lnTo>
                <a:lnTo>
                  <a:pt x="289052" y="25400"/>
                </a:lnTo>
                <a:lnTo>
                  <a:pt x="272161" y="23622"/>
                </a:lnTo>
                <a:close/>
              </a:path>
              <a:path w="549275" h="140335">
                <a:moveTo>
                  <a:pt x="443863" y="63881"/>
                </a:moveTo>
                <a:lnTo>
                  <a:pt x="426593" y="63881"/>
                </a:lnTo>
                <a:lnTo>
                  <a:pt x="435356" y="96138"/>
                </a:lnTo>
                <a:lnTo>
                  <a:pt x="452593" y="96138"/>
                </a:lnTo>
                <a:lnTo>
                  <a:pt x="443863" y="63881"/>
                </a:lnTo>
                <a:close/>
              </a:path>
              <a:path w="549275" h="140335">
                <a:moveTo>
                  <a:pt x="361823" y="33020"/>
                </a:moveTo>
                <a:lnTo>
                  <a:pt x="342900" y="89281"/>
                </a:lnTo>
                <a:lnTo>
                  <a:pt x="360327" y="89281"/>
                </a:lnTo>
                <a:lnTo>
                  <a:pt x="378713" y="34671"/>
                </a:lnTo>
                <a:lnTo>
                  <a:pt x="361823" y="33020"/>
                </a:lnTo>
                <a:close/>
              </a:path>
              <a:path w="549275" h="140335">
                <a:moveTo>
                  <a:pt x="318262" y="28448"/>
                </a:moveTo>
                <a:lnTo>
                  <a:pt x="296163" y="84455"/>
                </a:lnTo>
                <a:lnTo>
                  <a:pt x="312744" y="84455"/>
                </a:lnTo>
                <a:lnTo>
                  <a:pt x="321945" y="61087"/>
                </a:lnTo>
                <a:lnTo>
                  <a:pt x="337949" y="61087"/>
                </a:lnTo>
                <a:lnTo>
                  <a:pt x="332486" y="29972"/>
                </a:lnTo>
                <a:lnTo>
                  <a:pt x="318262" y="28448"/>
                </a:lnTo>
                <a:close/>
              </a:path>
              <a:path w="549275" h="140335">
                <a:moveTo>
                  <a:pt x="478663" y="45085"/>
                </a:moveTo>
                <a:lnTo>
                  <a:pt x="499999" y="99060"/>
                </a:lnTo>
                <a:lnTo>
                  <a:pt x="495935" y="138175"/>
                </a:lnTo>
                <a:lnTo>
                  <a:pt x="513207" y="139953"/>
                </a:lnTo>
                <a:lnTo>
                  <a:pt x="517271" y="100837"/>
                </a:lnTo>
                <a:lnTo>
                  <a:pt x="530070" y="81280"/>
                </a:lnTo>
                <a:lnTo>
                  <a:pt x="510667" y="81280"/>
                </a:lnTo>
                <a:lnTo>
                  <a:pt x="497205" y="46989"/>
                </a:lnTo>
                <a:lnTo>
                  <a:pt x="478663" y="45085"/>
                </a:lnTo>
                <a:close/>
              </a:path>
              <a:path w="549275" h="140335">
                <a:moveTo>
                  <a:pt x="530860" y="50546"/>
                </a:moveTo>
                <a:lnTo>
                  <a:pt x="510667" y="81280"/>
                </a:lnTo>
                <a:lnTo>
                  <a:pt x="530070" y="81280"/>
                </a:lnTo>
                <a:lnTo>
                  <a:pt x="549021" y="52324"/>
                </a:lnTo>
                <a:lnTo>
                  <a:pt x="530860" y="505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372611" y="4663440"/>
            <a:ext cx="1063752" cy="79400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27297" y="4997069"/>
            <a:ext cx="589915" cy="137795"/>
          </a:xfrm>
          <a:custGeom>
            <a:avLst/>
            <a:gdLst/>
            <a:ahLst/>
            <a:cxnLst/>
            <a:rect l="l" t="t" r="r" b="b"/>
            <a:pathLst>
              <a:path w="589914" h="137795">
                <a:moveTo>
                  <a:pt x="45085" y="42926"/>
                </a:moveTo>
                <a:lnTo>
                  <a:pt x="27686" y="44323"/>
                </a:lnTo>
                <a:lnTo>
                  <a:pt x="0" y="137668"/>
                </a:lnTo>
                <a:lnTo>
                  <a:pt x="17906" y="136271"/>
                </a:lnTo>
                <a:lnTo>
                  <a:pt x="23749" y="116967"/>
                </a:lnTo>
                <a:lnTo>
                  <a:pt x="60705" y="114046"/>
                </a:lnTo>
                <a:lnTo>
                  <a:pt x="79255" y="114046"/>
                </a:lnTo>
                <a:lnTo>
                  <a:pt x="72360" y="99695"/>
                </a:lnTo>
                <a:lnTo>
                  <a:pt x="28701" y="99695"/>
                </a:lnTo>
                <a:lnTo>
                  <a:pt x="38353" y="67564"/>
                </a:lnTo>
                <a:lnTo>
                  <a:pt x="56922" y="67564"/>
                </a:lnTo>
                <a:lnTo>
                  <a:pt x="45085" y="42926"/>
                </a:lnTo>
                <a:close/>
              </a:path>
              <a:path w="589914" h="137795">
                <a:moveTo>
                  <a:pt x="79255" y="114046"/>
                </a:moveTo>
                <a:lnTo>
                  <a:pt x="60705" y="114046"/>
                </a:lnTo>
                <a:lnTo>
                  <a:pt x="69214" y="132080"/>
                </a:lnTo>
                <a:lnTo>
                  <a:pt x="87249" y="130683"/>
                </a:lnTo>
                <a:lnTo>
                  <a:pt x="79255" y="114046"/>
                </a:lnTo>
                <a:close/>
              </a:path>
              <a:path w="589914" h="137795">
                <a:moveTo>
                  <a:pt x="56922" y="67564"/>
                </a:moveTo>
                <a:lnTo>
                  <a:pt x="38353" y="67564"/>
                </a:lnTo>
                <a:lnTo>
                  <a:pt x="52959" y="97790"/>
                </a:lnTo>
                <a:lnTo>
                  <a:pt x="28701" y="99695"/>
                </a:lnTo>
                <a:lnTo>
                  <a:pt x="72360" y="99695"/>
                </a:lnTo>
                <a:lnTo>
                  <a:pt x="56922" y="67564"/>
                </a:lnTo>
                <a:close/>
              </a:path>
              <a:path w="589914" h="137795">
                <a:moveTo>
                  <a:pt x="109347" y="37846"/>
                </a:moveTo>
                <a:lnTo>
                  <a:pt x="92710" y="39116"/>
                </a:lnTo>
                <a:lnTo>
                  <a:pt x="99949" y="129667"/>
                </a:lnTo>
                <a:lnTo>
                  <a:pt x="117221" y="128270"/>
                </a:lnTo>
                <a:lnTo>
                  <a:pt x="112522" y="68834"/>
                </a:lnTo>
                <a:lnTo>
                  <a:pt x="133216" y="68834"/>
                </a:lnTo>
                <a:lnTo>
                  <a:pt x="109347" y="37846"/>
                </a:lnTo>
                <a:close/>
              </a:path>
              <a:path w="589914" h="137795">
                <a:moveTo>
                  <a:pt x="133216" y="68834"/>
                </a:moveTo>
                <a:lnTo>
                  <a:pt x="112522" y="68834"/>
                </a:lnTo>
                <a:lnTo>
                  <a:pt x="155955" y="125222"/>
                </a:lnTo>
                <a:lnTo>
                  <a:pt x="172465" y="123952"/>
                </a:lnTo>
                <a:lnTo>
                  <a:pt x="170093" y="94234"/>
                </a:lnTo>
                <a:lnTo>
                  <a:pt x="152780" y="94234"/>
                </a:lnTo>
                <a:lnTo>
                  <a:pt x="133216" y="68834"/>
                </a:lnTo>
                <a:close/>
              </a:path>
              <a:path w="589914" h="137795">
                <a:moveTo>
                  <a:pt x="165226" y="33274"/>
                </a:moveTo>
                <a:lnTo>
                  <a:pt x="148081" y="34671"/>
                </a:lnTo>
                <a:lnTo>
                  <a:pt x="152780" y="94234"/>
                </a:lnTo>
                <a:lnTo>
                  <a:pt x="170093" y="94234"/>
                </a:lnTo>
                <a:lnTo>
                  <a:pt x="165226" y="33274"/>
                </a:lnTo>
                <a:close/>
              </a:path>
              <a:path w="589914" h="137795">
                <a:moveTo>
                  <a:pt x="215100" y="29674"/>
                </a:moveTo>
                <a:lnTo>
                  <a:pt x="205866" y="30099"/>
                </a:lnTo>
                <a:lnTo>
                  <a:pt x="185419" y="31750"/>
                </a:lnTo>
                <a:lnTo>
                  <a:pt x="192659" y="122301"/>
                </a:lnTo>
                <a:lnTo>
                  <a:pt x="233299" y="118237"/>
                </a:lnTo>
                <a:lnTo>
                  <a:pt x="250571" y="107315"/>
                </a:lnTo>
                <a:lnTo>
                  <a:pt x="253547" y="104140"/>
                </a:lnTo>
                <a:lnTo>
                  <a:pt x="208406" y="104140"/>
                </a:lnTo>
                <a:lnTo>
                  <a:pt x="203835" y="46990"/>
                </a:lnTo>
                <a:lnTo>
                  <a:pt x="220472" y="45593"/>
                </a:lnTo>
                <a:lnTo>
                  <a:pt x="251492" y="45593"/>
                </a:lnTo>
                <a:lnTo>
                  <a:pt x="247903" y="40259"/>
                </a:lnTo>
                <a:lnTo>
                  <a:pt x="242188" y="35433"/>
                </a:lnTo>
                <a:lnTo>
                  <a:pt x="235585" y="32639"/>
                </a:lnTo>
                <a:lnTo>
                  <a:pt x="229995" y="30920"/>
                </a:lnTo>
                <a:lnTo>
                  <a:pt x="223154" y="29940"/>
                </a:lnTo>
                <a:lnTo>
                  <a:pt x="215100" y="29674"/>
                </a:lnTo>
                <a:close/>
              </a:path>
              <a:path w="589914" h="137795">
                <a:moveTo>
                  <a:pt x="251492" y="45593"/>
                </a:moveTo>
                <a:lnTo>
                  <a:pt x="220472" y="45593"/>
                </a:lnTo>
                <a:lnTo>
                  <a:pt x="228346" y="47371"/>
                </a:lnTo>
                <a:lnTo>
                  <a:pt x="233552" y="51816"/>
                </a:lnTo>
                <a:lnTo>
                  <a:pt x="239394" y="56642"/>
                </a:lnTo>
                <a:lnTo>
                  <a:pt x="242697" y="63881"/>
                </a:lnTo>
                <a:lnTo>
                  <a:pt x="243966" y="79756"/>
                </a:lnTo>
                <a:lnTo>
                  <a:pt x="243204" y="85090"/>
                </a:lnTo>
                <a:lnTo>
                  <a:pt x="208406" y="104140"/>
                </a:lnTo>
                <a:lnTo>
                  <a:pt x="253547" y="104140"/>
                </a:lnTo>
                <a:lnTo>
                  <a:pt x="254380" y="103251"/>
                </a:lnTo>
                <a:lnTo>
                  <a:pt x="257175" y="98044"/>
                </a:lnTo>
                <a:lnTo>
                  <a:pt x="258952" y="92075"/>
                </a:lnTo>
                <a:lnTo>
                  <a:pt x="260857" y="85979"/>
                </a:lnTo>
                <a:lnTo>
                  <a:pt x="261492" y="79502"/>
                </a:lnTo>
                <a:lnTo>
                  <a:pt x="260985" y="72517"/>
                </a:lnTo>
                <a:lnTo>
                  <a:pt x="259978" y="65442"/>
                </a:lnTo>
                <a:lnTo>
                  <a:pt x="258270" y="58880"/>
                </a:lnTo>
                <a:lnTo>
                  <a:pt x="255823" y="52818"/>
                </a:lnTo>
                <a:lnTo>
                  <a:pt x="252602" y="47244"/>
                </a:lnTo>
                <a:lnTo>
                  <a:pt x="251492" y="45593"/>
                </a:lnTo>
                <a:close/>
              </a:path>
              <a:path w="589914" h="137795">
                <a:moveTo>
                  <a:pt x="327405" y="20447"/>
                </a:moveTo>
                <a:lnTo>
                  <a:pt x="309879" y="21844"/>
                </a:lnTo>
                <a:lnTo>
                  <a:pt x="317118" y="112395"/>
                </a:lnTo>
                <a:lnTo>
                  <a:pt x="334517" y="110998"/>
                </a:lnTo>
                <a:lnTo>
                  <a:pt x="331469" y="71247"/>
                </a:lnTo>
                <a:lnTo>
                  <a:pt x="361696" y="68834"/>
                </a:lnTo>
                <a:lnTo>
                  <a:pt x="379203" y="68834"/>
                </a:lnTo>
                <a:lnTo>
                  <a:pt x="378066" y="54610"/>
                </a:lnTo>
                <a:lnTo>
                  <a:pt x="330073" y="54610"/>
                </a:lnTo>
                <a:lnTo>
                  <a:pt x="327405" y="20447"/>
                </a:lnTo>
                <a:close/>
              </a:path>
              <a:path w="589914" h="137795">
                <a:moveTo>
                  <a:pt x="379203" y="68834"/>
                </a:moveTo>
                <a:lnTo>
                  <a:pt x="361696" y="68834"/>
                </a:lnTo>
                <a:lnTo>
                  <a:pt x="364871" y="108585"/>
                </a:lnTo>
                <a:lnTo>
                  <a:pt x="382269" y="107188"/>
                </a:lnTo>
                <a:lnTo>
                  <a:pt x="379203" y="68834"/>
                </a:lnTo>
                <a:close/>
              </a:path>
              <a:path w="589914" h="137795">
                <a:moveTo>
                  <a:pt x="375030" y="16637"/>
                </a:moveTo>
                <a:lnTo>
                  <a:pt x="357631" y="18034"/>
                </a:lnTo>
                <a:lnTo>
                  <a:pt x="360299" y="52197"/>
                </a:lnTo>
                <a:lnTo>
                  <a:pt x="330073" y="54610"/>
                </a:lnTo>
                <a:lnTo>
                  <a:pt x="378066" y="54610"/>
                </a:lnTo>
                <a:lnTo>
                  <a:pt x="375030" y="16637"/>
                </a:lnTo>
                <a:close/>
              </a:path>
              <a:path w="589914" h="137795">
                <a:moveTo>
                  <a:pt x="444500" y="11049"/>
                </a:moveTo>
                <a:lnTo>
                  <a:pt x="395097" y="14986"/>
                </a:lnTo>
                <a:lnTo>
                  <a:pt x="402336" y="105537"/>
                </a:lnTo>
                <a:lnTo>
                  <a:pt x="451738" y="101600"/>
                </a:lnTo>
                <a:lnTo>
                  <a:pt x="450552" y="87249"/>
                </a:lnTo>
                <a:lnTo>
                  <a:pt x="418084" y="87249"/>
                </a:lnTo>
                <a:lnTo>
                  <a:pt x="416178" y="63373"/>
                </a:lnTo>
                <a:lnTo>
                  <a:pt x="448437" y="60833"/>
                </a:lnTo>
                <a:lnTo>
                  <a:pt x="447362" y="46863"/>
                </a:lnTo>
                <a:lnTo>
                  <a:pt x="414781" y="46863"/>
                </a:lnTo>
                <a:lnTo>
                  <a:pt x="413512" y="30480"/>
                </a:lnTo>
                <a:lnTo>
                  <a:pt x="445897" y="27940"/>
                </a:lnTo>
                <a:lnTo>
                  <a:pt x="444500" y="11049"/>
                </a:lnTo>
                <a:close/>
              </a:path>
              <a:path w="589914" h="137795">
                <a:moveTo>
                  <a:pt x="450341" y="84709"/>
                </a:moveTo>
                <a:lnTo>
                  <a:pt x="418084" y="87249"/>
                </a:lnTo>
                <a:lnTo>
                  <a:pt x="450552" y="87249"/>
                </a:lnTo>
                <a:lnTo>
                  <a:pt x="450341" y="84709"/>
                </a:lnTo>
                <a:close/>
              </a:path>
              <a:path w="589914" h="137795">
                <a:moveTo>
                  <a:pt x="447166" y="44323"/>
                </a:moveTo>
                <a:lnTo>
                  <a:pt x="414781" y="46863"/>
                </a:lnTo>
                <a:lnTo>
                  <a:pt x="447362" y="46863"/>
                </a:lnTo>
                <a:lnTo>
                  <a:pt x="447166" y="44323"/>
                </a:lnTo>
                <a:close/>
              </a:path>
              <a:path w="589914" h="137795">
                <a:moveTo>
                  <a:pt x="489712" y="7493"/>
                </a:moveTo>
                <a:lnTo>
                  <a:pt x="461517" y="9652"/>
                </a:lnTo>
                <a:lnTo>
                  <a:pt x="468756" y="100203"/>
                </a:lnTo>
                <a:lnTo>
                  <a:pt x="485901" y="98933"/>
                </a:lnTo>
                <a:lnTo>
                  <a:pt x="482853" y="60579"/>
                </a:lnTo>
                <a:lnTo>
                  <a:pt x="484504" y="60452"/>
                </a:lnTo>
                <a:lnTo>
                  <a:pt x="504230" y="60452"/>
                </a:lnTo>
                <a:lnTo>
                  <a:pt x="502030" y="57023"/>
                </a:lnTo>
                <a:lnTo>
                  <a:pt x="507618" y="54610"/>
                </a:lnTo>
                <a:lnTo>
                  <a:pt x="511682" y="51181"/>
                </a:lnTo>
                <a:lnTo>
                  <a:pt x="514223" y="46990"/>
                </a:lnTo>
                <a:lnTo>
                  <a:pt x="516165" y="43688"/>
                </a:lnTo>
                <a:lnTo>
                  <a:pt x="481584" y="43688"/>
                </a:lnTo>
                <a:lnTo>
                  <a:pt x="480060" y="25146"/>
                </a:lnTo>
                <a:lnTo>
                  <a:pt x="489330" y="24384"/>
                </a:lnTo>
                <a:lnTo>
                  <a:pt x="516325" y="24384"/>
                </a:lnTo>
                <a:lnTo>
                  <a:pt x="515238" y="21209"/>
                </a:lnTo>
                <a:lnTo>
                  <a:pt x="509397" y="13335"/>
                </a:lnTo>
                <a:lnTo>
                  <a:pt x="505713" y="10668"/>
                </a:lnTo>
                <a:lnTo>
                  <a:pt x="501396" y="9144"/>
                </a:lnTo>
                <a:lnTo>
                  <a:pt x="496950" y="7747"/>
                </a:lnTo>
                <a:lnTo>
                  <a:pt x="489712" y="7493"/>
                </a:lnTo>
                <a:close/>
              </a:path>
              <a:path w="589914" h="137795">
                <a:moveTo>
                  <a:pt x="504230" y="60452"/>
                </a:moveTo>
                <a:lnTo>
                  <a:pt x="484504" y="60452"/>
                </a:lnTo>
                <a:lnTo>
                  <a:pt x="507873" y="97155"/>
                </a:lnTo>
                <a:lnTo>
                  <a:pt x="526796" y="95631"/>
                </a:lnTo>
                <a:lnTo>
                  <a:pt x="504230" y="60452"/>
                </a:lnTo>
                <a:close/>
              </a:path>
              <a:path w="589914" h="137795">
                <a:moveTo>
                  <a:pt x="516325" y="24384"/>
                </a:moveTo>
                <a:lnTo>
                  <a:pt x="489330" y="24384"/>
                </a:lnTo>
                <a:lnTo>
                  <a:pt x="492505" y="24511"/>
                </a:lnTo>
                <a:lnTo>
                  <a:pt x="494284" y="24892"/>
                </a:lnTo>
                <a:lnTo>
                  <a:pt x="500888" y="36195"/>
                </a:lnTo>
                <a:lnTo>
                  <a:pt x="500125" y="38608"/>
                </a:lnTo>
                <a:lnTo>
                  <a:pt x="496188" y="41783"/>
                </a:lnTo>
                <a:lnTo>
                  <a:pt x="492505" y="42799"/>
                </a:lnTo>
                <a:lnTo>
                  <a:pt x="486917" y="43307"/>
                </a:lnTo>
                <a:lnTo>
                  <a:pt x="481584" y="43688"/>
                </a:lnTo>
                <a:lnTo>
                  <a:pt x="516165" y="43688"/>
                </a:lnTo>
                <a:lnTo>
                  <a:pt x="516763" y="42672"/>
                </a:lnTo>
                <a:lnTo>
                  <a:pt x="517778" y="37592"/>
                </a:lnTo>
                <a:lnTo>
                  <a:pt x="517398" y="31750"/>
                </a:lnTo>
                <a:lnTo>
                  <a:pt x="516889" y="26035"/>
                </a:lnTo>
                <a:lnTo>
                  <a:pt x="516325" y="24384"/>
                </a:lnTo>
                <a:close/>
              </a:path>
              <a:path w="589914" h="137795">
                <a:moveTo>
                  <a:pt x="582802" y="0"/>
                </a:moveTo>
                <a:lnTo>
                  <a:pt x="533273" y="3937"/>
                </a:lnTo>
                <a:lnTo>
                  <a:pt x="540512" y="94488"/>
                </a:lnTo>
                <a:lnTo>
                  <a:pt x="589914" y="90551"/>
                </a:lnTo>
                <a:lnTo>
                  <a:pt x="588835" y="76200"/>
                </a:lnTo>
                <a:lnTo>
                  <a:pt x="556260" y="76200"/>
                </a:lnTo>
                <a:lnTo>
                  <a:pt x="554354" y="52451"/>
                </a:lnTo>
                <a:lnTo>
                  <a:pt x="586739" y="49784"/>
                </a:lnTo>
                <a:lnTo>
                  <a:pt x="585557" y="35814"/>
                </a:lnTo>
                <a:lnTo>
                  <a:pt x="553085" y="35814"/>
                </a:lnTo>
                <a:lnTo>
                  <a:pt x="551814" y="19431"/>
                </a:lnTo>
                <a:lnTo>
                  <a:pt x="584073" y="16891"/>
                </a:lnTo>
                <a:lnTo>
                  <a:pt x="582802" y="0"/>
                </a:lnTo>
                <a:close/>
              </a:path>
              <a:path w="589914" h="137795">
                <a:moveTo>
                  <a:pt x="588644" y="73660"/>
                </a:moveTo>
                <a:lnTo>
                  <a:pt x="556260" y="76200"/>
                </a:lnTo>
                <a:lnTo>
                  <a:pt x="588835" y="76200"/>
                </a:lnTo>
                <a:lnTo>
                  <a:pt x="588644" y="73660"/>
                </a:lnTo>
                <a:close/>
              </a:path>
              <a:path w="589914" h="137795">
                <a:moveTo>
                  <a:pt x="585342" y="33274"/>
                </a:moveTo>
                <a:lnTo>
                  <a:pt x="553085" y="35814"/>
                </a:lnTo>
                <a:lnTo>
                  <a:pt x="585557" y="35814"/>
                </a:lnTo>
                <a:lnTo>
                  <a:pt x="585342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172711" y="1034796"/>
            <a:ext cx="1228343" cy="110947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430395" y="1382649"/>
            <a:ext cx="563880" cy="345440"/>
          </a:xfrm>
          <a:custGeom>
            <a:avLst/>
            <a:gdLst/>
            <a:ahLst/>
            <a:cxnLst/>
            <a:rect l="l" t="t" r="r" b="b"/>
            <a:pathLst>
              <a:path w="563879" h="345439">
                <a:moveTo>
                  <a:pt x="213232" y="75437"/>
                </a:moveTo>
                <a:lnTo>
                  <a:pt x="169925" y="155320"/>
                </a:lnTo>
                <a:lnTo>
                  <a:pt x="198500" y="170814"/>
                </a:lnTo>
                <a:lnTo>
                  <a:pt x="206120" y="174116"/>
                </a:lnTo>
                <a:lnTo>
                  <a:pt x="216026" y="176149"/>
                </a:lnTo>
                <a:lnTo>
                  <a:pt x="221106" y="175894"/>
                </a:lnTo>
                <a:lnTo>
                  <a:pt x="226567" y="174370"/>
                </a:lnTo>
                <a:lnTo>
                  <a:pt x="232028" y="172974"/>
                </a:lnTo>
                <a:lnTo>
                  <a:pt x="237235" y="170179"/>
                </a:lnTo>
                <a:lnTo>
                  <a:pt x="242062" y="166115"/>
                </a:lnTo>
                <a:lnTo>
                  <a:pt x="246887" y="162178"/>
                </a:lnTo>
                <a:lnTo>
                  <a:pt x="249762" y="158495"/>
                </a:lnTo>
                <a:lnTo>
                  <a:pt x="220599" y="158495"/>
                </a:lnTo>
                <a:lnTo>
                  <a:pt x="212597" y="158241"/>
                </a:lnTo>
                <a:lnTo>
                  <a:pt x="207137" y="156337"/>
                </a:lnTo>
                <a:lnTo>
                  <a:pt x="193039" y="148716"/>
                </a:lnTo>
                <a:lnTo>
                  <a:pt x="220344" y="98298"/>
                </a:lnTo>
                <a:lnTo>
                  <a:pt x="250058" y="98298"/>
                </a:lnTo>
                <a:lnTo>
                  <a:pt x="245824" y="94567"/>
                </a:lnTo>
                <a:lnTo>
                  <a:pt x="239242" y="89933"/>
                </a:lnTo>
                <a:lnTo>
                  <a:pt x="231266" y="85216"/>
                </a:lnTo>
                <a:lnTo>
                  <a:pt x="213232" y="75437"/>
                </a:lnTo>
                <a:close/>
              </a:path>
              <a:path w="563879" h="345439">
                <a:moveTo>
                  <a:pt x="250058" y="98298"/>
                </a:moveTo>
                <a:lnTo>
                  <a:pt x="220344" y="98298"/>
                </a:lnTo>
                <a:lnTo>
                  <a:pt x="225551" y="101091"/>
                </a:lnTo>
                <a:lnTo>
                  <a:pt x="234950" y="106299"/>
                </a:lnTo>
                <a:lnTo>
                  <a:pt x="240664" y="112013"/>
                </a:lnTo>
                <a:lnTo>
                  <a:pt x="242696" y="118617"/>
                </a:lnTo>
                <a:lnTo>
                  <a:pt x="244982" y="125856"/>
                </a:lnTo>
                <a:lnTo>
                  <a:pt x="228600" y="154431"/>
                </a:lnTo>
                <a:lnTo>
                  <a:pt x="224535" y="157225"/>
                </a:lnTo>
                <a:lnTo>
                  <a:pt x="220599" y="158495"/>
                </a:lnTo>
                <a:lnTo>
                  <a:pt x="249762" y="158495"/>
                </a:lnTo>
                <a:lnTo>
                  <a:pt x="261076" y="125856"/>
                </a:lnTo>
                <a:lnTo>
                  <a:pt x="260984" y="116712"/>
                </a:lnTo>
                <a:lnTo>
                  <a:pt x="258825" y="109600"/>
                </a:lnTo>
                <a:lnTo>
                  <a:pt x="254762" y="103631"/>
                </a:lnTo>
                <a:lnTo>
                  <a:pt x="251001" y="99129"/>
                </a:lnTo>
                <a:lnTo>
                  <a:pt x="250058" y="98298"/>
                </a:lnTo>
                <a:close/>
              </a:path>
              <a:path w="563879" h="345439">
                <a:moveTo>
                  <a:pt x="148356" y="66801"/>
                </a:moveTo>
                <a:lnTo>
                  <a:pt x="131825" y="66801"/>
                </a:lnTo>
                <a:lnTo>
                  <a:pt x="137540" y="137794"/>
                </a:lnTo>
                <a:lnTo>
                  <a:pt x="152145" y="145668"/>
                </a:lnTo>
                <a:lnTo>
                  <a:pt x="171424" y="110109"/>
                </a:lnTo>
                <a:lnTo>
                  <a:pt x="151764" y="110109"/>
                </a:lnTo>
                <a:lnTo>
                  <a:pt x="148356" y="66801"/>
                </a:lnTo>
                <a:close/>
              </a:path>
              <a:path w="563879" h="345439">
                <a:moveTo>
                  <a:pt x="131571" y="31114"/>
                </a:moveTo>
                <a:lnTo>
                  <a:pt x="88264" y="110998"/>
                </a:lnTo>
                <a:lnTo>
                  <a:pt x="103377" y="119252"/>
                </a:lnTo>
                <a:lnTo>
                  <a:pt x="131825" y="66801"/>
                </a:lnTo>
                <a:lnTo>
                  <a:pt x="148356" y="66801"/>
                </a:lnTo>
                <a:lnTo>
                  <a:pt x="146176" y="39115"/>
                </a:lnTo>
                <a:lnTo>
                  <a:pt x="131571" y="31114"/>
                </a:lnTo>
                <a:close/>
              </a:path>
              <a:path w="563879" h="345439">
                <a:moveTo>
                  <a:pt x="180339" y="57657"/>
                </a:moveTo>
                <a:lnTo>
                  <a:pt x="151764" y="110109"/>
                </a:lnTo>
                <a:lnTo>
                  <a:pt x="171424" y="110109"/>
                </a:lnTo>
                <a:lnTo>
                  <a:pt x="195452" y="65786"/>
                </a:lnTo>
                <a:lnTo>
                  <a:pt x="180339" y="57657"/>
                </a:lnTo>
                <a:close/>
              </a:path>
              <a:path w="563879" h="345439">
                <a:moveTo>
                  <a:pt x="82967" y="58800"/>
                </a:moveTo>
                <a:lnTo>
                  <a:pt x="31241" y="58800"/>
                </a:lnTo>
                <a:lnTo>
                  <a:pt x="63880" y="76453"/>
                </a:lnTo>
                <a:lnTo>
                  <a:pt x="61213" y="96265"/>
                </a:lnTo>
                <a:lnTo>
                  <a:pt x="76962" y="104901"/>
                </a:lnTo>
                <a:lnTo>
                  <a:pt x="82967" y="58800"/>
                </a:lnTo>
                <a:close/>
              </a:path>
              <a:path w="563879" h="345439">
                <a:moveTo>
                  <a:pt x="74167" y="0"/>
                </a:moveTo>
                <a:lnTo>
                  <a:pt x="0" y="63118"/>
                </a:lnTo>
                <a:lnTo>
                  <a:pt x="15875" y="71754"/>
                </a:lnTo>
                <a:lnTo>
                  <a:pt x="31241" y="58800"/>
                </a:lnTo>
                <a:lnTo>
                  <a:pt x="82967" y="58800"/>
                </a:lnTo>
                <a:lnTo>
                  <a:pt x="83000" y="58547"/>
                </a:lnTo>
                <a:lnTo>
                  <a:pt x="66293" y="58547"/>
                </a:lnTo>
                <a:lnTo>
                  <a:pt x="44830" y="46989"/>
                </a:lnTo>
                <a:lnTo>
                  <a:pt x="70484" y="25400"/>
                </a:lnTo>
                <a:lnTo>
                  <a:pt x="87318" y="25400"/>
                </a:lnTo>
                <a:lnTo>
                  <a:pt x="89534" y="8381"/>
                </a:lnTo>
                <a:lnTo>
                  <a:pt x="74167" y="0"/>
                </a:lnTo>
                <a:close/>
              </a:path>
              <a:path w="563879" h="345439">
                <a:moveTo>
                  <a:pt x="87318" y="25400"/>
                </a:moveTo>
                <a:lnTo>
                  <a:pt x="70484" y="25400"/>
                </a:lnTo>
                <a:lnTo>
                  <a:pt x="66293" y="58547"/>
                </a:lnTo>
                <a:lnTo>
                  <a:pt x="83000" y="58547"/>
                </a:lnTo>
                <a:lnTo>
                  <a:pt x="87318" y="25400"/>
                </a:lnTo>
                <a:close/>
              </a:path>
              <a:path w="563879" h="345439">
                <a:moveTo>
                  <a:pt x="520064" y="241935"/>
                </a:moveTo>
                <a:lnTo>
                  <a:pt x="476630" y="321817"/>
                </a:lnTo>
                <a:lnTo>
                  <a:pt x="520318" y="345439"/>
                </a:lnTo>
                <a:lnTo>
                  <a:pt x="528319" y="330453"/>
                </a:lnTo>
                <a:lnTo>
                  <a:pt x="499871" y="315087"/>
                </a:lnTo>
                <a:lnTo>
                  <a:pt x="511301" y="294004"/>
                </a:lnTo>
                <a:lnTo>
                  <a:pt x="546111" y="294004"/>
                </a:lnTo>
                <a:lnTo>
                  <a:pt x="519175" y="279400"/>
                </a:lnTo>
                <a:lnTo>
                  <a:pt x="527050" y="265049"/>
                </a:lnTo>
                <a:lnTo>
                  <a:pt x="562689" y="265049"/>
                </a:lnTo>
                <a:lnTo>
                  <a:pt x="520064" y="241935"/>
                </a:lnTo>
                <a:close/>
              </a:path>
              <a:path w="563879" h="345439">
                <a:moveTo>
                  <a:pt x="488568" y="261874"/>
                </a:moveTo>
                <a:lnTo>
                  <a:pt x="446913" y="261874"/>
                </a:lnTo>
                <a:lnTo>
                  <a:pt x="448309" y="262636"/>
                </a:lnTo>
                <a:lnTo>
                  <a:pt x="447928" y="306197"/>
                </a:lnTo>
                <a:lnTo>
                  <a:pt x="464565" y="315213"/>
                </a:lnTo>
                <a:lnTo>
                  <a:pt x="464819" y="269366"/>
                </a:lnTo>
                <a:lnTo>
                  <a:pt x="476907" y="269366"/>
                </a:lnTo>
                <a:lnTo>
                  <a:pt x="485013" y="265429"/>
                </a:lnTo>
                <a:lnTo>
                  <a:pt x="488568" y="261874"/>
                </a:lnTo>
                <a:close/>
              </a:path>
              <a:path w="563879" h="345439">
                <a:moveTo>
                  <a:pt x="546111" y="294004"/>
                </a:moveTo>
                <a:lnTo>
                  <a:pt x="511301" y="294004"/>
                </a:lnTo>
                <a:lnTo>
                  <a:pt x="539750" y="309499"/>
                </a:lnTo>
                <a:lnTo>
                  <a:pt x="547751" y="294893"/>
                </a:lnTo>
                <a:lnTo>
                  <a:pt x="546111" y="294004"/>
                </a:lnTo>
                <a:close/>
              </a:path>
              <a:path w="563879" h="345439">
                <a:moveTo>
                  <a:pt x="456691" y="207517"/>
                </a:moveTo>
                <a:lnTo>
                  <a:pt x="413384" y="287400"/>
                </a:lnTo>
                <a:lnTo>
                  <a:pt x="428625" y="295655"/>
                </a:lnTo>
                <a:lnTo>
                  <a:pt x="446913" y="261874"/>
                </a:lnTo>
                <a:lnTo>
                  <a:pt x="488568" y="261874"/>
                </a:lnTo>
                <a:lnTo>
                  <a:pt x="491489" y="256412"/>
                </a:lnTo>
                <a:lnTo>
                  <a:pt x="493131" y="253364"/>
                </a:lnTo>
                <a:lnTo>
                  <a:pt x="468249" y="253364"/>
                </a:lnTo>
                <a:lnTo>
                  <a:pt x="464565" y="252222"/>
                </a:lnTo>
                <a:lnTo>
                  <a:pt x="459739" y="249554"/>
                </a:lnTo>
                <a:lnTo>
                  <a:pt x="454913" y="247014"/>
                </a:lnTo>
                <a:lnTo>
                  <a:pt x="463803" y="230631"/>
                </a:lnTo>
                <a:lnTo>
                  <a:pt x="491757" y="230631"/>
                </a:lnTo>
                <a:lnTo>
                  <a:pt x="490242" y="228726"/>
                </a:lnTo>
                <a:lnTo>
                  <a:pt x="487425" y="225298"/>
                </a:lnTo>
                <a:lnTo>
                  <a:pt x="481583" y="221106"/>
                </a:lnTo>
                <a:lnTo>
                  <a:pt x="456691" y="207517"/>
                </a:lnTo>
                <a:close/>
              </a:path>
              <a:path w="563879" h="345439">
                <a:moveTo>
                  <a:pt x="562689" y="265049"/>
                </a:moveTo>
                <a:lnTo>
                  <a:pt x="527050" y="265049"/>
                </a:lnTo>
                <a:lnTo>
                  <a:pt x="555497" y="280415"/>
                </a:lnTo>
                <a:lnTo>
                  <a:pt x="563626" y="265556"/>
                </a:lnTo>
                <a:lnTo>
                  <a:pt x="562689" y="265049"/>
                </a:lnTo>
                <a:close/>
              </a:path>
              <a:path w="563879" h="345439">
                <a:moveTo>
                  <a:pt x="398144" y="175767"/>
                </a:moveTo>
                <a:lnTo>
                  <a:pt x="354838" y="255650"/>
                </a:lnTo>
                <a:lnTo>
                  <a:pt x="398399" y="279273"/>
                </a:lnTo>
                <a:lnTo>
                  <a:pt x="406526" y="264413"/>
                </a:lnTo>
                <a:lnTo>
                  <a:pt x="377951" y="248919"/>
                </a:lnTo>
                <a:lnTo>
                  <a:pt x="389381" y="227837"/>
                </a:lnTo>
                <a:lnTo>
                  <a:pt x="424191" y="227837"/>
                </a:lnTo>
                <a:lnTo>
                  <a:pt x="397255" y="213232"/>
                </a:lnTo>
                <a:lnTo>
                  <a:pt x="405129" y="198881"/>
                </a:lnTo>
                <a:lnTo>
                  <a:pt x="440769" y="198881"/>
                </a:lnTo>
                <a:lnTo>
                  <a:pt x="398144" y="175767"/>
                </a:lnTo>
                <a:close/>
              </a:path>
              <a:path w="563879" h="345439">
                <a:moveTo>
                  <a:pt x="476907" y="269366"/>
                </a:moveTo>
                <a:lnTo>
                  <a:pt x="464819" y="269366"/>
                </a:lnTo>
                <a:lnTo>
                  <a:pt x="470915" y="270382"/>
                </a:lnTo>
                <a:lnTo>
                  <a:pt x="476122" y="269748"/>
                </a:lnTo>
                <a:lnTo>
                  <a:pt x="476907" y="269366"/>
                </a:lnTo>
                <a:close/>
              </a:path>
              <a:path w="563879" h="345439">
                <a:moveTo>
                  <a:pt x="491757" y="230631"/>
                </a:moveTo>
                <a:lnTo>
                  <a:pt x="463803" y="230631"/>
                </a:lnTo>
                <a:lnTo>
                  <a:pt x="467994" y="232917"/>
                </a:lnTo>
                <a:lnTo>
                  <a:pt x="472058" y="235076"/>
                </a:lnTo>
                <a:lnTo>
                  <a:pt x="474725" y="236854"/>
                </a:lnTo>
                <a:lnTo>
                  <a:pt x="475868" y="238251"/>
                </a:lnTo>
                <a:lnTo>
                  <a:pt x="477138" y="239649"/>
                </a:lnTo>
                <a:lnTo>
                  <a:pt x="477774" y="241173"/>
                </a:lnTo>
                <a:lnTo>
                  <a:pt x="478281" y="244728"/>
                </a:lnTo>
                <a:lnTo>
                  <a:pt x="477900" y="246506"/>
                </a:lnTo>
                <a:lnTo>
                  <a:pt x="476884" y="248285"/>
                </a:lnTo>
                <a:lnTo>
                  <a:pt x="475360" y="251205"/>
                </a:lnTo>
                <a:lnTo>
                  <a:pt x="473201" y="252856"/>
                </a:lnTo>
                <a:lnTo>
                  <a:pt x="468249" y="253364"/>
                </a:lnTo>
                <a:lnTo>
                  <a:pt x="493131" y="253364"/>
                </a:lnTo>
                <a:lnTo>
                  <a:pt x="494156" y="251460"/>
                </a:lnTo>
                <a:lnTo>
                  <a:pt x="495426" y="246506"/>
                </a:lnTo>
                <a:lnTo>
                  <a:pt x="495133" y="241173"/>
                </a:lnTo>
                <a:lnTo>
                  <a:pt x="494791" y="236727"/>
                </a:lnTo>
                <a:lnTo>
                  <a:pt x="493267" y="232537"/>
                </a:lnTo>
                <a:lnTo>
                  <a:pt x="491757" y="230631"/>
                </a:lnTo>
                <a:close/>
              </a:path>
              <a:path w="563879" h="345439">
                <a:moveTo>
                  <a:pt x="368526" y="188213"/>
                </a:moveTo>
                <a:lnTo>
                  <a:pt x="314070" y="188213"/>
                </a:lnTo>
                <a:lnTo>
                  <a:pt x="340740" y="202691"/>
                </a:lnTo>
                <a:lnTo>
                  <a:pt x="321690" y="237743"/>
                </a:lnTo>
                <a:lnTo>
                  <a:pt x="337057" y="245999"/>
                </a:lnTo>
                <a:lnTo>
                  <a:pt x="368526" y="188213"/>
                </a:lnTo>
                <a:close/>
              </a:path>
              <a:path w="563879" h="345439">
                <a:moveTo>
                  <a:pt x="424191" y="227837"/>
                </a:moveTo>
                <a:lnTo>
                  <a:pt x="389381" y="227837"/>
                </a:lnTo>
                <a:lnTo>
                  <a:pt x="417829" y="243331"/>
                </a:lnTo>
                <a:lnTo>
                  <a:pt x="425830" y="228726"/>
                </a:lnTo>
                <a:lnTo>
                  <a:pt x="424191" y="227837"/>
                </a:lnTo>
                <a:close/>
              </a:path>
              <a:path w="563879" h="345439">
                <a:moveTo>
                  <a:pt x="322960" y="135000"/>
                </a:moveTo>
                <a:lnTo>
                  <a:pt x="279653" y="214884"/>
                </a:lnTo>
                <a:lnTo>
                  <a:pt x="295147" y="223265"/>
                </a:lnTo>
                <a:lnTo>
                  <a:pt x="314070" y="188213"/>
                </a:lnTo>
                <a:lnTo>
                  <a:pt x="368526" y="188213"/>
                </a:lnTo>
                <a:lnTo>
                  <a:pt x="368665" y="187960"/>
                </a:lnTo>
                <a:lnTo>
                  <a:pt x="348741" y="187960"/>
                </a:lnTo>
                <a:lnTo>
                  <a:pt x="322071" y="173481"/>
                </a:lnTo>
                <a:lnTo>
                  <a:pt x="338454" y="143382"/>
                </a:lnTo>
                <a:lnTo>
                  <a:pt x="322960" y="135000"/>
                </a:lnTo>
                <a:close/>
              </a:path>
              <a:path w="563879" h="345439">
                <a:moveTo>
                  <a:pt x="440769" y="198881"/>
                </a:moveTo>
                <a:lnTo>
                  <a:pt x="405129" y="198881"/>
                </a:lnTo>
                <a:lnTo>
                  <a:pt x="433577" y="214375"/>
                </a:lnTo>
                <a:lnTo>
                  <a:pt x="441705" y="199389"/>
                </a:lnTo>
                <a:lnTo>
                  <a:pt x="440769" y="198881"/>
                </a:lnTo>
                <a:close/>
              </a:path>
              <a:path w="563879" h="345439">
                <a:moveTo>
                  <a:pt x="365125" y="157861"/>
                </a:moveTo>
                <a:lnTo>
                  <a:pt x="348741" y="187960"/>
                </a:lnTo>
                <a:lnTo>
                  <a:pt x="368665" y="187960"/>
                </a:lnTo>
                <a:lnTo>
                  <a:pt x="380491" y="166242"/>
                </a:lnTo>
                <a:lnTo>
                  <a:pt x="365125" y="157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43144" y="3691128"/>
            <a:ext cx="1264920" cy="93726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481320" y="4011273"/>
            <a:ext cx="778510" cy="154940"/>
          </a:xfrm>
          <a:custGeom>
            <a:avLst/>
            <a:gdLst/>
            <a:ahLst/>
            <a:cxnLst/>
            <a:rect l="l" t="t" r="r" b="b"/>
            <a:pathLst>
              <a:path w="778510" h="154939">
                <a:moveTo>
                  <a:pt x="47878" y="53996"/>
                </a:moveTo>
                <a:lnTo>
                  <a:pt x="29337" y="55520"/>
                </a:lnTo>
                <a:lnTo>
                  <a:pt x="0" y="154453"/>
                </a:lnTo>
                <a:lnTo>
                  <a:pt x="19050" y="152929"/>
                </a:lnTo>
                <a:lnTo>
                  <a:pt x="25272" y="132609"/>
                </a:lnTo>
                <a:lnTo>
                  <a:pt x="64388" y="129434"/>
                </a:lnTo>
                <a:lnTo>
                  <a:pt x="84002" y="129434"/>
                </a:lnTo>
                <a:lnTo>
                  <a:pt x="76705" y="114194"/>
                </a:lnTo>
                <a:lnTo>
                  <a:pt x="30479" y="114194"/>
                </a:lnTo>
                <a:lnTo>
                  <a:pt x="40766" y="80158"/>
                </a:lnTo>
                <a:lnTo>
                  <a:pt x="60406" y="80158"/>
                </a:lnTo>
                <a:lnTo>
                  <a:pt x="47878" y="53996"/>
                </a:lnTo>
                <a:close/>
              </a:path>
              <a:path w="778510" h="154939">
                <a:moveTo>
                  <a:pt x="84002" y="129434"/>
                </a:moveTo>
                <a:lnTo>
                  <a:pt x="64388" y="129434"/>
                </a:lnTo>
                <a:lnTo>
                  <a:pt x="73532" y="148611"/>
                </a:lnTo>
                <a:lnTo>
                  <a:pt x="92455" y="147087"/>
                </a:lnTo>
                <a:lnTo>
                  <a:pt x="84002" y="129434"/>
                </a:lnTo>
                <a:close/>
              </a:path>
              <a:path w="778510" h="154939">
                <a:moveTo>
                  <a:pt x="60406" y="80158"/>
                </a:moveTo>
                <a:lnTo>
                  <a:pt x="40766" y="80158"/>
                </a:lnTo>
                <a:lnTo>
                  <a:pt x="56260" y="112162"/>
                </a:lnTo>
                <a:lnTo>
                  <a:pt x="30479" y="114194"/>
                </a:lnTo>
                <a:lnTo>
                  <a:pt x="76705" y="114194"/>
                </a:lnTo>
                <a:lnTo>
                  <a:pt x="60406" y="80158"/>
                </a:lnTo>
                <a:close/>
              </a:path>
              <a:path w="778510" h="154939">
                <a:moveTo>
                  <a:pt x="116458" y="48535"/>
                </a:moveTo>
                <a:lnTo>
                  <a:pt x="98932" y="49932"/>
                </a:lnTo>
                <a:lnTo>
                  <a:pt x="106552" y="145944"/>
                </a:lnTo>
                <a:lnTo>
                  <a:pt x="124840" y="144547"/>
                </a:lnTo>
                <a:lnTo>
                  <a:pt x="119760" y="81555"/>
                </a:lnTo>
                <a:lnTo>
                  <a:pt x="141853" y="81555"/>
                </a:lnTo>
                <a:lnTo>
                  <a:pt x="116458" y="48535"/>
                </a:lnTo>
                <a:close/>
              </a:path>
              <a:path w="778510" h="154939">
                <a:moveTo>
                  <a:pt x="141853" y="81555"/>
                </a:moveTo>
                <a:lnTo>
                  <a:pt x="119760" y="81555"/>
                </a:lnTo>
                <a:lnTo>
                  <a:pt x="165862" y="141245"/>
                </a:lnTo>
                <a:lnTo>
                  <a:pt x="183387" y="139848"/>
                </a:lnTo>
                <a:lnTo>
                  <a:pt x="180898" y="108479"/>
                </a:lnTo>
                <a:lnTo>
                  <a:pt x="162559" y="108479"/>
                </a:lnTo>
                <a:lnTo>
                  <a:pt x="141853" y="81555"/>
                </a:lnTo>
                <a:close/>
              </a:path>
              <a:path w="778510" h="154939">
                <a:moveTo>
                  <a:pt x="175767" y="43836"/>
                </a:moveTo>
                <a:lnTo>
                  <a:pt x="157479" y="45233"/>
                </a:lnTo>
                <a:lnTo>
                  <a:pt x="162559" y="108479"/>
                </a:lnTo>
                <a:lnTo>
                  <a:pt x="180898" y="108479"/>
                </a:lnTo>
                <a:lnTo>
                  <a:pt x="175767" y="43836"/>
                </a:lnTo>
                <a:close/>
              </a:path>
              <a:path w="778510" h="154939">
                <a:moveTo>
                  <a:pt x="229143" y="39877"/>
                </a:moveTo>
                <a:lnTo>
                  <a:pt x="219328" y="40280"/>
                </a:lnTo>
                <a:lnTo>
                  <a:pt x="197612" y="42058"/>
                </a:lnTo>
                <a:lnTo>
                  <a:pt x="205358" y="138070"/>
                </a:lnTo>
                <a:lnTo>
                  <a:pt x="248957" y="133274"/>
                </a:lnTo>
                <a:lnTo>
                  <a:pt x="269849" y="118766"/>
                </a:lnTo>
                <a:lnTo>
                  <a:pt x="221995" y="118766"/>
                </a:lnTo>
                <a:lnTo>
                  <a:pt x="217169" y="58187"/>
                </a:lnTo>
                <a:lnTo>
                  <a:pt x="223392" y="57806"/>
                </a:lnTo>
                <a:lnTo>
                  <a:pt x="231344" y="57590"/>
                </a:lnTo>
                <a:lnTo>
                  <a:pt x="268311" y="57590"/>
                </a:lnTo>
                <a:lnTo>
                  <a:pt x="263905" y="51202"/>
                </a:lnTo>
                <a:lnTo>
                  <a:pt x="257937" y="45995"/>
                </a:lnTo>
                <a:lnTo>
                  <a:pt x="250825" y="43074"/>
                </a:lnTo>
                <a:lnTo>
                  <a:pt x="244867" y="41263"/>
                </a:lnTo>
                <a:lnTo>
                  <a:pt x="237648" y="40201"/>
                </a:lnTo>
                <a:lnTo>
                  <a:pt x="229143" y="39877"/>
                </a:lnTo>
                <a:close/>
              </a:path>
              <a:path w="778510" h="154939">
                <a:moveTo>
                  <a:pt x="268311" y="57590"/>
                </a:moveTo>
                <a:lnTo>
                  <a:pt x="231344" y="57590"/>
                </a:lnTo>
                <a:lnTo>
                  <a:pt x="238236" y="58457"/>
                </a:lnTo>
                <a:lnTo>
                  <a:pt x="244056" y="60396"/>
                </a:lnTo>
                <a:lnTo>
                  <a:pt x="259714" y="92985"/>
                </a:lnTo>
                <a:lnTo>
                  <a:pt x="258952" y="98700"/>
                </a:lnTo>
                <a:lnTo>
                  <a:pt x="254888" y="108098"/>
                </a:lnTo>
                <a:lnTo>
                  <a:pt x="252094" y="111654"/>
                </a:lnTo>
                <a:lnTo>
                  <a:pt x="248412" y="113813"/>
                </a:lnTo>
                <a:lnTo>
                  <a:pt x="244855" y="115972"/>
                </a:lnTo>
                <a:lnTo>
                  <a:pt x="238887" y="117496"/>
                </a:lnTo>
                <a:lnTo>
                  <a:pt x="221995" y="118766"/>
                </a:lnTo>
                <a:lnTo>
                  <a:pt x="269849" y="118766"/>
                </a:lnTo>
                <a:lnTo>
                  <a:pt x="270637" y="117877"/>
                </a:lnTo>
                <a:lnTo>
                  <a:pt x="273684" y="112416"/>
                </a:lnTo>
                <a:lnTo>
                  <a:pt x="275589" y="106066"/>
                </a:lnTo>
                <a:lnTo>
                  <a:pt x="277621" y="99589"/>
                </a:lnTo>
                <a:lnTo>
                  <a:pt x="278256" y="92731"/>
                </a:lnTo>
                <a:lnTo>
                  <a:pt x="277749" y="85365"/>
                </a:lnTo>
                <a:lnTo>
                  <a:pt x="276701" y="77839"/>
                </a:lnTo>
                <a:lnTo>
                  <a:pt x="274891" y="70871"/>
                </a:lnTo>
                <a:lnTo>
                  <a:pt x="272319" y="64452"/>
                </a:lnTo>
                <a:lnTo>
                  <a:pt x="268909" y="58457"/>
                </a:lnTo>
                <a:lnTo>
                  <a:pt x="268311" y="57590"/>
                </a:lnTo>
                <a:close/>
              </a:path>
              <a:path w="778510" h="154939">
                <a:moveTo>
                  <a:pt x="345058" y="30247"/>
                </a:moveTo>
                <a:lnTo>
                  <a:pt x="326897" y="31771"/>
                </a:lnTo>
                <a:lnTo>
                  <a:pt x="334517" y="127783"/>
                </a:lnTo>
                <a:lnTo>
                  <a:pt x="352678" y="126386"/>
                </a:lnTo>
                <a:lnTo>
                  <a:pt x="345058" y="30247"/>
                </a:lnTo>
                <a:close/>
              </a:path>
              <a:path w="778510" h="154939">
                <a:moveTo>
                  <a:pt x="378713" y="96414"/>
                </a:moveTo>
                <a:lnTo>
                  <a:pt x="364108" y="106955"/>
                </a:lnTo>
                <a:lnTo>
                  <a:pt x="368300" y="113813"/>
                </a:lnTo>
                <a:lnTo>
                  <a:pt x="372999" y="118766"/>
                </a:lnTo>
                <a:lnTo>
                  <a:pt x="378459" y="121687"/>
                </a:lnTo>
                <a:lnTo>
                  <a:pt x="383793" y="124608"/>
                </a:lnTo>
                <a:lnTo>
                  <a:pt x="389889" y="125751"/>
                </a:lnTo>
                <a:lnTo>
                  <a:pt x="405383" y="124608"/>
                </a:lnTo>
                <a:lnTo>
                  <a:pt x="412368" y="121433"/>
                </a:lnTo>
                <a:lnTo>
                  <a:pt x="417321" y="115845"/>
                </a:lnTo>
                <a:lnTo>
                  <a:pt x="422401" y="110257"/>
                </a:lnTo>
                <a:lnTo>
                  <a:pt x="423013" y="108352"/>
                </a:lnTo>
                <a:lnTo>
                  <a:pt x="389635" y="108352"/>
                </a:lnTo>
                <a:lnTo>
                  <a:pt x="384047" y="104542"/>
                </a:lnTo>
                <a:lnTo>
                  <a:pt x="378713" y="96414"/>
                </a:lnTo>
                <a:close/>
              </a:path>
              <a:path w="778510" h="154939">
                <a:moveTo>
                  <a:pt x="393445" y="24024"/>
                </a:moveTo>
                <a:lnTo>
                  <a:pt x="381126" y="25040"/>
                </a:lnTo>
                <a:lnTo>
                  <a:pt x="375157" y="27834"/>
                </a:lnTo>
                <a:lnTo>
                  <a:pt x="365759" y="38248"/>
                </a:lnTo>
                <a:lnTo>
                  <a:pt x="363600" y="44090"/>
                </a:lnTo>
                <a:lnTo>
                  <a:pt x="364489" y="55393"/>
                </a:lnTo>
                <a:lnTo>
                  <a:pt x="391667" y="82444"/>
                </a:lnTo>
                <a:lnTo>
                  <a:pt x="397509" y="86508"/>
                </a:lnTo>
                <a:lnTo>
                  <a:pt x="401319" y="89556"/>
                </a:lnTo>
                <a:lnTo>
                  <a:pt x="404875" y="93620"/>
                </a:lnTo>
                <a:lnTo>
                  <a:pt x="405891" y="95779"/>
                </a:lnTo>
                <a:lnTo>
                  <a:pt x="406145" y="97938"/>
                </a:lnTo>
                <a:lnTo>
                  <a:pt x="406272" y="100351"/>
                </a:lnTo>
                <a:lnTo>
                  <a:pt x="405383" y="102510"/>
                </a:lnTo>
                <a:lnTo>
                  <a:pt x="401446" y="106447"/>
                </a:lnTo>
                <a:lnTo>
                  <a:pt x="398779" y="107590"/>
                </a:lnTo>
                <a:lnTo>
                  <a:pt x="389635" y="108352"/>
                </a:lnTo>
                <a:lnTo>
                  <a:pt x="423013" y="108352"/>
                </a:lnTo>
                <a:lnTo>
                  <a:pt x="424560" y="103526"/>
                </a:lnTo>
                <a:lnTo>
                  <a:pt x="423925" y="95652"/>
                </a:lnTo>
                <a:lnTo>
                  <a:pt x="423671" y="91588"/>
                </a:lnTo>
                <a:lnTo>
                  <a:pt x="422528" y="87905"/>
                </a:lnTo>
                <a:lnTo>
                  <a:pt x="420750" y="84730"/>
                </a:lnTo>
                <a:lnTo>
                  <a:pt x="418972" y="81428"/>
                </a:lnTo>
                <a:lnTo>
                  <a:pt x="416051" y="77999"/>
                </a:lnTo>
                <a:lnTo>
                  <a:pt x="411988" y="74570"/>
                </a:lnTo>
                <a:lnTo>
                  <a:pt x="410463" y="73173"/>
                </a:lnTo>
                <a:lnTo>
                  <a:pt x="405891" y="69871"/>
                </a:lnTo>
                <a:lnTo>
                  <a:pt x="398399" y="64537"/>
                </a:lnTo>
                <a:lnTo>
                  <a:pt x="390525" y="58822"/>
                </a:lnTo>
                <a:lnTo>
                  <a:pt x="381888" y="47265"/>
                </a:lnTo>
                <a:lnTo>
                  <a:pt x="382650" y="45741"/>
                </a:lnTo>
                <a:lnTo>
                  <a:pt x="385444" y="42947"/>
                </a:lnTo>
                <a:lnTo>
                  <a:pt x="387350" y="42058"/>
                </a:lnTo>
                <a:lnTo>
                  <a:pt x="389763" y="41931"/>
                </a:lnTo>
                <a:lnTo>
                  <a:pt x="394715" y="41550"/>
                </a:lnTo>
                <a:lnTo>
                  <a:pt x="413791" y="41550"/>
                </a:lnTo>
                <a:lnTo>
                  <a:pt x="417575" y="37613"/>
                </a:lnTo>
                <a:lnTo>
                  <a:pt x="412114" y="32152"/>
                </a:lnTo>
                <a:lnTo>
                  <a:pt x="407034" y="28469"/>
                </a:lnTo>
                <a:lnTo>
                  <a:pt x="402589" y="26691"/>
                </a:lnTo>
                <a:lnTo>
                  <a:pt x="398017" y="24786"/>
                </a:lnTo>
                <a:lnTo>
                  <a:pt x="393445" y="24024"/>
                </a:lnTo>
                <a:close/>
              </a:path>
              <a:path w="778510" h="154939">
                <a:moveTo>
                  <a:pt x="413791" y="41550"/>
                </a:moveTo>
                <a:lnTo>
                  <a:pt x="394715" y="41550"/>
                </a:lnTo>
                <a:lnTo>
                  <a:pt x="399795" y="44471"/>
                </a:lnTo>
                <a:lnTo>
                  <a:pt x="405002" y="50694"/>
                </a:lnTo>
                <a:lnTo>
                  <a:pt x="413791" y="41550"/>
                </a:lnTo>
                <a:close/>
              </a:path>
              <a:path w="778510" h="154939">
                <a:moveTo>
                  <a:pt x="490219" y="18690"/>
                </a:moveTo>
                <a:lnTo>
                  <a:pt x="471931" y="20214"/>
                </a:lnTo>
                <a:lnTo>
                  <a:pt x="477392" y="88921"/>
                </a:lnTo>
                <a:lnTo>
                  <a:pt x="479170" y="96922"/>
                </a:lnTo>
                <a:lnTo>
                  <a:pt x="481710" y="101494"/>
                </a:lnTo>
                <a:lnTo>
                  <a:pt x="484377" y="106193"/>
                </a:lnTo>
                <a:lnTo>
                  <a:pt x="488314" y="109876"/>
                </a:lnTo>
                <a:lnTo>
                  <a:pt x="493775" y="112670"/>
                </a:lnTo>
                <a:lnTo>
                  <a:pt x="499109" y="115464"/>
                </a:lnTo>
                <a:lnTo>
                  <a:pt x="505332" y="116607"/>
                </a:lnTo>
                <a:lnTo>
                  <a:pt x="512317" y="115972"/>
                </a:lnTo>
                <a:lnTo>
                  <a:pt x="517651" y="115591"/>
                </a:lnTo>
                <a:lnTo>
                  <a:pt x="522224" y="114448"/>
                </a:lnTo>
                <a:lnTo>
                  <a:pt x="526033" y="112416"/>
                </a:lnTo>
                <a:lnTo>
                  <a:pt x="529970" y="110384"/>
                </a:lnTo>
                <a:lnTo>
                  <a:pt x="533272" y="107590"/>
                </a:lnTo>
                <a:lnTo>
                  <a:pt x="536066" y="103780"/>
                </a:lnTo>
                <a:lnTo>
                  <a:pt x="538860" y="100097"/>
                </a:lnTo>
                <a:lnTo>
                  <a:pt x="539572" y="98573"/>
                </a:lnTo>
                <a:lnTo>
                  <a:pt x="507491" y="98573"/>
                </a:lnTo>
                <a:lnTo>
                  <a:pt x="504825" y="98192"/>
                </a:lnTo>
                <a:lnTo>
                  <a:pt x="495172" y="80793"/>
                </a:lnTo>
                <a:lnTo>
                  <a:pt x="490219" y="18690"/>
                </a:lnTo>
                <a:close/>
              </a:path>
              <a:path w="778510" h="154939">
                <a:moveTo>
                  <a:pt x="536955" y="15007"/>
                </a:moveTo>
                <a:lnTo>
                  <a:pt x="518540" y="16404"/>
                </a:lnTo>
                <a:lnTo>
                  <a:pt x="523725" y="80793"/>
                </a:lnTo>
                <a:lnTo>
                  <a:pt x="523777" y="86127"/>
                </a:lnTo>
                <a:lnTo>
                  <a:pt x="523747" y="87143"/>
                </a:lnTo>
                <a:lnTo>
                  <a:pt x="522985" y="89429"/>
                </a:lnTo>
                <a:lnTo>
                  <a:pt x="522350" y="91842"/>
                </a:lnTo>
                <a:lnTo>
                  <a:pt x="520826" y="93874"/>
                </a:lnTo>
                <a:lnTo>
                  <a:pt x="516508" y="97176"/>
                </a:lnTo>
                <a:lnTo>
                  <a:pt x="513714" y="98065"/>
                </a:lnTo>
                <a:lnTo>
                  <a:pt x="507491" y="98573"/>
                </a:lnTo>
                <a:lnTo>
                  <a:pt x="539572" y="98573"/>
                </a:lnTo>
                <a:lnTo>
                  <a:pt x="540638" y="96287"/>
                </a:lnTo>
                <a:lnTo>
                  <a:pt x="541549" y="91842"/>
                </a:lnTo>
                <a:lnTo>
                  <a:pt x="542230" y="88921"/>
                </a:lnTo>
                <a:lnTo>
                  <a:pt x="542198" y="80793"/>
                </a:lnTo>
                <a:lnTo>
                  <a:pt x="536955" y="15007"/>
                </a:lnTo>
                <a:close/>
              </a:path>
              <a:path w="778510" h="154939">
                <a:moveTo>
                  <a:pt x="570102" y="81174"/>
                </a:moveTo>
                <a:lnTo>
                  <a:pt x="555497" y="91588"/>
                </a:lnTo>
                <a:lnTo>
                  <a:pt x="559688" y="98573"/>
                </a:lnTo>
                <a:lnTo>
                  <a:pt x="564514" y="103399"/>
                </a:lnTo>
                <a:lnTo>
                  <a:pt x="569849" y="106320"/>
                </a:lnTo>
                <a:lnTo>
                  <a:pt x="575182" y="109368"/>
                </a:lnTo>
                <a:lnTo>
                  <a:pt x="581278" y="110511"/>
                </a:lnTo>
                <a:lnTo>
                  <a:pt x="588137" y="110003"/>
                </a:lnTo>
                <a:lnTo>
                  <a:pt x="596900" y="109241"/>
                </a:lnTo>
                <a:lnTo>
                  <a:pt x="603757" y="106193"/>
                </a:lnTo>
                <a:lnTo>
                  <a:pt x="608838" y="100605"/>
                </a:lnTo>
                <a:lnTo>
                  <a:pt x="613790" y="95017"/>
                </a:lnTo>
                <a:lnTo>
                  <a:pt x="614437" y="93112"/>
                </a:lnTo>
                <a:lnTo>
                  <a:pt x="581151" y="93112"/>
                </a:lnTo>
                <a:lnTo>
                  <a:pt x="575437" y="89302"/>
                </a:lnTo>
                <a:lnTo>
                  <a:pt x="570102" y="81174"/>
                </a:lnTo>
                <a:close/>
              </a:path>
              <a:path w="778510" h="154939">
                <a:moveTo>
                  <a:pt x="584834" y="8784"/>
                </a:moveTo>
                <a:lnTo>
                  <a:pt x="572642" y="9673"/>
                </a:lnTo>
                <a:lnTo>
                  <a:pt x="566546" y="12594"/>
                </a:lnTo>
                <a:lnTo>
                  <a:pt x="557149" y="23008"/>
                </a:lnTo>
                <a:lnTo>
                  <a:pt x="554989" y="28850"/>
                </a:lnTo>
                <a:lnTo>
                  <a:pt x="556005" y="40153"/>
                </a:lnTo>
                <a:lnTo>
                  <a:pt x="583056" y="67204"/>
                </a:lnTo>
                <a:lnTo>
                  <a:pt x="588899" y="71141"/>
                </a:lnTo>
                <a:lnTo>
                  <a:pt x="592835" y="74189"/>
                </a:lnTo>
                <a:lnTo>
                  <a:pt x="594613" y="76348"/>
                </a:lnTo>
                <a:lnTo>
                  <a:pt x="596391" y="78380"/>
                </a:lnTo>
                <a:lnTo>
                  <a:pt x="597280" y="80412"/>
                </a:lnTo>
                <a:lnTo>
                  <a:pt x="597534" y="82571"/>
                </a:lnTo>
                <a:lnTo>
                  <a:pt x="597662" y="84984"/>
                </a:lnTo>
                <a:lnTo>
                  <a:pt x="596772" y="87270"/>
                </a:lnTo>
                <a:lnTo>
                  <a:pt x="594621" y="89302"/>
                </a:lnTo>
                <a:lnTo>
                  <a:pt x="592835" y="91207"/>
                </a:lnTo>
                <a:lnTo>
                  <a:pt x="590295" y="92350"/>
                </a:lnTo>
                <a:lnTo>
                  <a:pt x="581151" y="93112"/>
                </a:lnTo>
                <a:lnTo>
                  <a:pt x="614437" y="93112"/>
                </a:lnTo>
                <a:lnTo>
                  <a:pt x="616076" y="88286"/>
                </a:lnTo>
                <a:lnTo>
                  <a:pt x="615441" y="80412"/>
                </a:lnTo>
                <a:lnTo>
                  <a:pt x="615060" y="76348"/>
                </a:lnTo>
                <a:lnTo>
                  <a:pt x="614044" y="72665"/>
                </a:lnTo>
                <a:lnTo>
                  <a:pt x="612139" y="69363"/>
                </a:lnTo>
                <a:lnTo>
                  <a:pt x="610362" y="66061"/>
                </a:lnTo>
                <a:lnTo>
                  <a:pt x="607440" y="62759"/>
                </a:lnTo>
                <a:lnTo>
                  <a:pt x="603376" y="59330"/>
                </a:lnTo>
                <a:lnTo>
                  <a:pt x="601852" y="57933"/>
                </a:lnTo>
                <a:lnTo>
                  <a:pt x="597280" y="54504"/>
                </a:lnTo>
                <a:lnTo>
                  <a:pt x="581913" y="43582"/>
                </a:lnTo>
                <a:lnTo>
                  <a:pt x="577088" y="39772"/>
                </a:lnTo>
                <a:lnTo>
                  <a:pt x="575437" y="37994"/>
                </a:lnTo>
                <a:lnTo>
                  <a:pt x="574293" y="36597"/>
                </a:lnTo>
                <a:lnTo>
                  <a:pt x="573658" y="35200"/>
                </a:lnTo>
                <a:lnTo>
                  <a:pt x="573404" y="31898"/>
                </a:lnTo>
                <a:lnTo>
                  <a:pt x="574039" y="30501"/>
                </a:lnTo>
                <a:lnTo>
                  <a:pt x="575563" y="28850"/>
                </a:lnTo>
                <a:lnTo>
                  <a:pt x="576833" y="27580"/>
                </a:lnTo>
                <a:lnTo>
                  <a:pt x="578738" y="26818"/>
                </a:lnTo>
                <a:lnTo>
                  <a:pt x="581151" y="26691"/>
                </a:lnTo>
                <a:lnTo>
                  <a:pt x="586104" y="26310"/>
                </a:lnTo>
                <a:lnTo>
                  <a:pt x="605307" y="26310"/>
                </a:lnTo>
                <a:lnTo>
                  <a:pt x="609091" y="22373"/>
                </a:lnTo>
                <a:lnTo>
                  <a:pt x="603503" y="16912"/>
                </a:lnTo>
                <a:lnTo>
                  <a:pt x="598551" y="13229"/>
                </a:lnTo>
                <a:lnTo>
                  <a:pt x="593978" y="11324"/>
                </a:lnTo>
                <a:lnTo>
                  <a:pt x="589533" y="9546"/>
                </a:lnTo>
                <a:lnTo>
                  <a:pt x="584834" y="8784"/>
                </a:lnTo>
                <a:close/>
              </a:path>
              <a:path w="778510" h="154939">
                <a:moveTo>
                  <a:pt x="605307" y="26310"/>
                </a:moveTo>
                <a:lnTo>
                  <a:pt x="586104" y="26310"/>
                </a:lnTo>
                <a:lnTo>
                  <a:pt x="591184" y="29231"/>
                </a:lnTo>
                <a:lnTo>
                  <a:pt x="596518" y="35454"/>
                </a:lnTo>
                <a:lnTo>
                  <a:pt x="605307" y="26310"/>
                </a:lnTo>
                <a:close/>
              </a:path>
              <a:path w="778510" h="154939">
                <a:moveTo>
                  <a:pt x="679957" y="3577"/>
                </a:moveTo>
                <a:lnTo>
                  <a:pt x="627506" y="7768"/>
                </a:lnTo>
                <a:lnTo>
                  <a:pt x="635253" y="103780"/>
                </a:lnTo>
                <a:lnTo>
                  <a:pt x="687704" y="99589"/>
                </a:lnTo>
                <a:lnTo>
                  <a:pt x="686407" y="84349"/>
                </a:lnTo>
                <a:lnTo>
                  <a:pt x="651890" y="84349"/>
                </a:lnTo>
                <a:lnTo>
                  <a:pt x="649985" y="59076"/>
                </a:lnTo>
                <a:lnTo>
                  <a:pt x="684149" y="56409"/>
                </a:lnTo>
                <a:lnTo>
                  <a:pt x="682964" y="41550"/>
                </a:lnTo>
                <a:lnTo>
                  <a:pt x="648462" y="41550"/>
                </a:lnTo>
                <a:lnTo>
                  <a:pt x="647191" y="24151"/>
                </a:lnTo>
                <a:lnTo>
                  <a:pt x="681354" y="21484"/>
                </a:lnTo>
                <a:lnTo>
                  <a:pt x="679957" y="3577"/>
                </a:lnTo>
                <a:close/>
              </a:path>
              <a:path w="778510" h="154939">
                <a:moveTo>
                  <a:pt x="686180" y="81682"/>
                </a:moveTo>
                <a:lnTo>
                  <a:pt x="651890" y="84349"/>
                </a:lnTo>
                <a:lnTo>
                  <a:pt x="686407" y="84349"/>
                </a:lnTo>
                <a:lnTo>
                  <a:pt x="686180" y="81682"/>
                </a:lnTo>
                <a:close/>
              </a:path>
              <a:path w="778510" h="154939">
                <a:moveTo>
                  <a:pt x="682751" y="38883"/>
                </a:moveTo>
                <a:lnTo>
                  <a:pt x="648462" y="41550"/>
                </a:lnTo>
                <a:lnTo>
                  <a:pt x="682964" y="41550"/>
                </a:lnTo>
                <a:lnTo>
                  <a:pt x="682751" y="38883"/>
                </a:lnTo>
                <a:close/>
              </a:path>
              <a:path w="778510" h="154939">
                <a:moveTo>
                  <a:pt x="728906" y="0"/>
                </a:moveTo>
                <a:lnTo>
                  <a:pt x="719074" y="402"/>
                </a:lnTo>
                <a:lnTo>
                  <a:pt x="697483" y="2180"/>
                </a:lnTo>
                <a:lnTo>
                  <a:pt x="705103" y="98192"/>
                </a:lnTo>
                <a:lnTo>
                  <a:pt x="748702" y="93396"/>
                </a:lnTo>
                <a:lnTo>
                  <a:pt x="766444" y="82444"/>
                </a:lnTo>
                <a:lnTo>
                  <a:pt x="769696" y="78888"/>
                </a:lnTo>
                <a:lnTo>
                  <a:pt x="721867" y="78888"/>
                </a:lnTo>
                <a:lnTo>
                  <a:pt x="717041" y="18309"/>
                </a:lnTo>
                <a:lnTo>
                  <a:pt x="723138" y="17928"/>
                </a:lnTo>
                <a:lnTo>
                  <a:pt x="731142" y="17712"/>
                </a:lnTo>
                <a:lnTo>
                  <a:pt x="768073" y="17712"/>
                </a:lnTo>
                <a:lnTo>
                  <a:pt x="763777" y="11324"/>
                </a:lnTo>
                <a:lnTo>
                  <a:pt x="757681" y="6117"/>
                </a:lnTo>
                <a:lnTo>
                  <a:pt x="750569" y="3196"/>
                </a:lnTo>
                <a:lnTo>
                  <a:pt x="744666" y="1385"/>
                </a:lnTo>
                <a:lnTo>
                  <a:pt x="737441" y="323"/>
                </a:lnTo>
                <a:lnTo>
                  <a:pt x="728906" y="0"/>
                </a:lnTo>
                <a:close/>
              </a:path>
              <a:path w="778510" h="154939">
                <a:moveTo>
                  <a:pt x="768073" y="17712"/>
                </a:moveTo>
                <a:lnTo>
                  <a:pt x="731142" y="17712"/>
                </a:lnTo>
                <a:lnTo>
                  <a:pt x="738028" y="18579"/>
                </a:lnTo>
                <a:lnTo>
                  <a:pt x="743819" y="20518"/>
                </a:lnTo>
                <a:lnTo>
                  <a:pt x="748538" y="23516"/>
                </a:lnTo>
                <a:lnTo>
                  <a:pt x="754633" y="28596"/>
                </a:lnTo>
                <a:lnTo>
                  <a:pt x="758189" y="36343"/>
                </a:lnTo>
                <a:lnTo>
                  <a:pt x="759459" y="53107"/>
                </a:lnTo>
                <a:lnTo>
                  <a:pt x="758825" y="58822"/>
                </a:lnTo>
                <a:lnTo>
                  <a:pt x="754760" y="68220"/>
                </a:lnTo>
                <a:lnTo>
                  <a:pt x="751839" y="71776"/>
                </a:lnTo>
                <a:lnTo>
                  <a:pt x="748283" y="73935"/>
                </a:lnTo>
                <a:lnTo>
                  <a:pt x="744601" y="76221"/>
                </a:lnTo>
                <a:lnTo>
                  <a:pt x="738631" y="77618"/>
                </a:lnTo>
                <a:lnTo>
                  <a:pt x="721867" y="78888"/>
                </a:lnTo>
                <a:lnTo>
                  <a:pt x="769696" y="78888"/>
                </a:lnTo>
                <a:lnTo>
                  <a:pt x="778128" y="52853"/>
                </a:lnTo>
                <a:lnTo>
                  <a:pt x="777493" y="45487"/>
                </a:lnTo>
                <a:lnTo>
                  <a:pt x="776446" y="37961"/>
                </a:lnTo>
                <a:lnTo>
                  <a:pt x="774636" y="30993"/>
                </a:lnTo>
                <a:lnTo>
                  <a:pt x="772064" y="24574"/>
                </a:lnTo>
                <a:lnTo>
                  <a:pt x="768656" y="18579"/>
                </a:lnTo>
                <a:lnTo>
                  <a:pt x="768073" y="17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35573" y="4186173"/>
            <a:ext cx="299085" cy="119380"/>
          </a:xfrm>
          <a:custGeom>
            <a:avLst/>
            <a:gdLst/>
            <a:ahLst/>
            <a:cxnLst/>
            <a:rect l="l" t="t" r="r" b="b"/>
            <a:pathLst>
              <a:path w="299085" h="119379">
                <a:moveTo>
                  <a:pt x="18541" y="21716"/>
                </a:moveTo>
                <a:lnTo>
                  <a:pt x="0" y="23113"/>
                </a:lnTo>
                <a:lnTo>
                  <a:pt x="7747" y="119252"/>
                </a:lnTo>
                <a:lnTo>
                  <a:pt x="26288" y="117728"/>
                </a:lnTo>
                <a:lnTo>
                  <a:pt x="22860" y="75564"/>
                </a:lnTo>
                <a:lnTo>
                  <a:pt x="54863" y="73025"/>
                </a:lnTo>
                <a:lnTo>
                  <a:pt x="73482" y="73025"/>
                </a:lnTo>
                <a:lnTo>
                  <a:pt x="72283" y="57912"/>
                </a:lnTo>
                <a:lnTo>
                  <a:pt x="21462" y="57912"/>
                </a:lnTo>
                <a:lnTo>
                  <a:pt x="18541" y="21716"/>
                </a:lnTo>
                <a:close/>
              </a:path>
              <a:path w="299085" h="119379">
                <a:moveTo>
                  <a:pt x="73482" y="73025"/>
                </a:moveTo>
                <a:lnTo>
                  <a:pt x="54863" y="73025"/>
                </a:lnTo>
                <a:lnTo>
                  <a:pt x="58292" y="115188"/>
                </a:lnTo>
                <a:lnTo>
                  <a:pt x="76708" y="113664"/>
                </a:lnTo>
                <a:lnTo>
                  <a:pt x="73482" y="73025"/>
                </a:lnTo>
                <a:close/>
              </a:path>
              <a:path w="299085" h="119379">
                <a:moveTo>
                  <a:pt x="69087" y="17652"/>
                </a:moveTo>
                <a:lnTo>
                  <a:pt x="50673" y="19176"/>
                </a:lnTo>
                <a:lnTo>
                  <a:pt x="53466" y="55372"/>
                </a:lnTo>
                <a:lnTo>
                  <a:pt x="21462" y="57912"/>
                </a:lnTo>
                <a:lnTo>
                  <a:pt x="72283" y="57912"/>
                </a:lnTo>
                <a:lnTo>
                  <a:pt x="69087" y="17652"/>
                </a:lnTo>
                <a:close/>
              </a:path>
              <a:path w="299085" h="119379">
                <a:moveTo>
                  <a:pt x="143763" y="11684"/>
                </a:moveTo>
                <a:lnTo>
                  <a:pt x="91312" y="15875"/>
                </a:lnTo>
                <a:lnTo>
                  <a:pt x="98933" y="111887"/>
                </a:lnTo>
                <a:lnTo>
                  <a:pt x="151384" y="107695"/>
                </a:lnTo>
                <a:lnTo>
                  <a:pt x="150195" y="92455"/>
                </a:lnTo>
                <a:lnTo>
                  <a:pt x="115697" y="92455"/>
                </a:lnTo>
                <a:lnTo>
                  <a:pt x="113664" y="67310"/>
                </a:lnTo>
                <a:lnTo>
                  <a:pt x="147954" y="64515"/>
                </a:lnTo>
                <a:lnTo>
                  <a:pt x="146770" y="49656"/>
                </a:lnTo>
                <a:lnTo>
                  <a:pt x="112267" y="49656"/>
                </a:lnTo>
                <a:lnTo>
                  <a:pt x="110871" y="32385"/>
                </a:lnTo>
                <a:lnTo>
                  <a:pt x="145161" y="29590"/>
                </a:lnTo>
                <a:lnTo>
                  <a:pt x="143763" y="11684"/>
                </a:lnTo>
                <a:close/>
              </a:path>
              <a:path w="299085" h="119379">
                <a:moveTo>
                  <a:pt x="149987" y="89788"/>
                </a:moveTo>
                <a:lnTo>
                  <a:pt x="115697" y="92455"/>
                </a:lnTo>
                <a:lnTo>
                  <a:pt x="150195" y="92455"/>
                </a:lnTo>
                <a:lnTo>
                  <a:pt x="149987" y="89788"/>
                </a:lnTo>
                <a:close/>
              </a:path>
              <a:path w="299085" h="119379">
                <a:moveTo>
                  <a:pt x="146558" y="46989"/>
                </a:moveTo>
                <a:lnTo>
                  <a:pt x="112267" y="49656"/>
                </a:lnTo>
                <a:lnTo>
                  <a:pt x="146770" y="49656"/>
                </a:lnTo>
                <a:lnTo>
                  <a:pt x="146558" y="46989"/>
                </a:lnTo>
                <a:close/>
              </a:path>
              <a:path w="299085" h="119379">
                <a:moveTo>
                  <a:pt x="192404" y="7874"/>
                </a:moveTo>
                <a:lnTo>
                  <a:pt x="181737" y="8636"/>
                </a:lnTo>
                <a:lnTo>
                  <a:pt x="162433" y="10287"/>
                </a:lnTo>
                <a:lnTo>
                  <a:pt x="170052" y="106299"/>
                </a:lnTo>
                <a:lnTo>
                  <a:pt x="188340" y="104775"/>
                </a:lnTo>
                <a:lnTo>
                  <a:pt x="185038" y="64135"/>
                </a:lnTo>
                <a:lnTo>
                  <a:pt x="186689" y="64007"/>
                </a:lnTo>
                <a:lnTo>
                  <a:pt x="207633" y="64007"/>
                </a:lnTo>
                <a:lnTo>
                  <a:pt x="205359" y="60451"/>
                </a:lnTo>
                <a:lnTo>
                  <a:pt x="211327" y="57785"/>
                </a:lnTo>
                <a:lnTo>
                  <a:pt x="215646" y="54228"/>
                </a:lnTo>
                <a:lnTo>
                  <a:pt x="218312" y="49784"/>
                </a:lnTo>
                <a:lnTo>
                  <a:pt x="220313" y="46354"/>
                </a:lnTo>
                <a:lnTo>
                  <a:pt x="183641" y="46354"/>
                </a:lnTo>
                <a:lnTo>
                  <a:pt x="182117" y="26542"/>
                </a:lnTo>
                <a:lnTo>
                  <a:pt x="191897" y="25780"/>
                </a:lnTo>
                <a:lnTo>
                  <a:pt x="220484" y="25780"/>
                </a:lnTo>
                <a:lnTo>
                  <a:pt x="219328" y="22478"/>
                </a:lnTo>
                <a:lnTo>
                  <a:pt x="200025" y="8127"/>
                </a:lnTo>
                <a:lnTo>
                  <a:pt x="192404" y="7874"/>
                </a:lnTo>
                <a:close/>
              </a:path>
              <a:path w="299085" h="119379">
                <a:moveTo>
                  <a:pt x="207633" y="64007"/>
                </a:moveTo>
                <a:lnTo>
                  <a:pt x="186689" y="64007"/>
                </a:lnTo>
                <a:lnTo>
                  <a:pt x="211581" y="102869"/>
                </a:lnTo>
                <a:lnTo>
                  <a:pt x="231521" y="101345"/>
                </a:lnTo>
                <a:lnTo>
                  <a:pt x="207633" y="64007"/>
                </a:lnTo>
                <a:close/>
              </a:path>
              <a:path w="299085" h="119379">
                <a:moveTo>
                  <a:pt x="220484" y="25780"/>
                </a:moveTo>
                <a:lnTo>
                  <a:pt x="191897" y="25780"/>
                </a:lnTo>
                <a:lnTo>
                  <a:pt x="195325" y="25907"/>
                </a:lnTo>
                <a:lnTo>
                  <a:pt x="197230" y="26415"/>
                </a:lnTo>
                <a:lnTo>
                  <a:pt x="203835" y="34670"/>
                </a:lnTo>
                <a:lnTo>
                  <a:pt x="204215" y="38226"/>
                </a:lnTo>
                <a:lnTo>
                  <a:pt x="203326" y="40893"/>
                </a:lnTo>
                <a:lnTo>
                  <a:pt x="201167" y="42544"/>
                </a:lnTo>
                <a:lnTo>
                  <a:pt x="199136" y="44323"/>
                </a:lnTo>
                <a:lnTo>
                  <a:pt x="195199" y="45338"/>
                </a:lnTo>
                <a:lnTo>
                  <a:pt x="183641" y="46354"/>
                </a:lnTo>
                <a:lnTo>
                  <a:pt x="220313" y="46354"/>
                </a:lnTo>
                <a:lnTo>
                  <a:pt x="220979" y="45212"/>
                </a:lnTo>
                <a:lnTo>
                  <a:pt x="222123" y="39877"/>
                </a:lnTo>
                <a:lnTo>
                  <a:pt x="221539" y="32638"/>
                </a:lnTo>
                <a:lnTo>
                  <a:pt x="221106" y="27559"/>
                </a:lnTo>
                <a:lnTo>
                  <a:pt x="220484" y="25780"/>
                </a:lnTo>
                <a:close/>
              </a:path>
              <a:path w="299085" h="119379">
                <a:moveTo>
                  <a:pt x="291084" y="0"/>
                </a:moveTo>
                <a:lnTo>
                  <a:pt x="238633" y="4190"/>
                </a:lnTo>
                <a:lnTo>
                  <a:pt x="246379" y="100202"/>
                </a:lnTo>
                <a:lnTo>
                  <a:pt x="298703" y="96012"/>
                </a:lnTo>
                <a:lnTo>
                  <a:pt x="297523" y="80772"/>
                </a:lnTo>
                <a:lnTo>
                  <a:pt x="263016" y="80772"/>
                </a:lnTo>
                <a:lnTo>
                  <a:pt x="260985" y="55499"/>
                </a:lnTo>
                <a:lnTo>
                  <a:pt x="295275" y="52704"/>
                </a:lnTo>
                <a:lnTo>
                  <a:pt x="294100" y="37973"/>
                </a:lnTo>
                <a:lnTo>
                  <a:pt x="259587" y="37973"/>
                </a:lnTo>
                <a:lnTo>
                  <a:pt x="258190" y="20574"/>
                </a:lnTo>
                <a:lnTo>
                  <a:pt x="292480" y="17779"/>
                </a:lnTo>
                <a:lnTo>
                  <a:pt x="291084" y="0"/>
                </a:lnTo>
                <a:close/>
              </a:path>
              <a:path w="299085" h="119379">
                <a:moveTo>
                  <a:pt x="297306" y="77977"/>
                </a:moveTo>
                <a:lnTo>
                  <a:pt x="263016" y="80772"/>
                </a:lnTo>
                <a:lnTo>
                  <a:pt x="297523" y="80772"/>
                </a:lnTo>
                <a:lnTo>
                  <a:pt x="297306" y="77977"/>
                </a:lnTo>
                <a:close/>
              </a:path>
              <a:path w="299085" h="119379">
                <a:moveTo>
                  <a:pt x="293877" y="35178"/>
                </a:moveTo>
                <a:lnTo>
                  <a:pt x="259587" y="37973"/>
                </a:lnTo>
                <a:lnTo>
                  <a:pt x="294100" y="37973"/>
                </a:lnTo>
                <a:lnTo>
                  <a:pt x="293877" y="35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>
            <a:spLocks noGrp="1"/>
          </p:cNvSpPr>
          <p:nvPr>
            <p:ph type="title"/>
          </p:nvPr>
        </p:nvSpPr>
        <p:spPr>
          <a:xfrm>
            <a:off x="626465" y="1037971"/>
            <a:ext cx="3823335" cy="1840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406525" algn="l"/>
                <a:tab pos="1833245" algn="l"/>
              </a:tabLst>
            </a:pPr>
            <a:r>
              <a:rPr sz="4000" spc="120" dirty="0"/>
              <a:t>Where	</a:t>
            </a:r>
            <a:r>
              <a:rPr sz="4000" spc="195" dirty="0"/>
              <a:t>does</a:t>
            </a:r>
            <a:r>
              <a:rPr sz="4000" spc="75" dirty="0"/>
              <a:t> </a:t>
            </a:r>
            <a:r>
              <a:rPr sz="4000" spc="254" dirty="0"/>
              <a:t>Data</a:t>
            </a:r>
            <a:r>
              <a:rPr sz="4000" dirty="0"/>
              <a:t>	</a:t>
            </a:r>
            <a:r>
              <a:rPr sz="4000" spc="215" dirty="0"/>
              <a:t>Modeli</a:t>
            </a:r>
            <a:r>
              <a:rPr sz="4000" spc="225" dirty="0"/>
              <a:t>n</a:t>
            </a:r>
            <a:r>
              <a:rPr sz="4000" spc="235" dirty="0"/>
              <a:t>g</a:t>
            </a:r>
            <a:r>
              <a:rPr sz="4000" spc="100" dirty="0"/>
              <a:t> </a:t>
            </a:r>
            <a:r>
              <a:rPr sz="4000" spc="245" dirty="0"/>
              <a:t>fi</a:t>
            </a:r>
            <a:r>
              <a:rPr sz="4000" spc="285" dirty="0"/>
              <a:t>t</a:t>
            </a:r>
            <a:r>
              <a:rPr sz="4000" spc="830" dirty="0"/>
              <a:t>?</a:t>
            </a:r>
            <a:endParaRPr sz="4000" dirty="0"/>
          </a:p>
        </p:txBody>
      </p:sp>
      <p:sp>
        <p:nvSpPr>
          <p:cNvPr id="93" name="object 9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3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21435" algn="l"/>
                <a:tab pos="2716530" algn="l"/>
                <a:tab pos="5471160" algn="l"/>
                <a:tab pos="6110605" algn="l"/>
              </a:tabLst>
            </a:pPr>
            <a:r>
              <a:rPr sz="4000" spc="195" dirty="0"/>
              <a:t>Why	</a:t>
            </a:r>
            <a:r>
              <a:rPr sz="4000" spc="300" dirty="0"/>
              <a:t>D</a:t>
            </a:r>
            <a:r>
              <a:rPr sz="4000" spc="225" dirty="0"/>
              <a:t>at</a:t>
            </a:r>
            <a:r>
              <a:rPr sz="4000" spc="270" dirty="0"/>
              <a:t>a</a:t>
            </a:r>
            <a:r>
              <a:rPr sz="4000" dirty="0"/>
              <a:t>	</a:t>
            </a:r>
            <a:r>
              <a:rPr sz="4000" spc="210" dirty="0"/>
              <a:t>Model</a:t>
            </a:r>
            <a:r>
              <a:rPr sz="4000" spc="95" dirty="0"/>
              <a:t>l</a:t>
            </a:r>
            <a:r>
              <a:rPr sz="4000" spc="240" dirty="0"/>
              <a:t>ing</a:t>
            </a:r>
            <a:r>
              <a:rPr sz="4000" dirty="0"/>
              <a:t>	</a:t>
            </a:r>
            <a:r>
              <a:rPr sz="4000" spc="220" dirty="0"/>
              <a:t>Is</a:t>
            </a:r>
            <a:r>
              <a:rPr sz="4000" dirty="0"/>
              <a:t>	</a:t>
            </a:r>
            <a:r>
              <a:rPr sz="4000" spc="265" dirty="0"/>
              <a:t>Critical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626095" y="4786884"/>
            <a:ext cx="2505455" cy="50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47431" y="5823204"/>
            <a:ext cx="2484120" cy="661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61432" y="5052060"/>
            <a:ext cx="2138171" cy="475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6767" y="2122932"/>
            <a:ext cx="0" cy="4277360"/>
          </a:xfrm>
          <a:custGeom>
            <a:avLst/>
            <a:gdLst/>
            <a:ahLst/>
            <a:cxnLst/>
            <a:rect l="l" t="t" r="r" b="b"/>
            <a:pathLst>
              <a:path h="4277360">
                <a:moveTo>
                  <a:pt x="0" y="0"/>
                </a:moveTo>
                <a:lnTo>
                  <a:pt x="0" y="4277106"/>
                </a:lnTo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52943" y="2122932"/>
            <a:ext cx="0" cy="4277360"/>
          </a:xfrm>
          <a:custGeom>
            <a:avLst/>
            <a:gdLst/>
            <a:ahLst/>
            <a:cxnLst/>
            <a:rect l="l" t="t" r="r" b="b"/>
            <a:pathLst>
              <a:path h="4277360">
                <a:moveTo>
                  <a:pt x="0" y="0"/>
                </a:moveTo>
                <a:lnTo>
                  <a:pt x="0" y="4277106"/>
                </a:lnTo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5711" y="2122932"/>
            <a:ext cx="0" cy="4277360"/>
          </a:xfrm>
          <a:custGeom>
            <a:avLst/>
            <a:gdLst/>
            <a:ahLst/>
            <a:cxnLst/>
            <a:rect l="l" t="t" r="r" b="b"/>
            <a:pathLst>
              <a:path h="4277360">
                <a:moveTo>
                  <a:pt x="0" y="0"/>
                </a:moveTo>
                <a:lnTo>
                  <a:pt x="0" y="4277106"/>
                </a:lnTo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7927" y="2132076"/>
            <a:ext cx="2082164" cy="2066925"/>
          </a:xfrm>
          <a:custGeom>
            <a:avLst/>
            <a:gdLst/>
            <a:ahLst/>
            <a:cxnLst/>
            <a:rect l="l" t="t" r="r" b="b"/>
            <a:pathLst>
              <a:path w="2082164" h="2066925">
                <a:moveTo>
                  <a:pt x="0" y="2066544"/>
                </a:moveTo>
                <a:lnTo>
                  <a:pt x="2081784" y="2066544"/>
                </a:lnTo>
                <a:lnTo>
                  <a:pt x="2081784" y="0"/>
                </a:lnTo>
                <a:lnTo>
                  <a:pt x="0" y="0"/>
                </a:lnTo>
                <a:lnTo>
                  <a:pt x="0" y="2066544"/>
                </a:lnTo>
                <a:close/>
              </a:path>
            </a:pathLst>
          </a:custGeom>
          <a:solidFill>
            <a:srgbClr val="E7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7927" y="2132076"/>
            <a:ext cx="2082164" cy="206692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552450" marR="546100" algn="ctr">
              <a:lnSpc>
                <a:spcPts val="1190"/>
              </a:lnSpc>
              <a:spcBef>
                <a:spcPts val="844"/>
              </a:spcBef>
            </a:pPr>
            <a:r>
              <a:rPr sz="1100" b="1" spc="-204" dirty="0">
                <a:latin typeface="Verdana"/>
                <a:cs typeface="Verdana"/>
              </a:rPr>
              <a:t>B</a:t>
            </a:r>
            <a:r>
              <a:rPr sz="1100" b="1" spc="-215" dirty="0">
                <a:latin typeface="Verdana"/>
                <a:cs typeface="Verdana"/>
              </a:rPr>
              <a:t>U</a:t>
            </a:r>
            <a:r>
              <a:rPr sz="1100" b="1" spc="-185" dirty="0">
                <a:latin typeface="Verdana"/>
                <a:cs typeface="Verdana"/>
              </a:rPr>
              <a:t>S</a:t>
            </a:r>
            <a:r>
              <a:rPr sz="1100" b="1" spc="-195" dirty="0">
                <a:latin typeface="Verdana"/>
                <a:cs typeface="Verdana"/>
              </a:rPr>
              <a:t>INE</a:t>
            </a:r>
            <a:r>
              <a:rPr sz="1100" b="1" spc="-210" dirty="0">
                <a:latin typeface="Verdana"/>
                <a:cs typeface="Verdana"/>
              </a:rPr>
              <a:t>SS</a:t>
            </a:r>
            <a:r>
              <a:rPr sz="1100" b="1" spc="-100" dirty="0">
                <a:latin typeface="Verdana"/>
                <a:cs typeface="Verdana"/>
              </a:rPr>
              <a:t> </a:t>
            </a:r>
            <a:r>
              <a:rPr sz="1100" b="1" spc="-130" dirty="0">
                <a:latin typeface="Verdana"/>
                <a:cs typeface="Verdana"/>
              </a:rPr>
              <a:t>A</a:t>
            </a:r>
            <a:r>
              <a:rPr sz="1100" b="1" spc="-140" dirty="0">
                <a:latin typeface="Verdana"/>
                <a:cs typeface="Verdana"/>
              </a:rPr>
              <a:t>R</a:t>
            </a:r>
            <a:r>
              <a:rPr sz="1100" b="1" spc="-50" dirty="0">
                <a:latin typeface="Verdana"/>
                <a:cs typeface="Verdana"/>
              </a:rPr>
              <a:t>C</a:t>
            </a:r>
            <a:r>
              <a:rPr sz="1100" b="1" spc="-55" dirty="0">
                <a:latin typeface="Verdana"/>
                <a:cs typeface="Verdana"/>
              </a:rPr>
              <a:t>H</a:t>
            </a:r>
            <a:r>
              <a:rPr sz="1100" b="1" spc="-260" dirty="0">
                <a:latin typeface="Verdana"/>
                <a:cs typeface="Verdana"/>
              </a:rPr>
              <a:t>I</a:t>
            </a:r>
            <a:r>
              <a:rPr sz="1100" b="1" spc="-320" dirty="0">
                <a:latin typeface="Verdana"/>
                <a:cs typeface="Verdana"/>
              </a:rPr>
              <a:t>T</a:t>
            </a:r>
            <a:r>
              <a:rPr sz="1100" b="1" spc="-60" dirty="0">
                <a:latin typeface="Verdana"/>
                <a:cs typeface="Verdana"/>
              </a:rPr>
              <a:t>EC</a:t>
            </a:r>
            <a:r>
              <a:rPr sz="1100" b="1" spc="-290" dirty="0">
                <a:latin typeface="Verdana"/>
                <a:cs typeface="Verdana"/>
              </a:rPr>
              <a:t>T</a:t>
            </a:r>
            <a:r>
              <a:rPr sz="1100" b="1" spc="-200" dirty="0">
                <a:latin typeface="Verdana"/>
                <a:cs typeface="Verdana"/>
              </a:rPr>
              <a:t>URE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000">
              <a:latin typeface="Times New Roman"/>
              <a:cs typeface="Times New Roman"/>
            </a:endParaRPr>
          </a:p>
          <a:p>
            <a:pPr marL="252095" marR="318135" algn="ctr">
              <a:lnSpc>
                <a:spcPts val="1190"/>
              </a:lnSpc>
            </a:pPr>
            <a:r>
              <a:rPr sz="1100" i="1" spc="55" dirty="0">
                <a:latin typeface="Georgia"/>
                <a:cs typeface="Georgia"/>
              </a:rPr>
              <a:t>Bu</a:t>
            </a:r>
            <a:r>
              <a:rPr sz="1100" i="1" spc="120" dirty="0">
                <a:latin typeface="Georgia"/>
                <a:cs typeface="Georgia"/>
              </a:rPr>
              <a:t>s</a:t>
            </a:r>
            <a:r>
              <a:rPr sz="1100" i="1" spc="-45" dirty="0">
                <a:latin typeface="Georgia"/>
                <a:cs typeface="Georgia"/>
              </a:rPr>
              <a:t>i</a:t>
            </a:r>
            <a:r>
              <a:rPr sz="1100" i="1" spc="55" dirty="0">
                <a:latin typeface="Georgia"/>
                <a:cs typeface="Georgia"/>
              </a:rPr>
              <a:t>n</a:t>
            </a:r>
            <a:r>
              <a:rPr sz="1100" i="1" spc="50" dirty="0">
                <a:latin typeface="Georgia"/>
                <a:cs typeface="Georgia"/>
              </a:rPr>
              <a:t>e</a:t>
            </a:r>
            <a:r>
              <a:rPr sz="1100" i="1" spc="120" dirty="0">
                <a:latin typeface="Georgia"/>
                <a:cs typeface="Georgia"/>
              </a:rPr>
              <a:t>ss</a:t>
            </a:r>
            <a:r>
              <a:rPr sz="1100" i="1" spc="80" dirty="0">
                <a:latin typeface="Georgia"/>
                <a:cs typeface="Georgia"/>
              </a:rPr>
              <a:t> </a:t>
            </a:r>
            <a:r>
              <a:rPr sz="1100" i="1" spc="30" dirty="0">
                <a:latin typeface="Georgia"/>
                <a:cs typeface="Georgia"/>
              </a:rPr>
              <a:t>Ob</a:t>
            </a:r>
            <a:r>
              <a:rPr sz="1100" i="1" spc="-15" dirty="0">
                <a:latin typeface="Georgia"/>
                <a:cs typeface="Georgia"/>
              </a:rPr>
              <a:t>j</a:t>
            </a:r>
            <a:r>
              <a:rPr sz="1100" i="1" spc="75" dirty="0">
                <a:latin typeface="Georgia"/>
                <a:cs typeface="Georgia"/>
              </a:rPr>
              <a:t>e</a:t>
            </a:r>
            <a:r>
              <a:rPr sz="1100" i="1" spc="10" dirty="0">
                <a:latin typeface="Georgia"/>
                <a:cs typeface="Georgia"/>
              </a:rPr>
              <a:t>c</a:t>
            </a:r>
            <a:r>
              <a:rPr sz="1100" i="1" spc="-10" dirty="0">
                <a:latin typeface="Georgia"/>
                <a:cs typeface="Georgia"/>
              </a:rPr>
              <a:t>t</a:t>
            </a:r>
            <a:r>
              <a:rPr sz="1100" i="1" spc="-45" dirty="0">
                <a:latin typeface="Georgia"/>
                <a:cs typeface="Georgia"/>
              </a:rPr>
              <a:t>i</a:t>
            </a:r>
            <a:r>
              <a:rPr sz="1100" i="1" dirty="0">
                <a:latin typeface="Georgia"/>
                <a:cs typeface="Georgia"/>
              </a:rPr>
              <a:t>v</a:t>
            </a:r>
            <a:r>
              <a:rPr sz="1100" i="1" spc="75" dirty="0">
                <a:latin typeface="Georgia"/>
                <a:cs typeface="Georgia"/>
              </a:rPr>
              <a:t>e</a:t>
            </a:r>
            <a:r>
              <a:rPr sz="1100" i="1" spc="120" dirty="0">
                <a:latin typeface="Georgia"/>
                <a:cs typeface="Georgia"/>
              </a:rPr>
              <a:t>s &amp;</a:t>
            </a:r>
            <a:r>
              <a:rPr sz="1100" i="1" spc="40" dirty="0">
                <a:latin typeface="Georgia"/>
                <a:cs typeface="Georgia"/>
              </a:rPr>
              <a:t> </a:t>
            </a:r>
            <a:r>
              <a:rPr sz="1100" i="1" spc="20" dirty="0">
                <a:latin typeface="Georgia"/>
                <a:cs typeface="Georgia"/>
              </a:rPr>
              <a:t>Go</a:t>
            </a:r>
            <a:r>
              <a:rPr sz="1100" i="1" spc="35" dirty="0">
                <a:latin typeface="Georgia"/>
                <a:cs typeface="Georgia"/>
              </a:rPr>
              <a:t>a</a:t>
            </a:r>
            <a:r>
              <a:rPr sz="1100" i="1" spc="-15" dirty="0">
                <a:latin typeface="Georgia"/>
                <a:cs typeface="Georgia"/>
              </a:rPr>
              <a:t>l</a:t>
            </a:r>
            <a:r>
              <a:rPr sz="1100" i="1" spc="120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R="66675" algn="ctr">
              <a:lnSpc>
                <a:spcPct val="100000"/>
              </a:lnSpc>
              <a:spcBef>
                <a:spcPts val="815"/>
              </a:spcBef>
            </a:pPr>
            <a:r>
              <a:rPr sz="1100" i="1" spc="-30" dirty="0">
                <a:latin typeface="Georgia"/>
                <a:cs typeface="Georgia"/>
              </a:rPr>
              <a:t>Mo</a:t>
            </a:r>
            <a:r>
              <a:rPr sz="1100" i="1" spc="-45" dirty="0">
                <a:latin typeface="Georgia"/>
                <a:cs typeface="Georgia"/>
              </a:rPr>
              <a:t>ti</a:t>
            </a:r>
            <a:r>
              <a:rPr sz="1100" i="1" spc="10" dirty="0">
                <a:latin typeface="Georgia"/>
                <a:cs typeface="Georgia"/>
              </a:rPr>
              <a:t>v</a:t>
            </a:r>
            <a:r>
              <a:rPr sz="1100" i="1" spc="15" dirty="0">
                <a:latin typeface="Georgia"/>
                <a:cs typeface="Georgia"/>
              </a:rPr>
              <a:t>at</a:t>
            </a:r>
            <a:r>
              <a:rPr sz="1100" i="1" spc="-30" dirty="0">
                <a:latin typeface="Georgia"/>
                <a:cs typeface="Georgia"/>
              </a:rPr>
              <a:t>i</a:t>
            </a:r>
            <a:r>
              <a:rPr sz="1100" i="1" spc="5" dirty="0">
                <a:latin typeface="Georgia"/>
                <a:cs typeface="Georgia"/>
              </a:rPr>
              <a:t>o</a:t>
            </a:r>
            <a:r>
              <a:rPr sz="1100" i="1" spc="85" dirty="0">
                <a:latin typeface="Georgia"/>
                <a:cs typeface="Georgia"/>
              </a:rPr>
              <a:t>n</a:t>
            </a:r>
            <a:r>
              <a:rPr sz="1100" i="1" spc="65" dirty="0">
                <a:latin typeface="Georgia"/>
                <a:cs typeface="Georgia"/>
              </a:rPr>
              <a:t>s</a:t>
            </a:r>
            <a:r>
              <a:rPr sz="1100" i="1" spc="120" dirty="0">
                <a:latin typeface="Georgia"/>
                <a:cs typeface="Georgia"/>
              </a:rPr>
              <a:t> &amp;</a:t>
            </a:r>
            <a:r>
              <a:rPr sz="1100" i="1" spc="5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Me</a:t>
            </a:r>
            <a:r>
              <a:rPr sz="1100" i="1" spc="-30" dirty="0">
                <a:latin typeface="Georgia"/>
                <a:cs typeface="Georgia"/>
              </a:rPr>
              <a:t>t</a:t>
            </a:r>
            <a:r>
              <a:rPr sz="1100" i="1" spc="-55" dirty="0">
                <a:latin typeface="Georgia"/>
                <a:cs typeface="Georgia"/>
              </a:rPr>
              <a:t>ri</a:t>
            </a:r>
            <a:r>
              <a:rPr sz="1100" i="1" spc="75" dirty="0">
                <a:latin typeface="Georgia"/>
                <a:cs typeface="Georgia"/>
              </a:rPr>
              <a:t>cs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432434" marR="498475" algn="ctr">
              <a:lnSpc>
                <a:spcPts val="1190"/>
              </a:lnSpc>
              <a:spcBef>
                <a:spcPts val="980"/>
              </a:spcBef>
            </a:pPr>
            <a:r>
              <a:rPr sz="1100" i="1" spc="30" dirty="0">
                <a:latin typeface="Georgia"/>
                <a:cs typeface="Georgia"/>
              </a:rPr>
              <a:t>Func</a:t>
            </a:r>
            <a:r>
              <a:rPr sz="1100" i="1" spc="-40" dirty="0">
                <a:latin typeface="Georgia"/>
                <a:cs typeface="Georgia"/>
              </a:rPr>
              <a:t>t</a:t>
            </a:r>
            <a:r>
              <a:rPr sz="1100" i="1" spc="-45" dirty="0">
                <a:latin typeface="Georgia"/>
                <a:cs typeface="Georgia"/>
              </a:rPr>
              <a:t>i</a:t>
            </a:r>
            <a:r>
              <a:rPr sz="1100" i="1" spc="5" dirty="0">
                <a:latin typeface="Georgia"/>
                <a:cs typeface="Georgia"/>
              </a:rPr>
              <a:t>o</a:t>
            </a:r>
            <a:r>
              <a:rPr sz="1100" i="1" spc="85" dirty="0">
                <a:latin typeface="Georgia"/>
                <a:cs typeface="Georgia"/>
              </a:rPr>
              <a:t>n</a:t>
            </a:r>
            <a:r>
              <a:rPr sz="1100" i="1" spc="65" dirty="0">
                <a:latin typeface="Georgia"/>
                <a:cs typeface="Georgia"/>
              </a:rPr>
              <a:t>s</a:t>
            </a:r>
            <a:r>
              <a:rPr sz="1100" i="1" spc="30" dirty="0">
                <a:latin typeface="Georgia"/>
                <a:cs typeface="Georgia"/>
              </a:rPr>
              <a:t>,</a:t>
            </a:r>
            <a:r>
              <a:rPr sz="1100" i="1" spc="105" dirty="0">
                <a:latin typeface="Georgia"/>
                <a:cs typeface="Georgia"/>
              </a:rPr>
              <a:t> </a:t>
            </a:r>
            <a:r>
              <a:rPr sz="1100" i="1" spc="-5" dirty="0">
                <a:latin typeface="Georgia"/>
                <a:cs typeface="Georgia"/>
              </a:rPr>
              <a:t>R</a:t>
            </a:r>
            <a:r>
              <a:rPr sz="1100" i="1" spc="5" dirty="0">
                <a:latin typeface="Georgia"/>
                <a:cs typeface="Georgia"/>
              </a:rPr>
              <a:t>o</a:t>
            </a:r>
            <a:r>
              <a:rPr sz="1100" i="1" spc="-15" dirty="0">
                <a:latin typeface="Georgia"/>
                <a:cs typeface="Georgia"/>
              </a:rPr>
              <a:t>l</a:t>
            </a:r>
            <a:r>
              <a:rPr sz="1100" i="1" spc="75" dirty="0">
                <a:latin typeface="Georgia"/>
                <a:cs typeface="Georgia"/>
              </a:rPr>
              <a:t>e</a:t>
            </a:r>
            <a:r>
              <a:rPr sz="1100" i="1" spc="120" dirty="0">
                <a:latin typeface="Georgia"/>
                <a:cs typeface="Georgia"/>
              </a:rPr>
              <a:t>s</a:t>
            </a:r>
            <a:r>
              <a:rPr sz="1100" i="1" spc="30" dirty="0">
                <a:latin typeface="Georgia"/>
                <a:cs typeface="Georgia"/>
              </a:rPr>
              <a:t>, </a:t>
            </a:r>
            <a:r>
              <a:rPr sz="1100" i="1" spc="35" dirty="0">
                <a:latin typeface="Georgia"/>
                <a:cs typeface="Georgia"/>
              </a:rPr>
              <a:t>Dep</a:t>
            </a:r>
            <a:r>
              <a:rPr sz="1100" i="1" spc="20" dirty="0">
                <a:latin typeface="Georgia"/>
                <a:cs typeface="Georgia"/>
              </a:rPr>
              <a:t>a</a:t>
            </a:r>
            <a:r>
              <a:rPr sz="1100" i="1" spc="-45" dirty="0">
                <a:latin typeface="Georgia"/>
                <a:cs typeface="Georgia"/>
              </a:rPr>
              <a:t>r</a:t>
            </a:r>
            <a:r>
              <a:rPr sz="1100" i="1" spc="-65" dirty="0">
                <a:latin typeface="Georgia"/>
                <a:cs typeface="Georgia"/>
              </a:rPr>
              <a:t>t</a:t>
            </a:r>
            <a:r>
              <a:rPr sz="1100" i="1" spc="-25" dirty="0">
                <a:latin typeface="Georgia"/>
                <a:cs typeface="Georgia"/>
              </a:rPr>
              <a:t>m</a:t>
            </a:r>
            <a:r>
              <a:rPr sz="1100" i="1" spc="75" dirty="0">
                <a:latin typeface="Georgia"/>
                <a:cs typeface="Georgia"/>
              </a:rPr>
              <a:t>e</a:t>
            </a:r>
            <a:r>
              <a:rPr sz="1100" i="1" spc="40" dirty="0">
                <a:latin typeface="Georgia"/>
                <a:cs typeface="Georgia"/>
              </a:rPr>
              <a:t>n</a:t>
            </a:r>
            <a:r>
              <a:rPr sz="1100" i="1" spc="-30" dirty="0">
                <a:latin typeface="Georgia"/>
                <a:cs typeface="Georgia"/>
              </a:rPr>
              <a:t>t</a:t>
            </a:r>
            <a:r>
              <a:rPr sz="1100" i="1" spc="120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62300" y="2132076"/>
            <a:ext cx="2082164" cy="2066925"/>
          </a:xfrm>
          <a:custGeom>
            <a:avLst/>
            <a:gdLst/>
            <a:ahLst/>
            <a:cxnLst/>
            <a:rect l="l" t="t" r="r" b="b"/>
            <a:pathLst>
              <a:path w="2082164" h="2066925">
                <a:moveTo>
                  <a:pt x="0" y="2066544"/>
                </a:moveTo>
                <a:lnTo>
                  <a:pt x="2081783" y="2066544"/>
                </a:lnTo>
                <a:lnTo>
                  <a:pt x="2081783" y="0"/>
                </a:lnTo>
                <a:lnTo>
                  <a:pt x="0" y="0"/>
                </a:lnTo>
                <a:lnTo>
                  <a:pt x="0" y="2066544"/>
                </a:lnTo>
                <a:close/>
              </a:path>
            </a:pathLst>
          </a:custGeom>
          <a:solidFill>
            <a:srgbClr val="E7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62300" y="2132076"/>
            <a:ext cx="2082164" cy="206692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553720" marR="544830" indent="-1270" algn="ctr">
              <a:lnSpc>
                <a:spcPts val="1190"/>
              </a:lnSpc>
              <a:spcBef>
                <a:spcPts val="844"/>
              </a:spcBef>
            </a:pPr>
            <a:r>
              <a:rPr sz="1100" b="1" spc="-145" dirty="0">
                <a:latin typeface="Verdana"/>
                <a:cs typeface="Verdana"/>
              </a:rPr>
              <a:t>INF</a:t>
            </a:r>
            <a:r>
              <a:rPr sz="1100" b="1" spc="-185" dirty="0">
                <a:latin typeface="Verdana"/>
                <a:cs typeface="Verdana"/>
              </a:rPr>
              <a:t>O</a:t>
            </a:r>
            <a:r>
              <a:rPr sz="1100" b="1" spc="-225" dirty="0">
                <a:latin typeface="Verdana"/>
                <a:cs typeface="Verdana"/>
              </a:rPr>
              <a:t>R</a:t>
            </a:r>
            <a:r>
              <a:rPr sz="1100" b="1" spc="-125" dirty="0">
                <a:latin typeface="Verdana"/>
                <a:cs typeface="Verdana"/>
              </a:rPr>
              <a:t>MAT</a:t>
            </a:r>
            <a:r>
              <a:rPr sz="1100" b="1" spc="-140" dirty="0">
                <a:latin typeface="Verdana"/>
                <a:cs typeface="Verdana"/>
              </a:rPr>
              <a:t>ION</a:t>
            </a:r>
            <a:r>
              <a:rPr sz="1100" b="1" spc="-65" dirty="0">
                <a:latin typeface="Verdana"/>
                <a:cs typeface="Verdana"/>
              </a:rPr>
              <a:t> </a:t>
            </a:r>
            <a:r>
              <a:rPr sz="1100" b="1" spc="-130" dirty="0">
                <a:latin typeface="Verdana"/>
                <a:cs typeface="Verdana"/>
              </a:rPr>
              <a:t>A</a:t>
            </a:r>
            <a:r>
              <a:rPr sz="1100" b="1" spc="-140" dirty="0">
                <a:latin typeface="Verdana"/>
                <a:cs typeface="Verdana"/>
              </a:rPr>
              <a:t>R</a:t>
            </a:r>
            <a:r>
              <a:rPr sz="1100" b="1" spc="-50" dirty="0">
                <a:latin typeface="Verdana"/>
                <a:cs typeface="Verdana"/>
              </a:rPr>
              <a:t>C</a:t>
            </a:r>
            <a:r>
              <a:rPr sz="1100" b="1" spc="-55" dirty="0">
                <a:latin typeface="Verdana"/>
                <a:cs typeface="Verdana"/>
              </a:rPr>
              <a:t>H</a:t>
            </a:r>
            <a:r>
              <a:rPr sz="1100" b="1" spc="-260" dirty="0">
                <a:latin typeface="Verdana"/>
                <a:cs typeface="Verdana"/>
              </a:rPr>
              <a:t>I</a:t>
            </a:r>
            <a:r>
              <a:rPr sz="1100" b="1" spc="-320" dirty="0">
                <a:latin typeface="Verdana"/>
                <a:cs typeface="Verdana"/>
              </a:rPr>
              <a:t>T</a:t>
            </a:r>
            <a:r>
              <a:rPr sz="1100" b="1" spc="-60" dirty="0">
                <a:latin typeface="Verdana"/>
                <a:cs typeface="Verdana"/>
              </a:rPr>
              <a:t>EC</a:t>
            </a:r>
            <a:r>
              <a:rPr sz="1100" b="1" spc="-290" dirty="0">
                <a:latin typeface="Verdana"/>
                <a:cs typeface="Verdana"/>
              </a:rPr>
              <a:t>T</a:t>
            </a:r>
            <a:r>
              <a:rPr sz="1100" b="1" spc="-200" dirty="0">
                <a:latin typeface="Verdana"/>
                <a:cs typeface="Verdana"/>
              </a:rPr>
              <a:t>URE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00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</a:pPr>
            <a:r>
              <a:rPr sz="1100" i="1" spc="30" dirty="0">
                <a:latin typeface="Georgia"/>
                <a:cs typeface="Georgia"/>
              </a:rPr>
              <a:t>E</a:t>
            </a:r>
            <a:r>
              <a:rPr sz="1100" i="1" spc="10" dirty="0">
                <a:latin typeface="Georgia"/>
                <a:cs typeface="Georgia"/>
              </a:rPr>
              <a:t>n</a:t>
            </a:r>
            <a:r>
              <a:rPr sz="1100" i="1" spc="-20" dirty="0">
                <a:latin typeface="Georgia"/>
                <a:cs typeface="Georgia"/>
              </a:rPr>
              <a:t>t</a:t>
            </a:r>
            <a:r>
              <a:rPr sz="1100" i="1" spc="75" dirty="0">
                <a:latin typeface="Georgia"/>
                <a:cs typeface="Georgia"/>
              </a:rPr>
              <a:t>e</a:t>
            </a:r>
            <a:r>
              <a:rPr sz="1100" i="1" spc="-35" dirty="0">
                <a:latin typeface="Georgia"/>
                <a:cs typeface="Georgia"/>
              </a:rPr>
              <a:t>rpr</a:t>
            </a:r>
            <a:r>
              <a:rPr sz="1100" i="1" spc="-45" dirty="0">
                <a:latin typeface="Georgia"/>
                <a:cs typeface="Georgia"/>
              </a:rPr>
              <a:t>i</a:t>
            </a:r>
            <a:r>
              <a:rPr sz="1100" i="1" spc="120" dirty="0">
                <a:latin typeface="Georgia"/>
                <a:cs typeface="Georgia"/>
              </a:rPr>
              <a:t>s</a:t>
            </a:r>
            <a:r>
              <a:rPr sz="1100" i="1" spc="75" dirty="0">
                <a:latin typeface="Georgia"/>
                <a:cs typeface="Georgia"/>
              </a:rPr>
              <a:t>e</a:t>
            </a:r>
            <a:r>
              <a:rPr sz="1100" i="1" spc="95" dirty="0">
                <a:latin typeface="Georgia"/>
                <a:cs typeface="Georgia"/>
              </a:rPr>
              <a:t> </a:t>
            </a:r>
            <a:r>
              <a:rPr sz="1100" i="1" spc="25" dirty="0">
                <a:latin typeface="Georgia"/>
                <a:cs typeface="Georgia"/>
              </a:rPr>
              <a:t>D</a:t>
            </a:r>
            <a:r>
              <a:rPr sz="1100" i="1" spc="5" dirty="0">
                <a:latin typeface="Georgia"/>
                <a:cs typeface="Georgia"/>
              </a:rPr>
              <a:t>a</a:t>
            </a:r>
            <a:r>
              <a:rPr sz="1100" i="1" spc="-40" dirty="0">
                <a:latin typeface="Georgia"/>
                <a:cs typeface="Georgia"/>
              </a:rPr>
              <a:t>t</a:t>
            </a:r>
            <a:r>
              <a:rPr sz="1100" i="1" spc="50" dirty="0">
                <a:latin typeface="Georgia"/>
                <a:cs typeface="Georgia"/>
              </a:rPr>
              <a:t>a</a:t>
            </a:r>
            <a:r>
              <a:rPr sz="1100" i="1" spc="10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Mod</a:t>
            </a:r>
            <a:r>
              <a:rPr sz="1100" i="1" spc="75" dirty="0">
                <a:latin typeface="Georgia"/>
                <a:cs typeface="Georgia"/>
              </a:rPr>
              <a:t>e</a:t>
            </a:r>
            <a:r>
              <a:rPr sz="1100" i="1" spc="-5" dirty="0">
                <a:latin typeface="Georgia"/>
                <a:cs typeface="Georgia"/>
              </a:rPr>
              <a:t>l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200">
              <a:latin typeface="Times New Roman"/>
              <a:cs typeface="Times New Roman"/>
            </a:endParaRPr>
          </a:p>
          <a:p>
            <a:pPr marL="486409" marR="473075" algn="ctr">
              <a:lnSpc>
                <a:spcPts val="1190"/>
              </a:lnSpc>
            </a:pPr>
            <a:r>
              <a:rPr sz="1100" i="1" spc="30" dirty="0">
                <a:latin typeface="Georgia"/>
                <a:cs typeface="Georgia"/>
              </a:rPr>
              <a:t>Concep</a:t>
            </a:r>
            <a:r>
              <a:rPr sz="1100" i="1" spc="-10" dirty="0">
                <a:latin typeface="Georgia"/>
                <a:cs typeface="Georgia"/>
              </a:rPr>
              <a:t>t</a:t>
            </a:r>
            <a:r>
              <a:rPr sz="1100" i="1" spc="45" dirty="0">
                <a:latin typeface="Georgia"/>
                <a:cs typeface="Georgia"/>
              </a:rPr>
              <a:t>u</a:t>
            </a:r>
            <a:r>
              <a:rPr sz="1100" i="1" spc="35" dirty="0">
                <a:latin typeface="Georgia"/>
                <a:cs typeface="Georgia"/>
              </a:rPr>
              <a:t>a</a:t>
            </a:r>
            <a:r>
              <a:rPr sz="1100" i="1" spc="-5" dirty="0">
                <a:latin typeface="Georgia"/>
                <a:cs typeface="Georgia"/>
              </a:rPr>
              <a:t>l</a:t>
            </a:r>
            <a:r>
              <a:rPr sz="1100" i="1" spc="105" dirty="0">
                <a:latin typeface="Georgia"/>
                <a:cs typeface="Georgia"/>
              </a:rPr>
              <a:t> </a:t>
            </a:r>
            <a:r>
              <a:rPr sz="1100" i="1" spc="25" dirty="0">
                <a:latin typeface="Georgia"/>
                <a:cs typeface="Georgia"/>
              </a:rPr>
              <a:t>D</a:t>
            </a:r>
            <a:r>
              <a:rPr sz="1100" i="1" spc="5" dirty="0">
                <a:latin typeface="Georgia"/>
                <a:cs typeface="Georgia"/>
              </a:rPr>
              <a:t>a</a:t>
            </a:r>
            <a:r>
              <a:rPr sz="1100" i="1" spc="-40" dirty="0">
                <a:latin typeface="Georgia"/>
                <a:cs typeface="Georgia"/>
              </a:rPr>
              <a:t>t</a:t>
            </a:r>
            <a:r>
              <a:rPr sz="1100" i="1" spc="50" dirty="0">
                <a:latin typeface="Georgia"/>
                <a:cs typeface="Georgia"/>
              </a:rPr>
              <a:t>a</a:t>
            </a:r>
            <a:r>
              <a:rPr sz="1100" i="1" spc="2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Mod</a:t>
            </a:r>
            <a:r>
              <a:rPr sz="1100" i="1" spc="75" dirty="0">
                <a:latin typeface="Georgia"/>
                <a:cs typeface="Georgia"/>
              </a:rPr>
              <a:t>e</a:t>
            </a:r>
            <a:r>
              <a:rPr sz="1100" i="1" spc="-15" dirty="0">
                <a:latin typeface="Georgia"/>
                <a:cs typeface="Georgia"/>
              </a:rPr>
              <a:t>l</a:t>
            </a:r>
            <a:r>
              <a:rPr sz="1100" i="1" spc="120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1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100" i="1" spc="-30" dirty="0">
                <a:latin typeface="Georgia"/>
                <a:cs typeface="Georgia"/>
              </a:rPr>
              <a:t>L</a:t>
            </a:r>
            <a:r>
              <a:rPr sz="1100" i="1" spc="5" dirty="0">
                <a:latin typeface="Georgia"/>
                <a:cs typeface="Georgia"/>
              </a:rPr>
              <a:t>o</a:t>
            </a:r>
            <a:r>
              <a:rPr sz="1100" i="1" spc="-15" dirty="0">
                <a:latin typeface="Georgia"/>
                <a:cs typeface="Georgia"/>
              </a:rPr>
              <a:t>g</a:t>
            </a:r>
            <a:r>
              <a:rPr sz="1100" i="1" spc="-45" dirty="0">
                <a:latin typeface="Georgia"/>
                <a:cs typeface="Georgia"/>
              </a:rPr>
              <a:t>i</a:t>
            </a:r>
            <a:r>
              <a:rPr sz="1100" i="1" spc="35" dirty="0">
                <a:latin typeface="Georgia"/>
                <a:cs typeface="Georgia"/>
              </a:rPr>
              <a:t>c</a:t>
            </a:r>
            <a:r>
              <a:rPr sz="1100" i="1" spc="30" dirty="0">
                <a:latin typeface="Georgia"/>
                <a:cs typeface="Georgia"/>
              </a:rPr>
              <a:t>a</a:t>
            </a:r>
            <a:r>
              <a:rPr sz="1100" i="1" spc="-5" dirty="0">
                <a:latin typeface="Georgia"/>
                <a:cs typeface="Georgia"/>
              </a:rPr>
              <a:t>l</a:t>
            </a:r>
            <a:r>
              <a:rPr sz="1100" i="1" spc="85" dirty="0">
                <a:latin typeface="Georgia"/>
                <a:cs typeface="Georgia"/>
              </a:rPr>
              <a:t> </a:t>
            </a:r>
            <a:r>
              <a:rPr sz="1100" i="1" spc="25" dirty="0">
                <a:latin typeface="Georgia"/>
                <a:cs typeface="Georgia"/>
              </a:rPr>
              <a:t>D</a:t>
            </a:r>
            <a:r>
              <a:rPr sz="1100" i="1" spc="5" dirty="0">
                <a:latin typeface="Georgia"/>
                <a:cs typeface="Georgia"/>
              </a:rPr>
              <a:t>a</a:t>
            </a:r>
            <a:r>
              <a:rPr sz="1100" i="1" spc="-40" dirty="0">
                <a:latin typeface="Georgia"/>
                <a:cs typeface="Georgia"/>
              </a:rPr>
              <a:t>t</a:t>
            </a:r>
            <a:r>
              <a:rPr sz="1100" i="1" spc="50" dirty="0">
                <a:latin typeface="Georgia"/>
                <a:cs typeface="Georgia"/>
              </a:rPr>
              <a:t>a</a:t>
            </a:r>
            <a:r>
              <a:rPr sz="1100" i="1" spc="105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Mod</a:t>
            </a:r>
            <a:r>
              <a:rPr sz="1100" i="1" spc="75" dirty="0">
                <a:latin typeface="Georgia"/>
                <a:cs typeface="Georgia"/>
              </a:rPr>
              <a:t>e</a:t>
            </a:r>
            <a:r>
              <a:rPr sz="1100" i="1" spc="-15" dirty="0">
                <a:latin typeface="Georgia"/>
                <a:cs typeface="Georgia"/>
              </a:rPr>
              <a:t>l</a:t>
            </a:r>
            <a:r>
              <a:rPr sz="1100" i="1" spc="120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6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1100" i="1" spc="-15" dirty="0">
                <a:latin typeface="Georgia"/>
                <a:cs typeface="Georgia"/>
              </a:rPr>
              <a:t>P</a:t>
            </a:r>
            <a:r>
              <a:rPr sz="1100" i="1" spc="50" dirty="0">
                <a:latin typeface="Georgia"/>
                <a:cs typeface="Georgia"/>
              </a:rPr>
              <a:t>h</a:t>
            </a:r>
            <a:r>
              <a:rPr sz="1100" i="1" spc="45" dirty="0">
                <a:latin typeface="Georgia"/>
                <a:cs typeface="Georgia"/>
              </a:rPr>
              <a:t>y</a:t>
            </a:r>
            <a:r>
              <a:rPr sz="1100" i="1" spc="60" dirty="0">
                <a:latin typeface="Georgia"/>
                <a:cs typeface="Georgia"/>
              </a:rPr>
              <a:t>s</a:t>
            </a:r>
            <a:r>
              <a:rPr sz="1100" i="1" spc="20" dirty="0">
                <a:latin typeface="Georgia"/>
                <a:cs typeface="Georgia"/>
              </a:rPr>
              <a:t>i</a:t>
            </a:r>
            <a:r>
              <a:rPr sz="1100" i="1" spc="35" dirty="0">
                <a:latin typeface="Georgia"/>
                <a:cs typeface="Georgia"/>
              </a:rPr>
              <a:t>c</a:t>
            </a:r>
            <a:r>
              <a:rPr sz="1100" i="1" spc="25" dirty="0">
                <a:latin typeface="Georgia"/>
                <a:cs typeface="Georgia"/>
              </a:rPr>
              <a:t>a</a:t>
            </a:r>
            <a:r>
              <a:rPr sz="1100" i="1" spc="-5" dirty="0">
                <a:latin typeface="Georgia"/>
                <a:cs typeface="Georgia"/>
              </a:rPr>
              <a:t>l</a:t>
            </a:r>
            <a:r>
              <a:rPr sz="1100" i="1" spc="105" dirty="0">
                <a:latin typeface="Georgia"/>
                <a:cs typeface="Georgia"/>
              </a:rPr>
              <a:t> </a:t>
            </a:r>
            <a:r>
              <a:rPr sz="1100" i="1" spc="25" dirty="0">
                <a:latin typeface="Georgia"/>
                <a:cs typeface="Georgia"/>
              </a:rPr>
              <a:t>D</a:t>
            </a:r>
            <a:r>
              <a:rPr sz="1100" i="1" dirty="0">
                <a:latin typeface="Georgia"/>
                <a:cs typeface="Georgia"/>
              </a:rPr>
              <a:t>a</a:t>
            </a:r>
            <a:r>
              <a:rPr sz="1100" i="1" spc="-40" dirty="0">
                <a:latin typeface="Georgia"/>
                <a:cs typeface="Georgia"/>
              </a:rPr>
              <a:t>t</a:t>
            </a:r>
            <a:r>
              <a:rPr sz="1100" i="1" spc="55" dirty="0">
                <a:latin typeface="Georgia"/>
                <a:cs typeface="Georgia"/>
              </a:rPr>
              <a:t>a</a:t>
            </a:r>
            <a:r>
              <a:rPr sz="1100" i="1" spc="100" dirty="0">
                <a:latin typeface="Georgia"/>
                <a:cs typeface="Georgia"/>
              </a:rPr>
              <a:t> </a:t>
            </a:r>
            <a:r>
              <a:rPr sz="1100" i="1" spc="-75" dirty="0">
                <a:latin typeface="Georgia"/>
                <a:cs typeface="Georgia"/>
              </a:rPr>
              <a:t>M</a:t>
            </a:r>
            <a:r>
              <a:rPr sz="1100" i="1" spc="50" dirty="0">
                <a:latin typeface="Georgia"/>
                <a:cs typeface="Georgia"/>
              </a:rPr>
              <a:t>ode</a:t>
            </a:r>
            <a:r>
              <a:rPr sz="1100" i="1" spc="-15" dirty="0">
                <a:latin typeface="Georgia"/>
                <a:cs typeface="Georgia"/>
              </a:rPr>
              <a:t>l</a:t>
            </a:r>
            <a:r>
              <a:rPr sz="1100" i="1" spc="120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87340" y="2132076"/>
            <a:ext cx="2082164" cy="2066925"/>
          </a:xfrm>
          <a:custGeom>
            <a:avLst/>
            <a:gdLst/>
            <a:ahLst/>
            <a:cxnLst/>
            <a:rect l="l" t="t" r="r" b="b"/>
            <a:pathLst>
              <a:path w="2082165" h="2066925">
                <a:moveTo>
                  <a:pt x="0" y="2066544"/>
                </a:moveTo>
                <a:lnTo>
                  <a:pt x="2081784" y="2066544"/>
                </a:lnTo>
                <a:lnTo>
                  <a:pt x="2081784" y="0"/>
                </a:lnTo>
                <a:lnTo>
                  <a:pt x="0" y="0"/>
                </a:lnTo>
                <a:lnTo>
                  <a:pt x="0" y="2066544"/>
                </a:lnTo>
                <a:close/>
              </a:path>
            </a:pathLst>
          </a:custGeom>
          <a:solidFill>
            <a:srgbClr val="E7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87340" y="2132076"/>
            <a:ext cx="2082164" cy="206692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554355" marR="544195" indent="-635" algn="ctr">
              <a:lnSpc>
                <a:spcPts val="1190"/>
              </a:lnSpc>
              <a:spcBef>
                <a:spcPts val="844"/>
              </a:spcBef>
            </a:pPr>
            <a:r>
              <a:rPr sz="1100" b="1" spc="-190" dirty="0">
                <a:latin typeface="Verdana"/>
                <a:cs typeface="Verdana"/>
              </a:rPr>
              <a:t>P</a:t>
            </a:r>
            <a:r>
              <a:rPr sz="1100" b="1" spc="-225" dirty="0">
                <a:latin typeface="Verdana"/>
                <a:cs typeface="Verdana"/>
              </a:rPr>
              <a:t>R</a:t>
            </a:r>
            <a:r>
              <a:rPr sz="1100" b="1" spc="-15" dirty="0">
                <a:latin typeface="Verdana"/>
                <a:cs typeface="Verdana"/>
              </a:rPr>
              <a:t>O</a:t>
            </a:r>
            <a:r>
              <a:rPr sz="1100" b="1" spc="-60" dirty="0">
                <a:latin typeface="Verdana"/>
                <a:cs typeface="Verdana"/>
              </a:rPr>
              <a:t>CE</a:t>
            </a:r>
            <a:r>
              <a:rPr sz="1100" b="1" spc="-210" dirty="0">
                <a:latin typeface="Verdana"/>
                <a:cs typeface="Verdana"/>
              </a:rPr>
              <a:t>SS</a:t>
            </a:r>
            <a:r>
              <a:rPr sz="1100" b="1" spc="-100" dirty="0">
                <a:latin typeface="Verdana"/>
                <a:cs typeface="Verdana"/>
              </a:rPr>
              <a:t> </a:t>
            </a:r>
            <a:r>
              <a:rPr sz="1100" b="1" spc="-130" dirty="0">
                <a:latin typeface="Verdana"/>
                <a:cs typeface="Verdana"/>
              </a:rPr>
              <a:t>A</a:t>
            </a:r>
            <a:r>
              <a:rPr sz="1100" b="1" spc="-140" dirty="0">
                <a:latin typeface="Verdana"/>
                <a:cs typeface="Verdana"/>
              </a:rPr>
              <a:t>R</a:t>
            </a:r>
            <a:r>
              <a:rPr sz="1100" b="1" spc="-50" dirty="0">
                <a:latin typeface="Verdana"/>
                <a:cs typeface="Verdana"/>
              </a:rPr>
              <a:t>C</a:t>
            </a:r>
            <a:r>
              <a:rPr sz="1100" b="1" spc="-55" dirty="0">
                <a:latin typeface="Verdana"/>
                <a:cs typeface="Verdana"/>
              </a:rPr>
              <a:t>H</a:t>
            </a:r>
            <a:r>
              <a:rPr sz="1100" b="1" spc="-260" dirty="0">
                <a:latin typeface="Verdana"/>
                <a:cs typeface="Verdana"/>
              </a:rPr>
              <a:t>I</a:t>
            </a:r>
            <a:r>
              <a:rPr sz="1100" b="1" spc="-320" dirty="0">
                <a:latin typeface="Verdana"/>
                <a:cs typeface="Verdana"/>
              </a:rPr>
              <a:t>T</a:t>
            </a:r>
            <a:r>
              <a:rPr sz="1100" b="1" spc="-60" dirty="0">
                <a:latin typeface="Verdana"/>
                <a:cs typeface="Verdana"/>
              </a:rPr>
              <a:t>EC</a:t>
            </a:r>
            <a:r>
              <a:rPr sz="1100" b="1" spc="-290" dirty="0">
                <a:latin typeface="Verdana"/>
                <a:cs typeface="Verdana"/>
              </a:rPr>
              <a:t>T</a:t>
            </a:r>
            <a:r>
              <a:rPr sz="1100" b="1" spc="-200" dirty="0">
                <a:latin typeface="Verdana"/>
                <a:cs typeface="Verdana"/>
              </a:rPr>
              <a:t>URE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i="1" spc="20" dirty="0">
                <a:latin typeface="Georgia"/>
                <a:cs typeface="Georgia"/>
              </a:rPr>
              <a:t>Ov</a:t>
            </a:r>
            <a:r>
              <a:rPr sz="1100" i="1" spc="75" dirty="0">
                <a:latin typeface="Georgia"/>
                <a:cs typeface="Georgia"/>
              </a:rPr>
              <a:t>e</a:t>
            </a:r>
            <a:r>
              <a:rPr sz="1100" i="1" spc="-5" dirty="0">
                <a:latin typeface="Georgia"/>
                <a:cs typeface="Georgia"/>
              </a:rPr>
              <a:t>r</a:t>
            </a:r>
            <a:r>
              <a:rPr sz="1100" i="1" spc="-20" dirty="0">
                <a:latin typeface="Georgia"/>
                <a:cs typeface="Georgia"/>
              </a:rPr>
              <a:t>a</a:t>
            </a:r>
            <a:r>
              <a:rPr sz="1100" i="1" spc="-15" dirty="0">
                <a:latin typeface="Georgia"/>
                <a:cs typeface="Georgia"/>
              </a:rPr>
              <a:t>l</a:t>
            </a:r>
            <a:r>
              <a:rPr sz="1100" i="1" spc="-5" dirty="0">
                <a:latin typeface="Georgia"/>
                <a:cs typeface="Georgia"/>
              </a:rPr>
              <a:t>l</a:t>
            </a:r>
            <a:r>
              <a:rPr sz="1100" i="1" spc="85" dirty="0">
                <a:latin typeface="Georgia"/>
                <a:cs typeface="Georgia"/>
              </a:rPr>
              <a:t> </a:t>
            </a:r>
            <a:r>
              <a:rPr sz="1100" i="1" spc="15" dirty="0">
                <a:latin typeface="Georgia"/>
                <a:cs typeface="Georgia"/>
              </a:rPr>
              <a:t>V</a:t>
            </a:r>
            <a:r>
              <a:rPr sz="1100" i="1" spc="35" dirty="0">
                <a:latin typeface="Georgia"/>
                <a:cs typeface="Georgia"/>
              </a:rPr>
              <a:t>a</a:t>
            </a:r>
            <a:r>
              <a:rPr sz="1100" i="1" spc="-15" dirty="0">
                <a:latin typeface="Georgia"/>
                <a:cs typeface="Georgia"/>
              </a:rPr>
              <a:t>l</a:t>
            </a:r>
            <a:r>
              <a:rPr sz="1100" i="1" spc="65" dirty="0">
                <a:latin typeface="Georgia"/>
                <a:cs typeface="Georgia"/>
              </a:rPr>
              <a:t>u</a:t>
            </a:r>
            <a:r>
              <a:rPr sz="1100" i="1" spc="55" dirty="0">
                <a:latin typeface="Georgia"/>
                <a:cs typeface="Georgia"/>
              </a:rPr>
              <a:t>e</a:t>
            </a:r>
            <a:r>
              <a:rPr sz="1100" i="1" spc="80" dirty="0">
                <a:latin typeface="Georgia"/>
                <a:cs typeface="Georgia"/>
              </a:rPr>
              <a:t> </a:t>
            </a:r>
            <a:r>
              <a:rPr sz="1100" i="1" spc="70" dirty="0">
                <a:latin typeface="Georgia"/>
                <a:cs typeface="Georgia"/>
              </a:rPr>
              <a:t>Ch</a:t>
            </a:r>
            <a:r>
              <a:rPr sz="1100" i="1" spc="35" dirty="0">
                <a:latin typeface="Georgia"/>
                <a:cs typeface="Georgia"/>
              </a:rPr>
              <a:t>a</a:t>
            </a:r>
            <a:r>
              <a:rPr sz="1100" i="1" spc="-45" dirty="0">
                <a:latin typeface="Georgia"/>
                <a:cs typeface="Georgia"/>
              </a:rPr>
              <a:t>i</a:t>
            </a:r>
            <a:r>
              <a:rPr sz="1100" i="1" spc="35" dirty="0">
                <a:latin typeface="Georgia"/>
                <a:cs typeface="Georgia"/>
              </a:rPr>
              <a:t>n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358140" marR="350520" algn="ctr">
              <a:lnSpc>
                <a:spcPts val="1190"/>
              </a:lnSpc>
              <a:spcBef>
                <a:spcPts val="980"/>
              </a:spcBef>
            </a:pPr>
            <a:r>
              <a:rPr sz="1100" i="1" spc="-15" dirty="0">
                <a:latin typeface="Georgia"/>
                <a:cs typeface="Georgia"/>
              </a:rPr>
              <a:t>H</a:t>
            </a:r>
            <a:r>
              <a:rPr sz="1100" i="1" spc="-45" dirty="0">
                <a:latin typeface="Georgia"/>
                <a:cs typeface="Georgia"/>
              </a:rPr>
              <a:t>i</a:t>
            </a:r>
            <a:r>
              <a:rPr sz="1100" i="1" spc="-15" dirty="0">
                <a:latin typeface="Georgia"/>
                <a:cs typeface="Georgia"/>
              </a:rPr>
              <a:t>g</a:t>
            </a:r>
            <a:r>
              <a:rPr sz="1100" i="1" spc="65" dirty="0">
                <a:latin typeface="Georgia"/>
                <a:cs typeface="Georgia"/>
              </a:rPr>
              <a:t>h</a:t>
            </a:r>
            <a:r>
              <a:rPr sz="1100" i="1" spc="-65" dirty="0">
                <a:latin typeface="Georgia"/>
                <a:cs typeface="Georgia"/>
              </a:rPr>
              <a:t>-</a:t>
            </a:r>
            <a:r>
              <a:rPr sz="1100" i="1" spc="-30" dirty="0">
                <a:latin typeface="Georgia"/>
                <a:cs typeface="Georgia"/>
              </a:rPr>
              <a:t>L</a:t>
            </a:r>
            <a:r>
              <a:rPr sz="1100" i="1" spc="75" dirty="0">
                <a:latin typeface="Georgia"/>
                <a:cs typeface="Georgia"/>
              </a:rPr>
              <a:t>e</a:t>
            </a:r>
            <a:r>
              <a:rPr sz="1100" i="1" dirty="0">
                <a:latin typeface="Georgia"/>
                <a:cs typeface="Georgia"/>
              </a:rPr>
              <a:t>v</a:t>
            </a:r>
            <a:r>
              <a:rPr sz="1100" i="1" spc="75" dirty="0">
                <a:latin typeface="Georgia"/>
                <a:cs typeface="Georgia"/>
              </a:rPr>
              <a:t>e</a:t>
            </a:r>
            <a:r>
              <a:rPr sz="1100" i="1" spc="-5" dirty="0">
                <a:latin typeface="Georgia"/>
                <a:cs typeface="Georgia"/>
              </a:rPr>
              <a:t>l</a:t>
            </a:r>
            <a:r>
              <a:rPr sz="1100" i="1" spc="70" dirty="0">
                <a:latin typeface="Georgia"/>
                <a:cs typeface="Georgia"/>
              </a:rPr>
              <a:t> </a:t>
            </a:r>
            <a:r>
              <a:rPr sz="1100" i="1" spc="55" dirty="0">
                <a:latin typeface="Georgia"/>
                <a:cs typeface="Georgia"/>
              </a:rPr>
              <a:t>Bu</a:t>
            </a:r>
            <a:r>
              <a:rPr sz="1100" i="1" spc="120" dirty="0">
                <a:latin typeface="Georgia"/>
                <a:cs typeface="Georgia"/>
              </a:rPr>
              <a:t>s</a:t>
            </a:r>
            <a:r>
              <a:rPr sz="1100" i="1" spc="-45" dirty="0">
                <a:latin typeface="Georgia"/>
                <a:cs typeface="Georgia"/>
              </a:rPr>
              <a:t>i</a:t>
            </a:r>
            <a:r>
              <a:rPr sz="1100" i="1" spc="55" dirty="0">
                <a:latin typeface="Georgia"/>
                <a:cs typeface="Georgia"/>
              </a:rPr>
              <a:t>n</a:t>
            </a:r>
            <a:r>
              <a:rPr sz="1100" i="1" spc="50" dirty="0">
                <a:latin typeface="Georgia"/>
                <a:cs typeface="Georgia"/>
              </a:rPr>
              <a:t>e</a:t>
            </a:r>
            <a:r>
              <a:rPr sz="1100" i="1" spc="120" dirty="0">
                <a:latin typeface="Georgia"/>
                <a:cs typeface="Georgia"/>
              </a:rPr>
              <a:t>ss</a:t>
            </a:r>
            <a:r>
              <a:rPr sz="1100" i="1" spc="65" dirty="0">
                <a:latin typeface="Georgia"/>
                <a:cs typeface="Georgia"/>
              </a:rPr>
              <a:t> </a:t>
            </a:r>
            <a:r>
              <a:rPr sz="1100" i="1" spc="-30" dirty="0">
                <a:latin typeface="Georgia"/>
                <a:cs typeface="Georgia"/>
              </a:rPr>
              <a:t>Pr</a:t>
            </a:r>
            <a:r>
              <a:rPr sz="1100" i="1" spc="-25" dirty="0">
                <a:latin typeface="Georgia"/>
                <a:cs typeface="Georgia"/>
              </a:rPr>
              <a:t>o</a:t>
            </a:r>
            <a:r>
              <a:rPr sz="1100" i="1" spc="75" dirty="0">
                <a:latin typeface="Georgia"/>
                <a:cs typeface="Georgia"/>
              </a:rPr>
              <a:t>ces</a:t>
            </a:r>
            <a:r>
              <a:rPr sz="1100" i="1" spc="120" dirty="0">
                <a:latin typeface="Georgia"/>
                <a:cs typeface="Georgia"/>
              </a:rPr>
              <a:t>s</a:t>
            </a:r>
            <a:r>
              <a:rPr sz="1100" i="1" spc="75" dirty="0">
                <a:latin typeface="Georgia"/>
                <a:cs typeface="Georgia"/>
              </a:rPr>
              <a:t>e</a:t>
            </a:r>
            <a:r>
              <a:rPr sz="1100" i="1" spc="120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1100" i="1" spc="-20" dirty="0">
                <a:latin typeface="Georgia"/>
                <a:cs typeface="Georgia"/>
              </a:rPr>
              <a:t>W</a:t>
            </a:r>
            <a:r>
              <a:rPr sz="1100" i="1" spc="5" dirty="0">
                <a:latin typeface="Georgia"/>
                <a:cs typeface="Georgia"/>
              </a:rPr>
              <a:t>or</a:t>
            </a:r>
            <a:r>
              <a:rPr sz="1100" i="1" spc="-10" dirty="0">
                <a:latin typeface="Georgia"/>
                <a:cs typeface="Georgia"/>
              </a:rPr>
              <a:t>k</a:t>
            </a:r>
            <a:r>
              <a:rPr sz="1100" i="1" spc="40" dirty="0">
                <a:latin typeface="Georgia"/>
                <a:cs typeface="Georgia"/>
              </a:rPr>
              <a:t>f</a:t>
            </a:r>
            <a:r>
              <a:rPr sz="1100" i="1" spc="-15" dirty="0">
                <a:latin typeface="Georgia"/>
                <a:cs typeface="Georgia"/>
              </a:rPr>
              <a:t>l</a:t>
            </a:r>
            <a:r>
              <a:rPr sz="1100" i="1" spc="5" dirty="0">
                <a:latin typeface="Georgia"/>
                <a:cs typeface="Georgia"/>
              </a:rPr>
              <a:t>o</a:t>
            </a:r>
            <a:r>
              <a:rPr sz="1100" i="1" spc="65" dirty="0">
                <a:latin typeface="Georgia"/>
                <a:cs typeface="Georgia"/>
              </a:rPr>
              <a:t>w</a:t>
            </a:r>
            <a:r>
              <a:rPr sz="1100" i="1" spc="30" dirty="0">
                <a:latin typeface="Georgia"/>
                <a:cs typeface="Georgia"/>
              </a:rPr>
              <a:t> </a:t>
            </a:r>
            <a:r>
              <a:rPr sz="1100" i="1" dirty="0">
                <a:latin typeface="Georgia"/>
                <a:cs typeface="Georgia"/>
              </a:rPr>
              <a:t>Mod</a:t>
            </a:r>
            <a:r>
              <a:rPr sz="1100" i="1" spc="75" dirty="0">
                <a:latin typeface="Georgia"/>
                <a:cs typeface="Georgia"/>
              </a:rPr>
              <a:t>e</a:t>
            </a:r>
            <a:r>
              <a:rPr sz="1100" i="1" spc="-15" dirty="0">
                <a:latin typeface="Georgia"/>
                <a:cs typeface="Georgia"/>
              </a:rPr>
              <a:t>l</a:t>
            </a:r>
            <a:r>
              <a:rPr sz="1100" i="1" spc="120" dirty="0">
                <a:latin typeface="Georgia"/>
                <a:cs typeface="Georgia"/>
              </a:rPr>
              <a:t>s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6095" y="2132076"/>
            <a:ext cx="2082164" cy="2066925"/>
          </a:xfrm>
          <a:custGeom>
            <a:avLst/>
            <a:gdLst/>
            <a:ahLst/>
            <a:cxnLst/>
            <a:rect l="l" t="t" r="r" b="b"/>
            <a:pathLst>
              <a:path w="2082165" h="2066925">
                <a:moveTo>
                  <a:pt x="0" y="2066544"/>
                </a:moveTo>
                <a:lnTo>
                  <a:pt x="2081783" y="2066544"/>
                </a:lnTo>
                <a:lnTo>
                  <a:pt x="2081783" y="0"/>
                </a:lnTo>
                <a:lnTo>
                  <a:pt x="0" y="0"/>
                </a:lnTo>
                <a:lnTo>
                  <a:pt x="0" y="2066544"/>
                </a:lnTo>
                <a:close/>
              </a:path>
            </a:pathLst>
          </a:custGeom>
          <a:solidFill>
            <a:srgbClr val="E7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26095" y="2132076"/>
            <a:ext cx="2082164" cy="206692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41300" marR="233045" algn="ctr">
              <a:lnSpc>
                <a:spcPts val="1190"/>
              </a:lnSpc>
              <a:spcBef>
                <a:spcPts val="844"/>
              </a:spcBef>
            </a:pPr>
            <a:r>
              <a:rPr sz="1100" b="1" spc="-114" dirty="0">
                <a:latin typeface="Verdana"/>
                <a:cs typeface="Verdana"/>
              </a:rPr>
              <a:t>AP</a:t>
            </a:r>
            <a:r>
              <a:rPr sz="1100" b="1" spc="-190" dirty="0">
                <a:latin typeface="Verdana"/>
                <a:cs typeface="Verdana"/>
              </a:rPr>
              <a:t>P</a:t>
            </a:r>
            <a:r>
              <a:rPr sz="1100" b="1" spc="-225" dirty="0">
                <a:latin typeface="Verdana"/>
                <a:cs typeface="Verdana"/>
              </a:rPr>
              <a:t>L</a:t>
            </a:r>
            <a:r>
              <a:rPr sz="1100" b="1" spc="-114" dirty="0">
                <a:latin typeface="Verdana"/>
                <a:cs typeface="Verdana"/>
              </a:rPr>
              <a:t>IC</a:t>
            </a:r>
            <a:r>
              <a:rPr sz="1100" b="1" spc="-165" dirty="0">
                <a:latin typeface="Verdana"/>
                <a:cs typeface="Verdana"/>
              </a:rPr>
              <a:t>AT</a:t>
            </a:r>
            <a:r>
              <a:rPr sz="1100" b="1" spc="-140" dirty="0">
                <a:latin typeface="Verdana"/>
                <a:cs typeface="Verdana"/>
              </a:rPr>
              <a:t>ION</a:t>
            </a:r>
            <a:r>
              <a:rPr sz="1100" b="1" spc="-105" dirty="0">
                <a:latin typeface="Verdana"/>
                <a:cs typeface="Verdana"/>
              </a:rPr>
              <a:t> </a:t>
            </a:r>
            <a:r>
              <a:rPr sz="1100" b="1" spc="-254" dirty="0">
                <a:latin typeface="Verdana"/>
                <a:cs typeface="Verdana"/>
              </a:rPr>
              <a:t>/</a:t>
            </a:r>
            <a:r>
              <a:rPr sz="1100" b="1" spc="-75" dirty="0">
                <a:latin typeface="Verdana"/>
                <a:cs typeface="Verdana"/>
              </a:rPr>
              <a:t> </a:t>
            </a:r>
            <a:r>
              <a:rPr sz="1100" b="1" spc="-210" dirty="0">
                <a:latin typeface="Verdana"/>
                <a:cs typeface="Verdana"/>
              </a:rPr>
              <a:t>S</a:t>
            </a:r>
            <a:r>
              <a:rPr sz="1100" b="1" spc="-220" dirty="0">
                <a:latin typeface="Verdana"/>
                <a:cs typeface="Verdana"/>
              </a:rPr>
              <a:t>YS</a:t>
            </a:r>
            <a:r>
              <a:rPr sz="1100" b="1" spc="-200" dirty="0">
                <a:latin typeface="Verdana"/>
                <a:cs typeface="Verdana"/>
              </a:rPr>
              <a:t>T</a:t>
            </a:r>
            <a:r>
              <a:rPr sz="1100" b="1" spc="-114" dirty="0">
                <a:latin typeface="Verdana"/>
                <a:cs typeface="Verdana"/>
              </a:rPr>
              <a:t>EM</a:t>
            </a:r>
            <a:r>
              <a:rPr sz="1100" b="1" spc="-210" dirty="0">
                <a:latin typeface="Verdana"/>
                <a:cs typeface="Verdana"/>
              </a:rPr>
              <a:t>S</a:t>
            </a:r>
            <a:r>
              <a:rPr sz="1100" b="1" spc="-100" dirty="0">
                <a:latin typeface="Verdana"/>
                <a:cs typeface="Verdana"/>
              </a:rPr>
              <a:t> </a:t>
            </a:r>
            <a:r>
              <a:rPr sz="1100" b="1" spc="-130" dirty="0">
                <a:latin typeface="Verdana"/>
                <a:cs typeface="Verdana"/>
              </a:rPr>
              <a:t>A</a:t>
            </a:r>
            <a:r>
              <a:rPr sz="1100" b="1" spc="-140" dirty="0">
                <a:latin typeface="Verdana"/>
                <a:cs typeface="Verdana"/>
              </a:rPr>
              <a:t>R</a:t>
            </a:r>
            <a:r>
              <a:rPr sz="1100" b="1" spc="-50" dirty="0">
                <a:latin typeface="Verdana"/>
                <a:cs typeface="Verdana"/>
              </a:rPr>
              <a:t>C</a:t>
            </a:r>
            <a:r>
              <a:rPr sz="1100" b="1" spc="-55" dirty="0">
                <a:latin typeface="Verdana"/>
                <a:cs typeface="Verdana"/>
              </a:rPr>
              <a:t>H</a:t>
            </a:r>
            <a:r>
              <a:rPr sz="1100" b="1" spc="-260" dirty="0">
                <a:latin typeface="Verdana"/>
                <a:cs typeface="Verdana"/>
              </a:rPr>
              <a:t>I</a:t>
            </a:r>
            <a:r>
              <a:rPr sz="1100" b="1" spc="-320" dirty="0">
                <a:latin typeface="Verdana"/>
                <a:cs typeface="Verdana"/>
              </a:rPr>
              <a:t>T</a:t>
            </a:r>
            <a:r>
              <a:rPr sz="1100" b="1" spc="-60" dirty="0">
                <a:latin typeface="Verdana"/>
                <a:cs typeface="Verdana"/>
              </a:rPr>
              <a:t>EC</a:t>
            </a:r>
            <a:r>
              <a:rPr sz="1100" b="1" spc="-290" dirty="0">
                <a:latin typeface="Verdana"/>
                <a:cs typeface="Verdana"/>
              </a:rPr>
              <a:t>T</a:t>
            </a:r>
            <a:r>
              <a:rPr sz="1100" b="1" spc="-200" dirty="0">
                <a:latin typeface="Verdana"/>
                <a:cs typeface="Verdana"/>
              </a:rPr>
              <a:t>URE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i="1" spc="60" dirty="0">
                <a:latin typeface="Georgia"/>
                <a:cs typeface="Georgia"/>
              </a:rPr>
              <a:t>Sys</a:t>
            </a:r>
            <a:r>
              <a:rPr sz="1100" i="1" spc="20" dirty="0">
                <a:latin typeface="Georgia"/>
                <a:cs typeface="Georgia"/>
              </a:rPr>
              <a:t>t</a:t>
            </a:r>
            <a:r>
              <a:rPr sz="1100" i="1" spc="75" dirty="0">
                <a:latin typeface="Georgia"/>
                <a:cs typeface="Georgia"/>
              </a:rPr>
              <a:t>e</a:t>
            </a:r>
            <a:r>
              <a:rPr sz="1100" i="1" spc="-25" dirty="0">
                <a:latin typeface="Georgia"/>
                <a:cs typeface="Georgia"/>
              </a:rPr>
              <a:t>m</a:t>
            </a:r>
            <a:r>
              <a:rPr sz="1100" i="1" spc="120" dirty="0">
                <a:latin typeface="Georgia"/>
                <a:cs typeface="Georgia"/>
              </a:rPr>
              <a:t>s</a:t>
            </a:r>
            <a:r>
              <a:rPr sz="1100" i="1" spc="95" dirty="0">
                <a:latin typeface="Georgia"/>
                <a:cs typeface="Georgia"/>
              </a:rPr>
              <a:t> </a:t>
            </a:r>
            <a:r>
              <a:rPr sz="1100" i="1" spc="25" dirty="0">
                <a:latin typeface="Georgia"/>
                <a:cs typeface="Georgia"/>
              </a:rPr>
              <a:t>w</a:t>
            </a:r>
            <a:r>
              <a:rPr sz="1100" i="1" spc="-30" dirty="0">
                <a:latin typeface="Georgia"/>
                <a:cs typeface="Georgia"/>
              </a:rPr>
              <a:t>it</a:t>
            </a:r>
            <a:r>
              <a:rPr sz="1100" i="1" spc="70" dirty="0">
                <a:latin typeface="Georgia"/>
                <a:cs typeface="Georgia"/>
              </a:rPr>
              <a:t>h</a:t>
            </a:r>
            <a:r>
              <a:rPr sz="1100" i="1" spc="-30" dirty="0">
                <a:latin typeface="Georgia"/>
                <a:cs typeface="Georgia"/>
              </a:rPr>
              <a:t>i</a:t>
            </a:r>
            <a:r>
              <a:rPr sz="1100" i="1" spc="35" dirty="0">
                <a:latin typeface="Georgia"/>
                <a:cs typeface="Georgia"/>
              </a:rPr>
              <a:t>n</a:t>
            </a:r>
            <a:r>
              <a:rPr sz="1100" i="1" spc="114" dirty="0">
                <a:latin typeface="Georgia"/>
                <a:cs typeface="Georgia"/>
              </a:rPr>
              <a:t> </a:t>
            </a:r>
            <a:r>
              <a:rPr sz="1100" i="1" spc="35" dirty="0">
                <a:latin typeface="Georgia"/>
                <a:cs typeface="Georgia"/>
              </a:rPr>
              <a:t>Sc</a:t>
            </a:r>
            <a:r>
              <a:rPr sz="1100" i="1" spc="40" dirty="0">
                <a:latin typeface="Georgia"/>
                <a:cs typeface="Georgia"/>
              </a:rPr>
              <a:t>o</a:t>
            </a:r>
            <a:r>
              <a:rPr sz="1100" i="1" spc="45" dirty="0">
                <a:latin typeface="Georgia"/>
                <a:cs typeface="Georgia"/>
              </a:rPr>
              <a:t>pe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i="1" spc="-15" dirty="0">
                <a:latin typeface="Georgia"/>
                <a:cs typeface="Georgia"/>
              </a:rPr>
              <a:t>H</a:t>
            </a:r>
            <a:r>
              <a:rPr sz="1100" i="1" spc="-45" dirty="0">
                <a:latin typeface="Georgia"/>
                <a:cs typeface="Georgia"/>
              </a:rPr>
              <a:t>i</a:t>
            </a:r>
            <a:r>
              <a:rPr sz="1100" i="1" spc="-15" dirty="0">
                <a:latin typeface="Georgia"/>
                <a:cs typeface="Georgia"/>
              </a:rPr>
              <a:t>g</a:t>
            </a:r>
            <a:r>
              <a:rPr sz="1100" i="1" spc="70" dirty="0">
                <a:latin typeface="Georgia"/>
                <a:cs typeface="Georgia"/>
              </a:rPr>
              <a:t>h</a:t>
            </a:r>
            <a:r>
              <a:rPr sz="1100" i="1" spc="-65" dirty="0">
                <a:latin typeface="Georgia"/>
                <a:cs typeface="Georgia"/>
              </a:rPr>
              <a:t>-</a:t>
            </a:r>
            <a:r>
              <a:rPr sz="1100" i="1" spc="-30" dirty="0">
                <a:latin typeface="Georgia"/>
                <a:cs typeface="Georgia"/>
              </a:rPr>
              <a:t>L</a:t>
            </a:r>
            <a:r>
              <a:rPr sz="1100" i="1" spc="75" dirty="0">
                <a:latin typeface="Georgia"/>
                <a:cs typeface="Georgia"/>
              </a:rPr>
              <a:t>e</a:t>
            </a:r>
            <a:r>
              <a:rPr sz="1100" i="1" dirty="0">
                <a:latin typeface="Georgia"/>
                <a:cs typeface="Georgia"/>
              </a:rPr>
              <a:t>v</a:t>
            </a:r>
            <a:r>
              <a:rPr sz="1100" i="1" spc="75" dirty="0">
                <a:latin typeface="Georgia"/>
                <a:cs typeface="Georgia"/>
              </a:rPr>
              <a:t>e</a:t>
            </a:r>
            <a:r>
              <a:rPr sz="1100" i="1" spc="-5" dirty="0">
                <a:latin typeface="Georgia"/>
                <a:cs typeface="Georgia"/>
              </a:rPr>
              <a:t>l</a:t>
            </a:r>
            <a:r>
              <a:rPr sz="1100" i="1" spc="70" dirty="0">
                <a:latin typeface="Georgia"/>
                <a:cs typeface="Georgia"/>
              </a:rPr>
              <a:t> </a:t>
            </a:r>
            <a:r>
              <a:rPr sz="1100" i="1" spc="-10" dirty="0">
                <a:latin typeface="Georgia"/>
                <a:cs typeface="Georgia"/>
              </a:rPr>
              <a:t>M</a:t>
            </a:r>
            <a:r>
              <a:rPr sz="1100" i="1" spc="-25" dirty="0">
                <a:latin typeface="Georgia"/>
                <a:cs typeface="Georgia"/>
              </a:rPr>
              <a:t>a</a:t>
            </a:r>
            <a:r>
              <a:rPr sz="1100" i="1" spc="20" dirty="0">
                <a:latin typeface="Georgia"/>
                <a:cs typeface="Georgia"/>
              </a:rPr>
              <a:t>pp</a:t>
            </a:r>
            <a:r>
              <a:rPr sz="1100" i="1" spc="-45" dirty="0">
                <a:latin typeface="Georgia"/>
                <a:cs typeface="Georgia"/>
              </a:rPr>
              <a:t>i</a:t>
            </a:r>
            <a:r>
              <a:rPr sz="1100" i="1" spc="5" dirty="0">
                <a:latin typeface="Georgia"/>
                <a:cs typeface="Georgia"/>
              </a:rPr>
              <a:t>ng</a:t>
            </a:r>
            <a:endParaRPr sz="1100">
              <a:latin typeface="Georgia"/>
              <a:cs typeface="Georgia"/>
            </a:endParaRPr>
          </a:p>
          <a:p>
            <a:pPr marL="321945" marR="316230" algn="ctr">
              <a:lnSpc>
                <a:spcPct val="188700"/>
              </a:lnSpc>
              <a:spcBef>
                <a:spcPts val="484"/>
              </a:spcBef>
            </a:pPr>
            <a:r>
              <a:rPr sz="1100" i="1" spc="55" dirty="0">
                <a:latin typeface="Georgia"/>
                <a:cs typeface="Georgia"/>
              </a:rPr>
              <a:t>Bu</a:t>
            </a:r>
            <a:r>
              <a:rPr sz="1100" i="1" spc="120" dirty="0">
                <a:latin typeface="Georgia"/>
                <a:cs typeface="Georgia"/>
              </a:rPr>
              <a:t>s</a:t>
            </a:r>
            <a:r>
              <a:rPr sz="1100" i="1" spc="-45" dirty="0">
                <a:latin typeface="Georgia"/>
                <a:cs typeface="Georgia"/>
              </a:rPr>
              <a:t>i</a:t>
            </a:r>
            <a:r>
              <a:rPr sz="1100" i="1" spc="55" dirty="0">
                <a:latin typeface="Georgia"/>
                <a:cs typeface="Georgia"/>
              </a:rPr>
              <a:t>n</a:t>
            </a:r>
            <a:r>
              <a:rPr sz="1100" i="1" spc="50" dirty="0">
                <a:latin typeface="Georgia"/>
                <a:cs typeface="Georgia"/>
              </a:rPr>
              <a:t>e</a:t>
            </a:r>
            <a:r>
              <a:rPr sz="1100" i="1" spc="120" dirty="0">
                <a:latin typeface="Georgia"/>
                <a:cs typeface="Georgia"/>
              </a:rPr>
              <a:t>ss</a:t>
            </a:r>
            <a:r>
              <a:rPr sz="1100" i="1" spc="80" dirty="0">
                <a:latin typeface="Georgia"/>
                <a:cs typeface="Georgia"/>
              </a:rPr>
              <a:t> </a:t>
            </a:r>
            <a:r>
              <a:rPr sz="1100" i="1" spc="85" dirty="0">
                <a:latin typeface="Georgia"/>
                <a:cs typeface="Georgia"/>
              </a:rPr>
              <a:t>S</a:t>
            </a:r>
            <a:r>
              <a:rPr sz="1100" i="1" spc="75" dirty="0">
                <a:latin typeface="Georgia"/>
                <a:cs typeface="Georgia"/>
              </a:rPr>
              <a:t>e</a:t>
            </a:r>
            <a:r>
              <a:rPr sz="1100" i="1" spc="-30" dirty="0">
                <a:latin typeface="Georgia"/>
                <a:cs typeface="Georgia"/>
              </a:rPr>
              <a:t>rv</a:t>
            </a:r>
            <a:r>
              <a:rPr sz="1100" i="1" spc="-45" dirty="0">
                <a:latin typeface="Georgia"/>
                <a:cs typeface="Georgia"/>
              </a:rPr>
              <a:t>i</a:t>
            </a:r>
            <a:r>
              <a:rPr sz="1100" i="1" spc="75" dirty="0">
                <a:latin typeface="Georgia"/>
                <a:cs typeface="Georgia"/>
              </a:rPr>
              <a:t>ces</a:t>
            </a:r>
            <a:r>
              <a:rPr sz="1100" i="1" spc="40" dirty="0">
                <a:latin typeface="Georgia"/>
                <a:cs typeface="Georgia"/>
              </a:rPr>
              <a:t> </a:t>
            </a:r>
            <a:r>
              <a:rPr sz="1100" i="1" spc="-5" dirty="0">
                <a:latin typeface="Georgia"/>
                <a:cs typeface="Georgia"/>
              </a:rPr>
              <a:t>Pr</a:t>
            </a:r>
            <a:r>
              <a:rPr sz="1100" i="1" dirty="0">
                <a:latin typeface="Georgia"/>
                <a:cs typeface="Georgia"/>
              </a:rPr>
              <a:t>e</a:t>
            </a:r>
            <a:r>
              <a:rPr sz="1100" i="1" spc="120" dirty="0">
                <a:latin typeface="Georgia"/>
                <a:cs typeface="Georgia"/>
              </a:rPr>
              <a:t>s</a:t>
            </a:r>
            <a:r>
              <a:rPr sz="1100" i="1" spc="75" dirty="0">
                <a:latin typeface="Georgia"/>
                <a:cs typeface="Georgia"/>
              </a:rPr>
              <a:t>e</a:t>
            </a:r>
            <a:r>
              <a:rPr sz="1100" i="1" spc="10" dirty="0">
                <a:latin typeface="Georgia"/>
                <a:cs typeface="Georgia"/>
              </a:rPr>
              <a:t>n</a:t>
            </a:r>
            <a:r>
              <a:rPr sz="1100" i="1" spc="-20" dirty="0">
                <a:latin typeface="Georgia"/>
                <a:cs typeface="Georgia"/>
              </a:rPr>
              <a:t>t</a:t>
            </a:r>
            <a:r>
              <a:rPr sz="1100" i="1" spc="20" dirty="0">
                <a:latin typeface="Georgia"/>
                <a:cs typeface="Georgia"/>
              </a:rPr>
              <a:t>a</a:t>
            </a:r>
            <a:r>
              <a:rPr sz="1100" i="1" spc="-5" dirty="0">
                <a:latin typeface="Georgia"/>
                <a:cs typeface="Georgia"/>
              </a:rPr>
              <a:t>t</a:t>
            </a:r>
            <a:r>
              <a:rPr sz="1100" i="1" spc="-30" dirty="0">
                <a:latin typeface="Georgia"/>
                <a:cs typeface="Georgia"/>
              </a:rPr>
              <a:t>i</a:t>
            </a:r>
            <a:r>
              <a:rPr sz="1100" i="1" spc="5" dirty="0">
                <a:latin typeface="Georgia"/>
                <a:cs typeface="Georgia"/>
              </a:rPr>
              <a:t>o</a:t>
            </a:r>
            <a:r>
              <a:rPr sz="1100" i="1" spc="35" dirty="0">
                <a:latin typeface="Georgia"/>
                <a:cs typeface="Georgia"/>
              </a:rPr>
              <a:t>n</a:t>
            </a:r>
            <a:r>
              <a:rPr sz="1100" i="1" spc="114" dirty="0">
                <a:latin typeface="Georgia"/>
                <a:cs typeface="Georgia"/>
              </a:rPr>
              <a:t> </a:t>
            </a:r>
            <a:r>
              <a:rPr sz="1100" i="1" spc="85" dirty="0">
                <a:latin typeface="Georgia"/>
                <a:cs typeface="Georgia"/>
              </a:rPr>
              <a:t>S</a:t>
            </a:r>
            <a:r>
              <a:rPr sz="1100" i="1" spc="75" dirty="0">
                <a:latin typeface="Georgia"/>
                <a:cs typeface="Georgia"/>
              </a:rPr>
              <a:t>e</a:t>
            </a:r>
            <a:r>
              <a:rPr sz="1100" i="1" spc="-30" dirty="0">
                <a:latin typeface="Georgia"/>
                <a:cs typeface="Georgia"/>
              </a:rPr>
              <a:t>rv</a:t>
            </a:r>
            <a:r>
              <a:rPr sz="1100" i="1" spc="-45" dirty="0">
                <a:latin typeface="Georgia"/>
                <a:cs typeface="Georgia"/>
              </a:rPr>
              <a:t>i</a:t>
            </a:r>
            <a:r>
              <a:rPr sz="1100" i="1" spc="75" dirty="0">
                <a:latin typeface="Georgia"/>
                <a:cs typeface="Georgia"/>
              </a:rPr>
              <a:t>ces</a:t>
            </a:r>
            <a:endParaRPr sz="1100">
              <a:latin typeface="Georgia"/>
              <a:cs typeface="Georgia"/>
            </a:endParaRPr>
          </a:p>
          <a:p>
            <a:pPr algn="ctr">
              <a:lnSpc>
                <a:spcPts val="980"/>
              </a:lnSpc>
            </a:pPr>
            <a:r>
              <a:rPr sz="900" i="1" spc="-20" dirty="0">
                <a:latin typeface="Georgia"/>
                <a:cs typeface="Georgia"/>
              </a:rPr>
              <a:t>(</a:t>
            </a:r>
            <a:r>
              <a:rPr sz="900" i="1" spc="-25" dirty="0">
                <a:latin typeface="Georgia"/>
                <a:cs typeface="Georgia"/>
              </a:rPr>
              <a:t>u</a:t>
            </a:r>
            <a:r>
              <a:rPr sz="900" i="1" spc="100" dirty="0">
                <a:latin typeface="Georgia"/>
                <a:cs typeface="Georgia"/>
              </a:rPr>
              <a:t>s</a:t>
            </a:r>
            <a:r>
              <a:rPr sz="900" i="1" spc="60" dirty="0">
                <a:latin typeface="Georgia"/>
                <a:cs typeface="Georgia"/>
              </a:rPr>
              <a:t>e</a:t>
            </a:r>
            <a:r>
              <a:rPr sz="900" i="1" spc="50" dirty="0">
                <a:latin typeface="Georgia"/>
                <a:cs typeface="Georgia"/>
              </a:rPr>
              <a:t> </a:t>
            </a:r>
            <a:r>
              <a:rPr sz="900" i="1" spc="25" dirty="0">
                <a:latin typeface="Georgia"/>
                <a:cs typeface="Georgia"/>
              </a:rPr>
              <a:t>c</a:t>
            </a:r>
            <a:r>
              <a:rPr sz="900" i="1" spc="15" dirty="0">
                <a:latin typeface="Georgia"/>
                <a:cs typeface="Georgia"/>
              </a:rPr>
              <a:t>a</a:t>
            </a:r>
            <a:r>
              <a:rPr sz="900" i="1" spc="100" dirty="0">
                <a:latin typeface="Georgia"/>
                <a:cs typeface="Georgia"/>
              </a:rPr>
              <a:t>s</a:t>
            </a:r>
            <a:r>
              <a:rPr sz="900" i="1" spc="65" dirty="0">
                <a:latin typeface="Georgia"/>
                <a:cs typeface="Georgia"/>
              </a:rPr>
              <a:t>e</a:t>
            </a:r>
            <a:r>
              <a:rPr sz="900" i="1" spc="100" dirty="0">
                <a:latin typeface="Georgia"/>
                <a:cs typeface="Georgia"/>
              </a:rPr>
              <a:t>s</a:t>
            </a:r>
            <a:r>
              <a:rPr sz="900" i="1" spc="-90" dirty="0">
                <a:latin typeface="Georgia"/>
                <a:cs typeface="Georgia"/>
              </a:rPr>
              <a:t>)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9774" y="4791964"/>
            <a:ext cx="1856739" cy="1290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50" i="1" spc="-210" dirty="0">
                <a:latin typeface="Verdana"/>
                <a:cs typeface="Verdana"/>
              </a:rPr>
              <a:t>T</a:t>
            </a:r>
            <a:r>
              <a:rPr sz="1050" i="1" spc="-25" dirty="0">
                <a:latin typeface="Verdana"/>
                <a:cs typeface="Verdana"/>
              </a:rPr>
              <a:t>h</a:t>
            </a:r>
            <a:r>
              <a:rPr sz="1050" i="1" spc="60" dirty="0">
                <a:latin typeface="Verdana"/>
                <a:cs typeface="Verdana"/>
              </a:rPr>
              <a:t>e</a:t>
            </a:r>
            <a:r>
              <a:rPr sz="1050" i="1" spc="-85" dirty="0">
                <a:latin typeface="Verdana"/>
                <a:cs typeface="Verdana"/>
              </a:rPr>
              <a:t> </a:t>
            </a:r>
            <a:r>
              <a:rPr sz="1050" i="1" spc="95" dirty="0">
                <a:latin typeface="Verdana"/>
                <a:cs typeface="Verdana"/>
              </a:rPr>
              <a:t>co</a:t>
            </a:r>
            <a:r>
              <a:rPr sz="1050" i="1" spc="-20" dirty="0">
                <a:latin typeface="Verdana"/>
                <a:cs typeface="Verdana"/>
              </a:rPr>
              <a:t>m</a:t>
            </a:r>
            <a:r>
              <a:rPr sz="1050" i="1" spc="50" dirty="0">
                <a:latin typeface="Verdana"/>
                <a:cs typeface="Verdana"/>
              </a:rPr>
              <a:t>p</a:t>
            </a:r>
            <a:r>
              <a:rPr sz="1050" i="1" spc="75" dirty="0">
                <a:latin typeface="Verdana"/>
                <a:cs typeface="Verdana"/>
              </a:rPr>
              <a:t>a</a:t>
            </a:r>
            <a:r>
              <a:rPr sz="1050" i="1" spc="-25" dirty="0">
                <a:latin typeface="Verdana"/>
                <a:cs typeface="Verdana"/>
              </a:rPr>
              <a:t>n</a:t>
            </a:r>
            <a:r>
              <a:rPr sz="1050" i="1" spc="-55" dirty="0">
                <a:latin typeface="Verdana"/>
                <a:cs typeface="Verdana"/>
              </a:rPr>
              <a:t>y</a:t>
            </a:r>
            <a:r>
              <a:rPr sz="1050" i="1" spc="-135" dirty="0">
                <a:latin typeface="Verdana"/>
                <a:cs typeface="Verdana"/>
              </a:rPr>
              <a:t> </a:t>
            </a:r>
            <a:r>
              <a:rPr sz="1050" i="1" spc="-55" dirty="0">
                <a:latin typeface="Verdana"/>
                <a:cs typeface="Verdana"/>
              </a:rPr>
              <a:t>i</a:t>
            </a:r>
            <a:r>
              <a:rPr sz="1050" i="1" spc="-140" dirty="0">
                <a:latin typeface="Verdana"/>
                <a:cs typeface="Verdana"/>
              </a:rPr>
              <a:t>s</a:t>
            </a:r>
            <a:r>
              <a:rPr sz="1050" i="1" spc="-110" dirty="0">
                <a:latin typeface="Verdana"/>
                <a:cs typeface="Verdana"/>
              </a:rPr>
              <a:t> </a:t>
            </a:r>
            <a:r>
              <a:rPr sz="1050" i="1" spc="-35" dirty="0">
                <a:latin typeface="Verdana"/>
                <a:cs typeface="Verdana"/>
              </a:rPr>
              <a:t>u</a:t>
            </a:r>
            <a:r>
              <a:rPr sz="1050" i="1" spc="-25" dirty="0">
                <a:latin typeface="Verdana"/>
                <a:cs typeface="Verdana"/>
              </a:rPr>
              <a:t>n</a:t>
            </a:r>
            <a:r>
              <a:rPr sz="1050" i="1" spc="60" dirty="0">
                <a:latin typeface="Verdana"/>
                <a:cs typeface="Verdana"/>
              </a:rPr>
              <a:t>d</a:t>
            </a:r>
            <a:r>
              <a:rPr sz="1050" i="1" spc="-45" dirty="0">
                <a:latin typeface="Verdana"/>
                <a:cs typeface="Verdana"/>
              </a:rPr>
              <a:t>e</a:t>
            </a:r>
            <a:r>
              <a:rPr sz="1050" i="1" spc="-40" dirty="0">
                <a:latin typeface="Verdana"/>
                <a:cs typeface="Verdana"/>
              </a:rPr>
              <a:t>r</a:t>
            </a:r>
            <a:r>
              <a:rPr sz="1050" i="1" spc="-50" dirty="0">
                <a:latin typeface="Verdana"/>
                <a:cs typeface="Verdana"/>
              </a:rPr>
              <a:t>t</a:t>
            </a:r>
            <a:r>
              <a:rPr sz="1050" i="1" spc="-5" dirty="0">
                <a:latin typeface="Verdana"/>
                <a:cs typeface="Verdana"/>
              </a:rPr>
              <a:t>a</a:t>
            </a:r>
            <a:r>
              <a:rPr sz="1050" i="1" spc="-20" dirty="0">
                <a:latin typeface="Verdana"/>
                <a:cs typeface="Verdana"/>
              </a:rPr>
              <a:t>k</a:t>
            </a:r>
            <a:r>
              <a:rPr sz="1050" i="1" spc="-65" dirty="0">
                <a:latin typeface="Verdana"/>
                <a:cs typeface="Verdana"/>
              </a:rPr>
              <a:t>i</a:t>
            </a:r>
            <a:r>
              <a:rPr sz="1050" i="1" spc="-25" dirty="0">
                <a:latin typeface="Verdana"/>
                <a:cs typeface="Verdana"/>
              </a:rPr>
              <a:t>n</a:t>
            </a:r>
            <a:r>
              <a:rPr sz="1050" i="1" spc="55" dirty="0">
                <a:latin typeface="Verdana"/>
                <a:cs typeface="Verdana"/>
              </a:rPr>
              <a:t>g</a:t>
            </a:r>
            <a:r>
              <a:rPr sz="1050" i="1" spc="30" dirty="0">
                <a:latin typeface="Verdana"/>
                <a:cs typeface="Verdana"/>
              </a:rPr>
              <a:t> </a:t>
            </a:r>
            <a:r>
              <a:rPr sz="1050" i="1" spc="90" dirty="0">
                <a:latin typeface="Verdana"/>
                <a:cs typeface="Verdana"/>
              </a:rPr>
              <a:t>a</a:t>
            </a:r>
            <a:r>
              <a:rPr sz="1050" i="1" spc="-100" dirty="0">
                <a:latin typeface="Verdana"/>
                <a:cs typeface="Verdana"/>
              </a:rPr>
              <a:t> </a:t>
            </a:r>
            <a:r>
              <a:rPr sz="1050" i="1" spc="-145" dirty="0">
                <a:latin typeface="Verdana"/>
                <a:cs typeface="Verdana"/>
              </a:rPr>
              <a:t>r</a:t>
            </a:r>
            <a:r>
              <a:rPr sz="1050" i="1" spc="70" dirty="0">
                <a:latin typeface="Verdana"/>
                <a:cs typeface="Verdana"/>
              </a:rPr>
              <a:t>ad</a:t>
            </a:r>
            <a:r>
              <a:rPr sz="1050" i="1" spc="-55" dirty="0">
                <a:latin typeface="Verdana"/>
                <a:cs typeface="Verdana"/>
              </a:rPr>
              <a:t>i</a:t>
            </a:r>
            <a:r>
              <a:rPr sz="1050" i="1" spc="105" dirty="0">
                <a:latin typeface="Verdana"/>
                <a:cs typeface="Verdana"/>
              </a:rPr>
              <a:t>ca</a:t>
            </a:r>
            <a:r>
              <a:rPr sz="1050" i="1" spc="-80" dirty="0">
                <a:latin typeface="Verdana"/>
                <a:cs typeface="Verdana"/>
              </a:rPr>
              <a:t>l</a:t>
            </a:r>
            <a:r>
              <a:rPr sz="1050" i="1" spc="-114" dirty="0">
                <a:latin typeface="Verdana"/>
                <a:cs typeface="Verdana"/>
              </a:rPr>
              <a:t> </a:t>
            </a:r>
            <a:r>
              <a:rPr sz="1050" i="1" spc="15" dirty="0">
                <a:latin typeface="Verdana"/>
                <a:cs typeface="Verdana"/>
              </a:rPr>
              <a:t>app</a:t>
            </a:r>
            <a:r>
              <a:rPr sz="1050" i="1" spc="5" dirty="0">
                <a:latin typeface="Verdana"/>
                <a:cs typeface="Verdana"/>
              </a:rPr>
              <a:t>r</a:t>
            </a:r>
            <a:r>
              <a:rPr sz="1050" i="1" spc="50" dirty="0">
                <a:latin typeface="Verdana"/>
                <a:cs typeface="Verdana"/>
              </a:rPr>
              <a:t>o</a:t>
            </a:r>
            <a:r>
              <a:rPr sz="1050" i="1" spc="114" dirty="0">
                <a:latin typeface="Verdana"/>
                <a:cs typeface="Verdana"/>
              </a:rPr>
              <a:t>a</a:t>
            </a:r>
            <a:r>
              <a:rPr sz="1050" i="1" spc="90" dirty="0">
                <a:latin typeface="Verdana"/>
                <a:cs typeface="Verdana"/>
              </a:rPr>
              <a:t>c</a:t>
            </a:r>
            <a:r>
              <a:rPr sz="1050" i="1" spc="-25" dirty="0">
                <a:latin typeface="Verdana"/>
                <a:cs typeface="Verdana"/>
              </a:rPr>
              <a:t>h</a:t>
            </a:r>
            <a:r>
              <a:rPr sz="1050" i="1" spc="-130" dirty="0">
                <a:latin typeface="Verdana"/>
                <a:cs typeface="Verdana"/>
              </a:rPr>
              <a:t> </a:t>
            </a:r>
            <a:r>
              <a:rPr sz="1050" i="1" spc="-50" dirty="0">
                <a:latin typeface="Verdana"/>
                <a:cs typeface="Verdana"/>
              </a:rPr>
              <a:t>t</a:t>
            </a:r>
            <a:r>
              <a:rPr sz="1050" i="1" spc="50" dirty="0">
                <a:latin typeface="Verdana"/>
                <a:cs typeface="Verdana"/>
              </a:rPr>
              <a:t>o</a:t>
            </a:r>
            <a:r>
              <a:rPr sz="1050" i="1" spc="30" dirty="0">
                <a:latin typeface="Verdana"/>
                <a:cs typeface="Verdana"/>
              </a:rPr>
              <a:t> </a:t>
            </a:r>
            <a:r>
              <a:rPr sz="1050" i="1" spc="5" dirty="0">
                <a:latin typeface="Verdana"/>
                <a:cs typeface="Verdana"/>
              </a:rPr>
              <a:t>enh</a:t>
            </a:r>
            <a:r>
              <a:rPr sz="1050" i="1" spc="65" dirty="0">
                <a:latin typeface="Verdana"/>
                <a:cs typeface="Verdana"/>
              </a:rPr>
              <a:t>an</a:t>
            </a:r>
            <a:r>
              <a:rPr sz="1050" i="1" spc="50" dirty="0">
                <a:latin typeface="Verdana"/>
                <a:cs typeface="Verdana"/>
              </a:rPr>
              <a:t>c</a:t>
            </a:r>
            <a:r>
              <a:rPr sz="1050" i="1" spc="60" dirty="0">
                <a:latin typeface="Verdana"/>
                <a:cs typeface="Verdana"/>
              </a:rPr>
              <a:t>e</a:t>
            </a:r>
            <a:r>
              <a:rPr sz="1050" i="1" spc="-110" dirty="0">
                <a:latin typeface="Verdana"/>
                <a:cs typeface="Verdana"/>
              </a:rPr>
              <a:t> </a:t>
            </a:r>
            <a:r>
              <a:rPr sz="1050" i="1" spc="125" dirty="0">
                <a:latin typeface="Verdana"/>
                <a:cs typeface="Verdana"/>
              </a:rPr>
              <a:t>C</a:t>
            </a:r>
            <a:r>
              <a:rPr sz="1050" i="1" spc="-35" dirty="0">
                <a:latin typeface="Verdana"/>
                <a:cs typeface="Verdana"/>
              </a:rPr>
              <a:t>u</a:t>
            </a:r>
            <a:r>
              <a:rPr sz="1050" i="1" spc="-114" dirty="0">
                <a:latin typeface="Verdana"/>
                <a:cs typeface="Verdana"/>
              </a:rPr>
              <a:t>s</a:t>
            </a:r>
            <a:r>
              <a:rPr sz="1050" i="1" spc="-75" dirty="0">
                <a:latin typeface="Verdana"/>
                <a:cs typeface="Verdana"/>
              </a:rPr>
              <a:t>t</a:t>
            </a:r>
            <a:r>
              <a:rPr sz="1050" i="1" spc="40" dirty="0">
                <a:latin typeface="Verdana"/>
                <a:cs typeface="Verdana"/>
              </a:rPr>
              <a:t>o</a:t>
            </a:r>
            <a:r>
              <a:rPr sz="1050" i="1" spc="-35" dirty="0">
                <a:latin typeface="Verdana"/>
                <a:cs typeface="Verdana"/>
              </a:rPr>
              <a:t>m</a:t>
            </a:r>
            <a:r>
              <a:rPr sz="1050" i="1" spc="-40" dirty="0">
                <a:latin typeface="Verdana"/>
                <a:cs typeface="Verdana"/>
              </a:rPr>
              <a:t>er</a:t>
            </a:r>
            <a:r>
              <a:rPr sz="1050" i="1" spc="-25" dirty="0">
                <a:latin typeface="Verdana"/>
                <a:cs typeface="Verdana"/>
              </a:rPr>
              <a:t> </a:t>
            </a:r>
            <a:r>
              <a:rPr sz="1050" i="1" spc="-30" dirty="0">
                <a:latin typeface="Verdana"/>
                <a:cs typeface="Verdana"/>
              </a:rPr>
              <a:t>e</a:t>
            </a:r>
            <a:r>
              <a:rPr sz="1050" i="1" spc="-40" dirty="0">
                <a:latin typeface="Verdana"/>
                <a:cs typeface="Verdana"/>
              </a:rPr>
              <a:t>x</a:t>
            </a:r>
            <a:r>
              <a:rPr sz="1050" i="1" spc="-10" dirty="0">
                <a:latin typeface="Verdana"/>
                <a:cs typeface="Verdana"/>
              </a:rPr>
              <a:t>pe</a:t>
            </a:r>
            <a:r>
              <a:rPr sz="1050" i="1" spc="-15" dirty="0">
                <a:latin typeface="Verdana"/>
                <a:cs typeface="Verdana"/>
              </a:rPr>
              <a:t>r</a:t>
            </a:r>
            <a:r>
              <a:rPr sz="1050" i="1" spc="-55" dirty="0">
                <a:latin typeface="Verdana"/>
                <a:cs typeface="Verdana"/>
              </a:rPr>
              <a:t>i</a:t>
            </a:r>
            <a:r>
              <a:rPr sz="1050" i="1" spc="60" dirty="0">
                <a:latin typeface="Verdana"/>
                <a:cs typeface="Verdana"/>
              </a:rPr>
              <a:t>en</a:t>
            </a:r>
            <a:r>
              <a:rPr sz="1050" i="1" spc="40" dirty="0">
                <a:latin typeface="Verdana"/>
                <a:cs typeface="Verdana"/>
              </a:rPr>
              <a:t>c</a:t>
            </a:r>
            <a:r>
              <a:rPr sz="1050" i="1" spc="45" dirty="0">
                <a:latin typeface="Verdana"/>
                <a:cs typeface="Verdana"/>
              </a:rPr>
              <a:t>e</a:t>
            </a:r>
            <a:r>
              <a:rPr sz="1050" i="1" spc="-90" dirty="0">
                <a:latin typeface="Verdana"/>
                <a:cs typeface="Verdana"/>
              </a:rPr>
              <a:t>,</a:t>
            </a:r>
            <a:r>
              <a:rPr sz="1050" i="1" spc="-114" dirty="0">
                <a:latin typeface="Verdana"/>
                <a:cs typeface="Verdana"/>
              </a:rPr>
              <a:t> </a:t>
            </a:r>
            <a:r>
              <a:rPr sz="1050" i="1" spc="-45" dirty="0">
                <a:latin typeface="Verdana"/>
                <a:cs typeface="Verdana"/>
              </a:rPr>
              <a:t>se</a:t>
            </a:r>
            <a:r>
              <a:rPr sz="1050" i="1" spc="-145" dirty="0">
                <a:latin typeface="Verdana"/>
                <a:cs typeface="Verdana"/>
              </a:rPr>
              <a:t>r</a:t>
            </a:r>
            <a:r>
              <a:rPr sz="1050" i="1" spc="-85" dirty="0">
                <a:latin typeface="Verdana"/>
                <a:cs typeface="Verdana"/>
              </a:rPr>
              <a:t>v</a:t>
            </a:r>
            <a:r>
              <a:rPr sz="1050" i="1" spc="-10" dirty="0">
                <a:latin typeface="Verdana"/>
                <a:cs typeface="Verdana"/>
              </a:rPr>
              <a:t>i</a:t>
            </a:r>
            <a:r>
              <a:rPr sz="1050" i="1" spc="95" dirty="0">
                <a:latin typeface="Verdana"/>
                <a:cs typeface="Verdana"/>
              </a:rPr>
              <a:t>ce</a:t>
            </a:r>
            <a:r>
              <a:rPr sz="1050" i="1" spc="-110" dirty="0">
                <a:latin typeface="Verdana"/>
                <a:cs typeface="Verdana"/>
              </a:rPr>
              <a:t> </a:t>
            </a:r>
            <a:r>
              <a:rPr sz="1050" i="1" spc="40" dirty="0">
                <a:latin typeface="Verdana"/>
                <a:cs typeface="Verdana"/>
              </a:rPr>
              <a:t>and</a:t>
            </a:r>
            <a:r>
              <a:rPr sz="1050" i="1" spc="20" dirty="0">
                <a:latin typeface="Verdana"/>
                <a:cs typeface="Verdana"/>
              </a:rPr>
              <a:t> </a:t>
            </a:r>
            <a:r>
              <a:rPr sz="1050" i="1" spc="-45" dirty="0">
                <a:latin typeface="Verdana"/>
                <a:cs typeface="Verdana"/>
              </a:rPr>
              <a:t>sa</a:t>
            </a:r>
            <a:r>
              <a:rPr sz="1050" i="1" spc="-25" dirty="0">
                <a:latin typeface="Verdana"/>
                <a:cs typeface="Verdana"/>
              </a:rPr>
              <a:t>t</a:t>
            </a:r>
            <a:r>
              <a:rPr sz="1050" i="1" spc="-65" dirty="0">
                <a:latin typeface="Verdana"/>
                <a:cs typeface="Verdana"/>
              </a:rPr>
              <a:t>i</a:t>
            </a:r>
            <a:r>
              <a:rPr sz="1050" i="1" spc="-110" dirty="0">
                <a:latin typeface="Verdana"/>
                <a:cs typeface="Verdana"/>
              </a:rPr>
              <a:t>s</a:t>
            </a:r>
            <a:r>
              <a:rPr sz="1050" i="1" spc="-85" dirty="0">
                <a:latin typeface="Verdana"/>
                <a:cs typeface="Verdana"/>
              </a:rPr>
              <a:t>f</a:t>
            </a:r>
            <a:r>
              <a:rPr sz="1050" i="1" spc="75" dirty="0">
                <a:latin typeface="Verdana"/>
                <a:cs typeface="Verdana"/>
              </a:rPr>
              <a:t>a</a:t>
            </a:r>
            <a:r>
              <a:rPr sz="1050" i="1" spc="120" dirty="0">
                <a:latin typeface="Verdana"/>
                <a:cs typeface="Verdana"/>
              </a:rPr>
              <a:t>c</a:t>
            </a:r>
            <a:r>
              <a:rPr sz="1050" i="1" spc="-80" dirty="0">
                <a:latin typeface="Verdana"/>
                <a:cs typeface="Verdana"/>
              </a:rPr>
              <a:t>t</a:t>
            </a:r>
            <a:r>
              <a:rPr sz="1050" i="1" spc="-50" dirty="0">
                <a:latin typeface="Verdana"/>
                <a:cs typeface="Verdana"/>
              </a:rPr>
              <a:t>i</a:t>
            </a:r>
            <a:r>
              <a:rPr sz="1050" i="1" spc="40" dirty="0">
                <a:latin typeface="Verdana"/>
                <a:cs typeface="Verdana"/>
              </a:rPr>
              <a:t>o</a:t>
            </a:r>
            <a:r>
              <a:rPr sz="1050" i="1" spc="-25" dirty="0">
                <a:latin typeface="Verdana"/>
                <a:cs typeface="Verdana"/>
              </a:rPr>
              <a:t>n</a:t>
            </a:r>
            <a:r>
              <a:rPr sz="1050" i="1" spc="-130" dirty="0">
                <a:latin typeface="Verdana"/>
                <a:cs typeface="Verdana"/>
              </a:rPr>
              <a:t> </a:t>
            </a:r>
            <a:r>
              <a:rPr sz="1050" i="1" dirty="0">
                <a:latin typeface="Verdana"/>
                <a:cs typeface="Verdana"/>
              </a:rPr>
              <a:t>b</a:t>
            </a:r>
            <a:r>
              <a:rPr sz="1050" i="1" spc="5" dirty="0">
                <a:latin typeface="Verdana"/>
                <a:cs typeface="Verdana"/>
              </a:rPr>
              <a:t>y</a:t>
            </a:r>
            <a:r>
              <a:rPr sz="1050" i="1" spc="-100" dirty="0">
                <a:latin typeface="Verdana"/>
                <a:cs typeface="Verdana"/>
              </a:rPr>
              <a:t> </a:t>
            </a:r>
            <a:r>
              <a:rPr sz="1050" i="1" spc="-45" dirty="0">
                <a:latin typeface="Verdana"/>
                <a:cs typeface="Verdana"/>
              </a:rPr>
              <a:t>p</a:t>
            </a:r>
            <a:r>
              <a:rPr sz="1050" i="1" spc="-40" dirty="0">
                <a:latin typeface="Verdana"/>
                <a:cs typeface="Verdana"/>
              </a:rPr>
              <a:t>r</a:t>
            </a:r>
            <a:r>
              <a:rPr sz="1050" i="1" spc="50" dirty="0">
                <a:latin typeface="Verdana"/>
                <a:cs typeface="Verdana"/>
              </a:rPr>
              <a:t>o</a:t>
            </a:r>
            <a:r>
              <a:rPr sz="1050" i="1" spc="-85" dirty="0">
                <a:latin typeface="Verdana"/>
                <a:cs typeface="Verdana"/>
              </a:rPr>
              <a:t>v</a:t>
            </a:r>
            <a:r>
              <a:rPr sz="1050" i="1" spc="-10" dirty="0">
                <a:latin typeface="Verdana"/>
                <a:cs typeface="Verdana"/>
              </a:rPr>
              <a:t>i</a:t>
            </a:r>
            <a:r>
              <a:rPr sz="1050" i="1" spc="45" dirty="0">
                <a:latin typeface="Verdana"/>
                <a:cs typeface="Verdana"/>
              </a:rPr>
              <a:t>d</a:t>
            </a:r>
            <a:r>
              <a:rPr sz="1050" i="1" spc="-65" dirty="0">
                <a:latin typeface="Verdana"/>
                <a:cs typeface="Verdana"/>
              </a:rPr>
              <a:t>i</a:t>
            </a:r>
            <a:r>
              <a:rPr sz="1050" i="1" spc="-35" dirty="0">
                <a:latin typeface="Verdana"/>
                <a:cs typeface="Verdana"/>
              </a:rPr>
              <a:t>n</a:t>
            </a:r>
            <a:r>
              <a:rPr sz="1050" i="1" spc="55" dirty="0">
                <a:latin typeface="Verdana"/>
                <a:cs typeface="Verdana"/>
              </a:rPr>
              <a:t>g</a:t>
            </a:r>
            <a:r>
              <a:rPr sz="1050" i="1" spc="30" dirty="0">
                <a:latin typeface="Verdana"/>
                <a:cs typeface="Verdana"/>
              </a:rPr>
              <a:t> </a:t>
            </a:r>
            <a:r>
              <a:rPr sz="1050" i="1" spc="-45" dirty="0">
                <a:latin typeface="Verdana"/>
                <a:cs typeface="Verdana"/>
              </a:rPr>
              <a:t>se</a:t>
            </a:r>
            <a:r>
              <a:rPr sz="1050" i="1" spc="15" dirty="0">
                <a:latin typeface="Verdana"/>
                <a:cs typeface="Verdana"/>
              </a:rPr>
              <a:t>a</a:t>
            </a:r>
            <a:r>
              <a:rPr sz="1050" i="1" spc="45" dirty="0">
                <a:latin typeface="Verdana"/>
                <a:cs typeface="Verdana"/>
              </a:rPr>
              <a:t>m</a:t>
            </a:r>
            <a:r>
              <a:rPr sz="1050" i="1" spc="-80" dirty="0">
                <a:latin typeface="Verdana"/>
                <a:cs typeface="Verdana"/>
              </a:rPr>
              <a:t>l</a:t>
            </a:r>
            <a:r>
              <a:rPr sz="1050" i="1" spc="-45" dirty="0">
                <a:latin typeface="Verdana"/>
                <a:cs typeface="Verdana"/>
              </a:rPr>
              <a:t>es</a:t>
            </a:r>
            <a:r>
              <a:rPr sz="1050" i="1" spc="-140" dirty="0">
                <a:latin typeface="Verdana"/>
                <a:cs typeface="Verdana"/>
              </a:rPr>
              <a:t>s</a:t>
            </a:r>
            <a:r>
              <a:rPr sz="1050" i="1" spc="-100" dirty="0">
                <a:latin typeface="Verdana"/>
                <a:cs typeface="Verdana"/>
              </a:rPr>
              <a:t> </a:t>
            </a:r>
            <a:r>
              <a:rPr sz="1050" i="1" spc="-20" dirty="0">
                <a:latin typeface="Verdana"/>
                <a:cs typeface="Verdana"/>
              </a:rPr>
              <a:t>m</a:t>
            </a:r>
            <a:r>
              <a:rPr sz="1050" i="1" spc="-35" dirty="0">
                <a:latin typeface="Verdana"/>
                <a:cs typeface="Verdana"/>
              </a:rPr>
              <a:t>u</a:t>
            </a:r>
            <a:r>
              <a:rPr sz="1050" i="1" spc="-80" dirty="0">
                <a:latin typeface="Verdana"/>
                <a:cs typeface="Verdana"/>
              </a:rPr>
              <a:t>lt</a:t>
            </a:r>
            <a:r>
              <a:rPr sz="1050" i="1" spc="-50" dirty="0">
                <a:latin typeface="Verdana"/>
                <a:cs typeface="Verdana"/>
              </a:rPr>
              <a:t>i</a:t>
            </a:r>
            <a:r>
              <a:rPr sz="1050" i="1" spc="-135" dirty="0">
                <a:latin typeface="Verdana"/>
                <a:cs typeface="Verdana"/>
              </a:rPr>
              <a:t>-</a:t>
            </a:r>
            <a:r>
              <a:rPr sz="1050" i="1" spc="120" dirty="0">
                <a:latin typeface="Verdana"/>
                <a:cs typeface="Verdana"/>
              </a:rPr>
              <a:t>c</a:t>
            </a:r>
            <a:r>
              <a:rPr sz="1050" i="1" spc="-25" dirty="0">
                <a:latin typeface="Verdana"/>
                <a:cs typeface="Verdana"/>
              </a:rPr>
              <a:t>h</a:t>
            </a:r>
            <a:r>
              <a:rPr sz="1050" i="1" spc="75" dirty="0">
                <a:latin typeface="Verdana"/>
                <a:cs typeface="Verdana"/>
              </a:rPr>
              <a:t>a</a:t>
            </a:r>
            <a:r>
              <a:rPr sz="1050" i="1" spc="-35" dirty="0">
                <a:latin typeface="Verdana"/>
                <a:cs typeface="Verdana"/>
              </a:rPr>
              <a:t>nn</a:t>
            </a:r>
            <a:r>
              <a:rPr sz="1050" i="1" spc="-10" dirty="0">
                <a:latin typeface="Verdana"/>
                <a:cs typeface="Verdana"/>
              </a:rPr>
              <a:t>el </a:t>
            </a:r>
            <a:r>
              <a:rPr sz="1050" i="1" spc="125" dirty="0">
                <a:latin typeface="Verdana"/>
                <a:cs typeface="Verdana"/>
              </a:rPr>
              <a:t>C</a:t>
            </a:r>
            <a:r>
              <a:rPr sz="1050" i="1" spc="-35" dirty="0">
                <a:latin typeface="Verdana"/>
                <a:cs typeface="Verdana"/>
              </a:rPr>
              <a:t>u</a:t>
            </a:r>
            <a:r>
              <a:rPr sz="1050" i="1" spc="-114" dirty="0">
                <a:latin typeface="Verdana"/>
                <a:cs typeface="Verdana"/>
              </a:rPr>
              <a:t>s</a:t>
            </a:r>
            <a:r>
              <a:rPr sz="1050" i="1" spc="-75" dirty="0">
                <a:latin typeface="Verdana"/>
                <a:cs typeface="Verdana"/>
              </a:rPr>
              <a:t>t</a:t>
            </a:r>
            <a:r>
              <a:rPr sz="1050" i="1" spc="40" dirty="0">
                <a:latin typeface="Verdana"/>
                <a:cs typeface="Verdana"/>
              </a:rPr>
              <a:t>o</a:t>
            </a:r>
            <a:r>
              <a:rPr sz="1050" i="1" spc="-35" dirty="0">
                <a:latin typeface="Verdana"/>
                <a:cs typeface="Verdana"/>
              </a:rPr>
              <a:t>m</a:t>
            </a:r>
            <a:r>
              <a:rPr sz="1050" i="1" spc="-40" dirty="0">
                <a:latin typeface="Verdana"/>
                <a:cs typeface="Verdana"/>
              </a:rPr>
              <a:t>er</a:t>
            </a:r>
            <a:r>
              <a:rPr sz="1050" i="1" spc="-130" dirty="0">
                <a:latin typeface="Verdana"/>
                <a:cs typeface="Verdana"/>
              </a:rPr>
              <a:t> </a:t>
            </a:r>
            <a:r>
              <a:rPr sz="1050" i="1" spc="50" dirty="0">
                <a:latin typeface="Verdana"/>
                <a:cs typeface="Verdana"/>
              </a:rPr>
              <a:t>acces</a:t>
            </a:r>
            <a:r>
              <a:rPr sz="1050" i="1" spc="-140" dirty="0">
                <a:latin typeface="Verdana"/>
                <a:cs typeface="Verdana"/>
              </a:rPr>
              <a:t>s</a:t>
            </a:r>
            <a:r>
              <a:rPr sz="1050" i="1" spc="-100" dirty="0">
                <a:latin typeface="Verdana"/>
                <a:cs typeface="Verdana"/>
              </a:rPr>
              <a:t> </a:t>
            </a:r>
            <a:r>
              <a:rPr sz="1050" i="1" spc="-50" dirty="0">
                <a:latin typeface="Verdana"/>
                <a:cs typeface="Verdana"/>
              </a:rPr>
              <a:t>t</a:t>
            </a:r>
            <a:r>
              <a:rPr sz="1050" i="1" spc="50" dirty="0">
                <a:latin typeface="Verdana"/>
                <a:cs typeface="Verdana"/>
              </a:rPr>
              <a:t>o</a:t>
            </a:r>
            <a:r>
              <a:rPr sz="1050" i="1" spc="-105" dirty="0">
                <a:latin typeface="Verdana"/>
                <a:cs typeface="Verdana"/>
              </a:rPr>
              <a:t> </a:t>
            </a:r>
            <a:r>
              <a:rPr sz="1050" i="1" dirty="0">
                <a:latin typeface="Verdana"/>
                <a:cs typeface="Verdana"/>
              </a:rPr>
              <a:t>al</a:t>
            </a:r>
            <a:r>
              <a:rPr sz="1050" i="1" spc="-80" dirty="0">
                <a:latin typeface="Verdana"/>
                <a:cs typeface="Verdana"/>
              </a:rPr>
              <a:t>l</a:t>
            </a:r>
            <a:r>
              <a:rPr sz="1050" i="1" spc="-105" dirty="0">
                <a:latin typeface="Verdana"/>
                <a:cs typeface="Verdana"/>
              </a:rPr>
              <a:t> </a:t>
            </a:r>
            <a:r>
              <a:rPr sz="1050" i="1" spc="95" dirty="0">
                <a:latin typeface="Verdana"/>
                <a:cs typeface="Verdana"/>
              </a:rPr>
              <a:t>co</a:t>
            </a:r>
            <a:r>
              <a:rPr sz="1050" i="1" spc="-145" dirty="0">
                <a:latin typeface="Verdana"/>
                <a:cs typeface="Verdana"/>
              </a:rPr>
              <a:t>r</a:t>
            </a:r>
            <a:r>
              <a:rPr sz="1050" i="1" spc="60" dirty="0">
                <a:latin typeface="Verdana"/>
                <a:cs typeface="Verdana"/>
              </a:rPr>
              <a:t>e</a:t>
            </a:r>
            <a:r>
              <a:rPr sz="1050" i="1" spc="35" dirty="0">
                <a:latin typeface="Verdana"/>
                <a:cs typeface="Verdana"/>
              </a:rPr>
              <a:t> </a:t>
            </a:r>
            <a:r>
              <a:rPr sz="1050" i="1" spc="-45" dirty="0">
                <a:latin typeface="Verdana"/>
                <a:cs typeface="Verdana"/>
              </a:rPr>
              <a:t>se</a:t>
            </a:r>
            <a:r>
              <a:rPr sz="1050" i="1" spc="-145" dirty="0">
                <a:latin typeface="Verdana"/>
                <a:cs typeface="Verdana"/>
              </a:rPr>
              <a:t>r</a:t>
            </a:r>
            <a:r>
              <a:rPr sz="1050" i="1" spc="-85" dirty="0">
                <a:latin typeface="Verdana"/>
                <a:cs typeface="Verdana"/>
              </a:rPr>
              <a:t>v</a:t>
            </a:r>
            <a:r>
              <a:rPr sz="1050" i="1" spc="-10" dirty="0">
                <a:latin typeface="Verdana"/>
                <a:cs typeface="Verdana"/>
              </a:rPr>
              <a:t>i</a:t>
            </a:r>
            <a:r>
              <a:rPr sz="1050" i="1" spc="15" dirty="0">
                <a:latin typeface="Verdana"/>
                <a:cs typeface="Verdana"/>
              </a:rPr>
              <a:t>ces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01211" y="4747260"/>
            <a:ext cx="1123188" cy="1577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00683" y="4254246"/>
            <a:ext cx="11258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635">
              <a:lnSpc>
                <a:spcPct val="100000"/>
              </a:lnSpc>
            </a:pPr>
            <a:r>
              <a:rPr sz="1050" b="1" spc="-190" dirty="0">
                <a:latin typeface="Verdana"/>
                <a:cs typeface="Verdana"/>
              </a:rPr>
              <a:t>B</a:t>
            </a:r>
            <a:r>
              <a:rPr sz="1050" b="1" spc="-65" dirty="0">
                <a:latin typeface="Verdana"/>
                <a:cs typeface="Verdana"/>
              </a:rPr>
              <a:t> </a:t>
            </a:r>
            <a:r>
              <a:rPr sz="1050" b="1" spc="-180" dirty="0">
                <a:latin typeface="Verdana"/>
                <a:cs typeface="Verdana"/>
              </a:rPr>
              <a:t>U</a:t>
            </a:r>
            <a:r>
              <a:rPr sz="1050" b="1" spc="-65" dirty="0">
                <a:latin typeface="Verdana"/>
                <a:cs typeface="Verdana"/>
              </a:rPr>
              <a:t> </a:t>
            </a:r>
            <a:r>
              <a:rPr sz="1050" b="1" spc="-200" dirty="0">
                <a:latin typeface="Verdana"/>
                <a:cs typeface="Verdana"/>
              </a:rPr>
              <a:t>S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280" dirty="0">
                <a:latin typeface="Verdana"/>
                <a:cs typeface="Verdana"/>
              </a:rPr>
              <a:t>I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110" dirty="0">
                <a:latin typeface="Verdana"/>
                <a:cs typeface="Verdana"/>
              </a:rPr>
              <a:t>N</a:t>
            </a:r>
            <a:r>
              <a:rPr sz="1050" b="1" spc="-65" dirty="0">
                <a:latin typeface="Verdana"/>
                <a:cs typeface="Verdana"/>
              </a:rPr>
              <a:t> </a:t>
            </a:r>
            <a:r>
              <a:rPr sz="1050" b="1" spc="-170" dirty="0">
                <a:latin typeface="Verdana"/>
                <a:cs typeface="Verdana"/>
              </a:rPr>
              <a:t>E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200" dirty="0">
                <a:latin typeface="Verdana"/>
                <a:cs typeface="Verdana"/>
              </a:rPr>
              <a:t>S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200" dirty="0">
                <a:latin typeface="Verdana"/>
                <a:cs typeface="Verdana"/>
              </a:rPr>
              <a:t>S</a:t>
            </a:r>
            <a:r>
              <a:rPr sz="1050" b="1" spc="-95" dirty="0">
                <a:latin typeface="Verdana"/>
                <a:cs typeface="Verdana"/>
              </a:rPr>
              <a:t> </a:t>
            </a:r>
            <a:r>
              <a:rPr sz="1050" b="1" spc="-10" dirty="0">
                <a:latin typeface="Verdana"/>
                <a:cs typeface="Verdana"/>
              </a:rPr>
              <a:t>O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190" dirty="0">
                <a:latin typeface="Verdana"/>
                <a:cs typeface="Verdana"/>
              </a:rPr>
              <a:t>B</a:t>
            </a:r>
            <a:r>
              <a:rPr sz="1050" b="1" spc="-65" dirty="0">
                <a:latin typeface="Verdana"/>
                <a:cs typeface="Verdana"/>
              </a:rPr>
              <a:t> </a:t>
            </a:r>
            <a:r>
              <a:rPr sz="1050" b="1" spc="-80" dirty="0">
                <a:latin typeface="Verdana"/>
                <a:cs typeface="Verdana"/>
              </a:rPr>
              <a:t>J</a:t>
            </a:r>
            <a:r>
              <a:rPr sz="1050" b="1" spc="-65" dirty="0">
                <a:latin typeface="Verdana"/>
                <a:cs typeface="Verdana"/>
              </a:rPr>
              <a:t> </a:t>
            </a:r>
            <a:r>
              <a:rPr sz="1050" b="1" spc="-170" dirty="0">
                <a:latin typeface="Verdana"/>
                <a:cs typeface="Verdana"/>
              </a:rPr>
              <a:t>E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60" dirty="0">
                <a:latin typeface="Verdana"/>
                <a:cs typeface="Verdana"/>
              </a:rPr>
              <a:t>C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275" dirty="0">
                <a:latin typeface="Verdana"/>
                <a:cs typeface="Verdana"/>
              </a:rPr>
              <a:t>T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280" dirty="0">
                <a:latin typeface="Verdana"/>
                <a:cs typeface="Verdana"/>
              </a:rPr>
              <a:t>I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65" dirty="0">
                <a:latin typeface="Verdana"/>
                <a:cs typeface="Verdana"/>
              </a:rPr>
              <a:t>V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170" dirty="0">
                <a:latin typeface="Verdana"/>
                <a:cs typeface="Verdana"/>
              </a:rPr>
              <a:t>E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200" dirty="0">
                <a:latin typeface="Verdana"/>
                <a:cs typeface="Verdana"/>
              </a:rPr>
              <a:t>S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41014" y="4254246"/>
            <a:ext cx="13233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04" marR="5080" indent="-218440">
              <a:lnSpc>
                <a:spcPct val="100000"/>
              </a:lnSpc>
            </a:pPr>
            <a:r>
              <a:rPr sz="1050" b="1" spc="-280" dirty="0">
                <a:latin typeface="Verdana"/>
                <a:cs typeface="Verdana"/>
              </a:rPr>
              <a:t>I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110" dirty="0">
                <a:latin typeface="Verdana"/>
                <a:cs typeface="Verdana"/>
              </a:rPr>
              <a:t>N</a:t>
            </a:r>
            <a:r>
              <a:rPr sz="1050" b="1" spc="-65" dirty="0">
                <a:latin typeface="Verdana"/>
                <a:cs typeface="Verdana"/>
              </a:rPr>
              <a:t> </a:t>
            </a:r>
            <a:r>
              <a:rPr sz="1050" b="1" spc="-180" dirty="0">
                <a:latin typeface="Verdana"/>
                <a:cs typeface="Verdana"/>
              </a:rPr>
              <a:t>F</a:t>
            </a:r>
            <a:r>
              <a:rPr sz="1050" b="1" spc="-65" dirty="0">
                <a:latin typeface="Verdana"/>
                <a:cs typeface="Verdana"/>
              </a:rPr>
              <a:t> </a:t>
            </a:r>
            <a:r>
              <a:rPr sz="1050" b="1" spc="-10" dirty="0">
                <a:latin typeface="Verdana"/>
                <a:cs typeface="Verdana"/>
              </a:rPr>
              <a:t>O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210" dirty="0">
                <a:latin typeface="Verdana"/>
                <a:cs typeface="Verdana"/>
              </a:rPr>
              <a:t>R</a:t>
            </a:r>
            <a:r>
              <a:rPr sz="1050" b="1" spc="-65" dirty="0">
                <a:latin typeface="Verdana"/>
                <a:cs typeface="Verdana"/>
              </a:rPr>
              <a:t> </a:t>
            </a:r>
            <a:r>
              <a:rPr sz="1050" b="1" spc="-50" dirty="0">
                <a:latin typeface="Verdana"/>
                <a:cs typeface="Verdana"/>
              </a:rPr>
              <a:t>M</a:t>
            </a:r>
            <a:r>
              <a:rPr sz="1050" b="1" spc="-65" dirty="0">
                <a:latin typeface="Verdana"/>
                <a:cs typeface="Verdana"/>
              </a:rPr>
              <a:t> </a:t>
            </a:r>
            <a:r>
              <a:rPr sz="1050" b="1" spc="-35" dirty="0">
                <a:latin typeface="Verdana"/>
                <a:cs typeface="Verdana"/>
              </a:rPr>
              <a:t>A</a:t>
            </a:r>
            <a:r>
              <a:rPr sz="1050" b="1" spc="-65" dirty="0">
                <a:latin typeface="Verdana"/>
                <a:cs typeface="Verdana"/>
              </a:rPr>
              <a:t> </a:t>
            </a:r>
            <a:r>
              <a:rPr sz="1050" b="1" spc="-275" dirty="0">
                <a:latin typeface="Verdana"/>
                <a:cs typeface="Verdana"/>
              </a:rPr>
              <a:t>T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280" dirty="0">
                <a:latin typeface="Verdana"/>
                <a:cs typeface="Verdana"/>
              </a:rPr>
              <a:t>I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10" dirty="0">
                <a:latin typeface="Verdana"/>
                <a:cs typeface="Verdana"/>
              </a:rPr>
              <a:t>O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110" dirty="0">
                <a:latin typeface="Verdana"/>
                <a:cs typeface="Verdana"/>
              </a:rPr>
              <a:t>N</a:t>
            </a:r>
            <a:r>
              <a:rPr sz="1050" b="1" spc="-45" dirty="0">
                <a:latin typeface="Verdana"/>
                <a:cs typeface="Verdana"/>
              </a:rPr>
              <a:t> </a:t>
            </a:r>
            <a:r>
              <a:rPr sz="1050" b="1" spc="-200" dirty="0">
                <a:latin typeface="Verdana"/>
                <a:cs typeface="Verdana"/>
              </a:rPr>
              <a:t>S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170" dirty="0">
                <a:latin typeface="Verdana"/>
                <a:cs typeface="Verdana"/>
              </a:rPr>
              <a:t>E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210" dirty="0">
                <a:latin typeface="Verdana"/>
                <a:cs typeface="Verdana"/>
              </a:rPr>
              <a:t>R</a:t>
            </a:r>
            <a:r>
              <a:rPr sz="1050" b="1" spc="-65" dirty="0">
                <a:latin typeface="Verdana"/>
                <a:cs typeface="Verdana"/>
              </a:rPr>
              <a:t> V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280" dirty="0">
                <a:latin typeface="Verdana"/>
                <a:cs typeface="Verdana"/>
              </a:rPr>
              <a:t>I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60" dirty="0">
                <a:latin typeface="Verdana"/>
                <a:cs typeface="Verdana"/>
              </a:rPr>
              <a:t>C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170" dirty="0">
                <a:latin typeface="Verdana"/>
                <a:cs typeface="Verdana"/>
              </a:rPr>
              <a:t>E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200" dirty="0">
                <a:latin typeface="Verdana"/>
                <a:cs typeface="Verdana"/>
              </a:rPr>
              <a:t>S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14486" y="4254246"/>
            <a:ext cx="88709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">
              <a:lnSpc>
                <a:spcPct val="100000"/>
              </a:lnSpc>
            </a:pPr>
            <a:r>
              <a:rPr sz="1050" b="1" spc="-190" dirty="0">
                <a:latin typeface="Verdana"/>
                <a:cs typeface="Verdana"/>
              </a:rPr>
              <a:t>B</a:t>
            </a:r>
            <a:r>
              <a:rPr sz="1050" b="1" spc="-65" dirty="0">
                <a:latin typeface="Verdana"/>
                <a:cs typeface="Verdana"/>
              </a:rPr>
              <a:t> </a:t>
            </a:r>
            <a:r>
              <a:rPr sz="1050" b="1" spc="-180" dirty="0">
                <a:latin typeface="Verdana"/>
                <a:cs typeface="Verdana"/>
              </a:rPr>
              <a:t>U</a:t>
            </a:r>
            <a:r>
              <a:rPr sz="1050" b="1" spc="-65" dirty="0">
                <a:latin typeface="Verdana"/>
                <a:cs typeface="Verdana"/>
              </a:rPr>
              <a:t> </a:t>
            </a:r>
            <a:r>
              <a:rPr sz="1050" b="1" spc="-200" dirty="0">
                <a:latin typeface="Verdana"/>
                <a:cs typeface="Verdana"/>
              </a:rPr>
              <a:t>S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280" dirty="0">
                <a:latin typeface="Verdana"/>
                <a:cs typeface="Verdana"/>
              </a:rPr>
              <a:t>I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110" dirty="0">
                <a:latin typeface="Verdana"/>
                <a:cs typeface="Verdana"/>
              </a:rPr>
              <a:t>N</a:t>
            </a:r>
            <a:r>
              <a:rPr sz="1050" b="1" spc="-65" dirty="0">
                <a:latin typeface="Verdana"/>
                <a:cs typeface="Verdana"/>
              </a:rPr>
              <a:t> </a:t>
            </a:r>
            <a:r>
              <a:rPr sz="1050" b="1" spc="-170" dirty="0">
                <a:latin typeface="Verdana"/>
                <a:cs typeface="Verdana"/>
              </a:rPr>
              <a:t>E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200" dirty="0">
                <a:latin typeface="Verdana"/>
                <a:cs typeface="Verdana"/>
              </a:rPr>
              <a:t>S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200" dirty="0">
                <a:latin typeface="Verdana"/>
                <a:cs typeface="Verdana"/>
              </a:rPr>
              <a:t>S</a:t>
            </a:r>
            <a:r>
              <a:rPr sz="1050" b="1" spc="-150" dirty="0">
                <a:latin typeface="Verdana"/>
                <a:cs typeface="Verdana"/>
              </a:rPr>
              <a:t> S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170" dirty="0">
                <a:latin typeface="Verdana"/>
                <a:cs typeface="Verdana"/>
              </a:rPr>
              <a:t>E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210" dirty="0">
                <a:latin typeface="Verdana"/>
                <a:cs typeface="Verdana"/>
              </a:rPr>
              <a:t>R</a:t>
            </a:r>
            <a:r>
              <a:rPr sz="1050" b="1" spc="-65" dirty="0">
                <a:latin typeface="Verdana"/>
                <a:cs typeface="Verdana"/>
              </a:rPr>
              <a:t> V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280" dirty="0">
                <a:latin typeface="Verdana"/>
                <a:cs typeface="Verdana"/>
              </a:rPr>
              <a:t>I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60" dirty="0">
                <a:latin typeface="Verdana"/>
                <a:cs typeface="Verdana"/>
              </a:rPr>
              <a:t>C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170" dirty="0">
                <a:latin typeface="Verdana"/>
                <a:cs typeface="Verdana"/>
              </a:rPr>
              <a:t>E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200" dirty="0">
                <a:latin typeface="Verdana"/>
                <a:cs typeface="Verdana"/>
              </a:rPr>
              <a:t>S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712964" y="5617464"/>
            <a:ext cx="1926335" cy="185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52918" y="5625338"/>
            <a:ext cx="16459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190" dirty="0">
                <a:latin typeface="Verdana"/>
                <a:cs typeface="Verdana"/>
              </a:rPr>
              <a:t>P</a:t>
            </a:r>
            <a:r>
              <a:rPr sz="1100" b="1" spc="-225" dirty="0">
                <a:latin typeface="Verdana"/>
                <a:cs typeface="Verdana"/>
              </a:rPr>
              <a:t>R</a:t>
            </a:r>
            <a:r>
              <a:rPr sz="1100" b="1" spc="-195" dirty="0">
                <a:latin typeface="Verdana"/>
                <a:cs typeface="Verdana"/>
              </a:rPr>
              <a:t>ESENT</a:t>
            </a:r>
            <a:r>
              <a:rPr sz="1100" b="1" spc="-165" dirty="0">
                <a:latin typeface="Verdana"/>
                <a:cs typeface="Verdana"/>
              </a:rPr>
              <a:t>AT</a:t>
            </a:r>
            <a:r>
              <a:rPr sz="1100" b="1" spc="-140" dirty="0">
                <a:latin typeface="Verdana"/>
                <a:cs typeface="Verdana"/>
              </a:rPr>
              <a:t>ION</a:t>
            </a:r>
            <a:r>
              <a:rPr sz="1100" b="1" spc="-105" dirty="0">
                <a:latin typeface="Verdana"/>
                <a:cs typeface="Verdana"/>
              </a:rPr>
              <a:t> </a:t>
            </a:r>
            <a:r>
              <a:rPr sz="1100" b="1" spc="-195" dirty="0">
                <a:latin typeface="Verdana"/>
                <a:cs typeface="Verdana"/>
              </a:rPr>
              <a:t>SE</a:t>
            </a:r>
            <a:r>
              <a:rPr sz="1100" b="1" spc="-225" dirty="0">
                <a:latin typeface="Verdana"/>
                <a:cs typeface="Verdana"/>
              </a:rPr>
              <a:t>R</a:t>
            </a:r>
            <a:r>
              <a:rPr sz="1100" b="1" spc="-75" dirty="0">
                <a:latin typeface="Verdana"/>
                <a:cs typeface="Verdana"/>
              </a:rPr>
              <a:t>V</a:t>
            </a:r>
            <a:r>
              <a:rPr sz="1100" b="1" spc="-114" dirty="0">
                <a:latin typeface="Verdana"/>
                <a:cs typeface="Verdana"/>
              </a:rPr>
              <a:t>IC</a:t>
            </a:r>
            <a:r>
              <a:rPr sz="1100" b="1" spc="-195" dirty="0">
                <a:latin typeface="Verdana"/>
                <a:cs typeface="Verdana"/>
              </a:rPr>
              <a:t>ES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94272" y="4254246"/>
            <a:ext cx="8718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 marR="5080" indent="-18415">
              <a:lnSpc>
                <a:spcPct val="100000"/>
              </a:lnSpc>
            </a:pPr>
            <a:r>
              <a:rPr sz="1050" b="1" spc="-190" dirty="0">
                <a:latin typeface="Verdana"/>
                <a:cs typeface="Verdana"/>
              </a:rPr>
              <a:t>B</a:t>
            </a:r>
            <a:r>
              <a:rPr sz="1050" b="1" spc="-65" dirty="0">
                <a:latin typeface="Verdana"/>
                <a:cs typeface="Verdana"/>
              </a:rPr>
              <a:t> </a:t>
            </a:r>
            <a:r>
              <a:rPr sz="1050" b="1" spc="-180" dirty="0">
                <a:latin typeface="Verdana"/>
                <a:cs typeface="Verdana"/>
              </a:rPr>
              <a:t>U</a:t>
            </a:r>
            <a:r>
              <a:rPr sz="1050" b="1" spc="-65" dirty="0">
                <a:latin typeface="Verdana"/>
                <a:cs typeface="Verdana"/>
              </a:rPr>
              <a:t> </a:t>
            </a:r>
            <a:r>
              <a:rPr sz="1050" b="1" spc="-200" dirty="0">
                <a:latin typeface="Verdana"/>
                <a:cs typeface="Verdana"/>
              </a:rPr>
              <a:t>S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280" dirty="0">
                <a:latin typeface="Verdana"/>
                <a:cs typeface="Verdana"/>
              </a:rPr>
              <a:t>I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110" dirty="0">
                <a:latin typeface="Verdana"/>
                <a:cs typeface="Verdana"/>
              </a:rPr>
              <a:t>N</a:t>
            </a:r>
            <a:r>
              <a:rPr sz="1050" b="1" spc="-65" dirty="0">
                <a:latin typeface="Verdana"/>
                <a:cs typeface="Verdana"/>
              </a:rPr>
              <a:t> </a:t>
            </a:r>
            <a:r>
              <a:rPr sz="1050" b="1" spc="-170" dirty="0">
                <a:latin typeface="Verdana"/>
                <a:cs typeface="Verdana"/>
              </a:rPr>
              <a:t>E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200" dirty="0">
                <a:latin typeface="Verdana"/>
                <a:cs typeface="Verdana"/>
              </a:rPr>
              <a:t>S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200" dirty="0">
                <a:latin typeface="Verdana"/>
                <a:cs typeface="Verdana"/>
              </a:rPr>
              <a:t>S</a:t>
            </a:r>
            <a:r>
              <a:rPr sz="1050" b="1" spc="-95" dirty="0">
                <a:latin typeface="Verdana"/>
                <a:cs typeface="Verdana"/>
              </a:rPr>
              <a:t> </a:t>
            </a:r>
            <a:r>
              <a:rPr sz="1050" b="1" spc="-180" dirty="0">
                <a:latin typeface="Verdana"/>
                <a:cs typeface="Verdana"/>
              </a:rPr>
              <a:t>P</a:t>
            </a:r>
            <a:r>
              <a:rPr sz="1050" b="1" spc="-65" dirty="0">
                <a:latin typeface="Verdana"/>
                <a:cs typeface="Verdana"/>
              </a:rPr>
              <a:t> </a:t>
            </a:r>
            <a:r>
              <a:rPr sz="1050" b="1" spc="-210" dirty="0">
                <a:latin typeface="Verdana"/>
                <a:cs typeface="Verdana"/>
              </a:rPr>
              <a:t>R</a:t>
            </a:r>
            <a:r>
              <a:rPr sz="1050" b="1" spc="-65" dirty="0">
                <a:latin typeface="Verdana"/>
                <a:cs typeface="Verdana"/>
              </a:rPr>
              <a:t> </a:t>
            </a:r>
            <a:r>
              <a:rPr sz="1050" b="1" spc="-10" dirty="0">
                <a:latin typeface="Verdana"/>
                <a:cs typeface="Verdana"/>
              </a:rPr>
              <a:t>O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60" dirty="0">
                <a:latin typeface="Verdana"/>
                <a:cs typeface="Verdana"/>
              </a:rPr>
              <a:t>C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170" dirty="0">
                <a:latin typeface="Verdana"/>
                <a:cs typeface="Verdana"/>
              </a:rPr>
              <a:t>E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200" dirty="0">
                <a:latin typeface="Verdana"/>
                <a:cs typeface="Verdana"/>
              </a:rPr>
              <a:t>S</a:t>
            </a:r>
            <a:r>
              <a:rPr sz="1050" b="1" spc="-60" dirty="0">
                <a:latin typeface="Verdana"/>
                <a:cs typeface="Verdana"/>
              </a:rPr>
              <a:t> </a:t>
            </a:r>
            <a:r>
              <a:rPr sz="1050" b="1" spc="-200" dirty="0">
                <a:latin typeface="Verdana"/>
                <a:cs typeface="Verdana"/>
              </a:rPr>
              <a:t>S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13916" y="5068823"/>
            <a:ext cx="794385" cy="241300"/>
          </a:xfrm>
          <a:custGeom>
            <a:avLst/>
            <a:gdLst/>
            <a:ahLst/>
            <a:cxnLst/>
            <a:rect l="l" t="t" r="r" b="b"/>
            <a:pathLst>
              <a:path w="794385" h="241300">
                <a:moveTo>
                  <a:pt x="0" y="120395"/>
                </a:moveTo>
                <a:lnTo>
                  <a:pt x="24843" y="78363"/>
                </a:lnTo>
                <a:lnTo>
                  <a:pt x="93388" y="42803"/>
                </a:lnTo>
                <a:lnTo>
                  <a:pt x="141241" y="28297"/>
                </a:lnTo>
                <a:lnTo>
                  <a:pt x="196652" y="16425"/>
                </a:lnTo>
                <a:lnTo>
                  <a:pt x="258497" y="7525"/>
                </a:lnTo>
                <a:lnTo>
                  <a:pt x="325655" y="1937"/>
                </a:lnTo>
                <a:lnTo>
                  <a:pt x="397002" y="0"/>
                </a:lnTo>
                <a:lnTo>
                  <a:pt x="468348" y="1937"/>
                </a:lnTo>
                <a:lnTo>
                  <a:pt x="535506" y="7525"/>
                </a:lnTo>
                <a:lnTo>
                  <a:pt x="597351" y="16425"/>
                </a:lnTo>
                <a:lnTo>
                  <a:pt x="652762" y="28297"/>
                </a:lnTo>
                <a:lnTo>
                  <a:pt x="700615" y="42803"/>
                </a:lnTo>
                <a:lnTo>
                  <a:pt x="739789" y="59605"/>
                </a:lnTo>
                <a:lnTo>
                  <a:pt x="787605" y="98740"/>
                </a:lnTo>
                <a:lnTo>
                  <a:pt x="794004" y="120395"/>
                </a:lnTo>
                <a:lnTo>
                  <a:pt x="787605" y="142051"/>
                </a:lnTo>
                <a:lnTo>
                  <a:pt x="739789" y="181186"/>
                </a:lnTo>
                <a:lnTo>
                  <a:pt x="700615" y="197988"/>
                </a:lnTo>
                <a:lnTo>
                  <a:pt x="652762" y="212494"/>
                </a:lnTo>
                <a:lnTo>
                  <a:pt x="597351" y="224366"/>
                </a:lnTo>
                <a:lnTo>
                  <a:pt x="535506" y="233266"/>
                </a:lnTo>
                <a:lnTo>
                  <a:pt x="468348" y="238854"/>
                </a:lnTo>
                <a:lnTo>
                  <a:pt x="397002" y="240791"/>
                </a:lnTo>
                <a:lnTo>
                  <a:pt x="325655" y="238854"/>
                </a:lnTo>
                <a:lnTo>
                  <a:pt x="258497" y="233266"/>
                </a:lnTo>
                <a:lnTo>
                  <a:pt x="196652" y="224366"/>
                </a:lnTo>
                <a:lnTo>
                  <a:pt x="141241" y="212494"/>
                </a:lnTo>
                <a:lnTo>
                  <a:pt x="93388" y="197988"/>
                </a:lnTo>
                <a:lnTo>
                  <a:pt x="54214" y="181186"/>
                </a:lnTo>
                <a:lnTo>
                  <a:pt x="6398" y="142051"/>
                </a:lnTo>
                <a:lnTo>
                  <a:pt x="0" y="120395"/>
                </a:lnTo>
                <a:close/>
              </a:path>
            </a:pathLst>
          </a:custGeom>
          <a:ln w="12191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74364" y="4724400"/>
            <a:ext cx="518159" cy="139065"/>
          </a:xfrm>
          <a:custGeom>
            <a:avLst/>
            <a:gdLst/>
            <a:ahLst/>
            <a:cxnLst/>
            <a:rect l="l" t="t" r="r" b="b"/>
            <a:pathLst>
              <a:path w="518160" h="139064">
                <a:moveTo>
                  <a:pt x="0" y="69341"/>
                </a:moveTo>
                <a:lnTo>
                  <a:pt x="35362" y="34318"/>
                </a:lnTo>
                <a:lnTo>
                  <a:pt x="75866" y="20288"/>
                </a:lnTo>
                <a:lnTo>
                  <a:pt x="128298" y="9454"/>
                </a:lnTo>
                <a:lnTo>
                  <a:pt x="190191" y="2472"/>
                </a:lnTo>
                <a:lnTo>
                  <a:pt x="259080" y="0"/>
                </a:lnTo>
                <a:lnTo>
                  <a:pt x="327968" y="2472"/>
                </a:lnTo>
                <a:lnTo>
                  <a:pt x="389861" y="9454"/>
                </a:lnTo>
                <a:lnTo>
                  <a:pt x="442293" y="20288"/>
                </a:lnTo>
                <a:lnTo>
                  <a:pt x="482797" y="34318"/>
                </a:lnTo>
                <a:lnTo>
                  <a:pt x="518160" y="69341"/>
                </a:lnTo>
                <a:lnTo>
                  <a:pt x="508908" y="87795"/>
                </a:lnTo>
                <a:lnTo>
                  <a:pt x="442293" y="118395"/>
                </a:lnTo>
                <a:lnTo>
                  <a:pt x="389861" y="129229"/>
                </a:lnTo>
                <a:lnTo>
                  <a:pt x="327968" y="136211"/>
                </a:lnTo>
                <a:lnTo>
                  <a:pt x="259080" y="138683"/>
                </a:lnTo>
                <a:lnTo>
                  <a:pt x="190191" y="136211"/>
                </a:lnTo>
                <a:lnTo>
                  <a:pt x="128298" y="129229"/>
                </a:lnTo>
                <a:lnTo>
                  <a:pt x="75866" y="118395"/>
                </a:lnTo>
                <a:lnTo>
                  <a:pt x="35362" y="104365"/>
                </a:lnTo>
                <a:lnTo>
                  <a:pt x="0" y="69341"/>
                </a:lnTo>
                <a:close/>
              </a:path>
            </a:pathLst>
          </a:custGeom>
          <a:ln w="12192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62216" y="5430011"/>
            <a:ext cx="399415" cy="106680"/>
          </a:xfrm>
          <a:custGeom>
            <a:avLst/>
            <a:gdLst/>
            <a:ahLst/>
            <a:cxnLst/>
            <a:rect l="l" t="t" r="r" b="b"/>
            <a:pathLst>
              <a:path w="399415" h="106679">
                <a:moveTo>
                  <a:pt x="0" y="53339"/>
                </a:moveTo>
                <a:lnTo>
                  <a:pt x="38526" y="21835"/>
                </a:lnTo>
                <a:lnTo>
                  <a:pt x="81747" y="10290"/>
                </a:lnTo>
                <a:lnTo>
                  <a:pt x="136550" y="2718"/>
                </a:lnTo>
                <a:lnTo>
                  <a:pt x="199643" y="0"/>
                </a:lnTo>
                <a:lnTo>
                  <a:pt x="262737" y="2718"/>
                </a:lnTo>
                <a:lnTo>
                  <a:pt x="317540" y="10290"/>
                </a:lnTo>
                <a:lnTo>
                  <a:pt x="360761" y="21835"/>
                </a:lnTo>
                <a:lnTo>
                  <a:pt x="389107" y="36478"/>
                </a:lnTo>
                <a:lnTo>
                  <a:pt x="399287" y="53339"/>
                </a:lnTo>
                <a:lnTo>
                  <a:pt x="389107" y="70201"/>
                </a:lnTo>
                <a:lnTo>
                  <a:pt x="360761" y="84844"/>
                </a:lnTo>
                <a:lnTo>
                  <a:pt x="317540" y="96389"/>
                </a:lnTo>
                <a:lnTo>
                  <a:pt x="262737" y="103961"/>
                </a:lnTo>
                <a:lnTo>
                  <a:pt x="199643" y="106679"/>
                </a:lnTo>
                <a:lnTo>
                  <a:pt x="136550" y="103961"/>
                </a:lnTo>
                <a:lnTo>
                  <a:pt x="81747" y="96389"/>
                </a:lnTo>
                <a:lnTo>
                  <a:pt x="38526" y="84844"/>
                </a:lnTo>
                <a:lnTo>
                  <a:pt x="10180" y="70201"/>
                </a:lnTo>
                <a:lnTo>
                  <a:pt x="0" y="53339"/>
                </a:lnTo>
                <a:close/>
              </a:path>
            </a:pathLst>
          </a:custGeom>
          <a:ln w="12192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97111" y="4785360"/>
            <a:ext cx="483234" cy="139065"/>
          </a:xfrm>
          <a:custGeom>
            <a:avLst/>
            <a:gdLst/>
            <a:ahLst/>
            <a:cxnLst/>
            <a:rect l="l" t="t" r="r" b="b"/>
            <a:pathLst>
              <a:path w="483234" h="139064">
                <a:moveTo>
                  <a:pt x="0" y="69341"/>
                </a:moveTo>
                <a:lnTo>
                  <a:pt x="32991" y="34318"/>
                </a:lnTo>
                <a:lnTo>
                  <a:pt x="70770" y="20288"/>
                </a:lnTo>
                <a:lnTo>
                  <a:pt x="119662" y="9454"/>
                </a:lnTo>
                <a:lnTo>
                  <a:pt x="177359" y="2472"/>
                </a:lnTo>
                <a:lnTo>
                  <a:pt x="241554" y="0"/>
                </a:lnTo>
                <a:lnTo>
                  <a:pt x="305748" y="2472"/>
                </a:lnTo>
                <a:lnTo>
                  <a:pt x="363445" y="9454"/>
                </a:lnTo>
                <a:lnTo>
                  <a:pt x="412337" y="20288"/>
                </a:lnTo>
                <a:lnTo>
                  <a:pt x="450116" y="34318"/>
                </a:lnTo>
                <a:lnTo>
                  <a:pt x="483108" y="69341"/>
                </a:lnTo>
                <a:lnTo>
                  <a:pt x="474475" y="87795"/>
                </a:lnTo>
                <a:lnTo>
                  <a:pt x="412337" y="118395"/>
                </a:lnTo>
                <a:lnTo>
                  <a:pt x="363445" y="129229"/>
                </a:lnTo>
                <a:lnTo>
                  <a:pt x="305748" y="136211"/>
                </a:lnTo>
                <a:lnTo>
                  <a:pt x="241554" y="138683"/>
                </a:lnTo>
                <a:lnTo>
                  <a:pt x="177359" y="136211"/>
                </a:lnTo>
                <a:lnTo>
                  <a:pt x="119662" y="129229"/>
                </a:lnTo>
                <a:lnTo>
                  <a:pt x="70770" y="118395"/>
                </a:lnTo>
                <a:lnTo>
                  <a:pt x="32991" y="104365"/>
                </a:lnTo>
                <a:lnTo>
                  <a:pt x="0" y="69341"/>
                </a:lnTo>
                <a:close/>
              </a:path>
            </a:pathLst>
          </a:custGeom>
          <a:ln w="12191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74507" y="5894832"/>
            <a:ext cx="414655" cy="137160"/>
          </a:xfrm>
          <a:custGeom>
            <a:avLst/>
            <a:gdLst/>
            <a:ahLst/>
            <a:cxnLst/>
            <a:rect l="l" t="t" r="r" b="b"/>
            <a:pathLst>
              <a:path w="414654" h="137160">
                <a:moveTo>
                  <a:pt x="0" y="68579"/>
                </a:moveTo>
                <a:lnTo>
                  <a:pt x="40001" y="28090"/>
                </a:lnTo>
                <a:lnTo>
                  <a:pt x="84874" y="13240"/>
                </a:lnTo>
                <a:lnTo>
                  <a:pt x="141768" y="3499"/>
                </a:lnTo>
                <a:lnTo>
                  <a:pt x="207264" y="0"/>
                </a:lnTo>
                <a:lnTo>
                  <a:pt x="272759" y="3499"/>
                </a:lnTo>
                <a:lnTo>
                  <a:pt x="329653" y="13240"/>
                </a:lnTo>
                <a:lnTo>
                  <a:pt x="374526" y="28090"/>
                </a:lnTo>
                <a:lnTo>
                  <a:pt x="403957" y="46914"/>
                </a:lnTo>
                <a:lnTo>
                  <a:pt x="414527" y="68579"/>
                </a:lnTo>
                <a:lnTo>
                  <a:pt x="403957" y="90245"/>
                </a:lnTo>
                <a:lnTo>
                  <a:pt x="374526" y="109069"/>
                </a:lnTo>
                <a:lnTo>
                  <a:pt x="329653" y="123919"/>
                </a:lnTo>
                <a:lnTo>
                  <a:pt x="272759" y="133660"/>
                </a:lnTo>
                <a:lnTo>
                  <a:pt x="207264" y="137159"/>
                </a:lnTo>
                <a:lnTo>
                  <a:pt x="141768" y="133660"/>
                </a:lnTo>
                <a:lnTo>
                  <a:pt x="84874" y="123919"/>
                </a:lnTo>
                <a:lnTo>
                  <a:pt x="40001" y="109069"/>
                </a:lnTo>
                <a:lnTo>
                  <a:pt x="10570" y="90245"/>
                </a:lnTo>
                <a:lnTo>
                  <a:pt x="0" y="68579"/>
                </a:lnTo>
                <a:close/>
              </a:path>
            </a:pathLst>
          </a:custGeom>
          <a:ln w="12192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74507" y="6063996"/>
            <a:ext cx="414655" cy="139065"/>
          </a:xfrm>
          <a:custGeom>
            <a:avLst/>
            <a:gdLst/>
            <a:ahLst/>
            <a:cxnLst/>
            <a:rect l="l" t="t" r="r" b="b"/>
            <a:pathLst>
              <a:path w="414654" h="139064">
                <a:moveTo>
                  <a:pt x="0" y="69342"/>
                </a:moveTo>
                <a:lnTo>
                  <a:pt x="40001" y="28364"/>
                </a:lnTo>
                <a:lnTo>
                  <a:pt x="84874" y="13362"/>
                </a:lnTo>
                <a:lnTo>
                  <a:pt x="141768" y="3529"/>
                </a:lnTo>
                <a:lnTo>
                  <a:pt x="207264" y="0"/>
                </a:lnTo>
                <a:lnTo>
                  <a:pt x="272759" y="3529"/>
                </a:lnTo>
                <a:lnTo>
                  <a:pt x="329653" y="13362"/>
                </a:lnTo>
                <a:lnTo>
                  <a:pt x="374526" y="28364"/>
                </a:lnTo>
                <a:lnTo>
                  <a:pt x="403957" y="47402"/>
                </a:lnTo>
                <a:lnTo>
                  <a:pt x="414527" y="69342"/>
                </a:lnTo>
                <a:lnTo>
                  <a:pt x="403957" y="91281"/>
                </a:lnTo>
                <a:lnTo>
                  <a:pt x="374526" y="110319"/>
                </a:lnTo>
                <a:lnTo>
                  <a:pt x="329653" y="125321"/>
                </a:lnTo>
                <a:lnTo>
                  <a:pt x="272759" y="135154"/>
                </a:lnTo>
                <a:lnTo>
                  <a:pt x="207264" y="138684"/>
                </a:lnTo>
                <a:lnTo>
                  <a:pt x="141768" y="135154"/>
                </a:lnTo>
                <a:lnTo>
                  <a:pt x="84874" y="125321"/>
                </a:lnTo>
                <a:lnTo>
                  <a:pt x="40001" y="110319"/>
                </a:lnTo>
                <a:lnTo>
                  <a:pt x="10570" y="91281"/>
                </a:lnTo>
                <a:lnTo>
                  <a:pt x="0" y="69342"/>
                </a:lnTo>
                <a:close/>
              </a:path>
            </a:pathLst>
          </a:custGeom>
          <a:ln w="12192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45479" y="5120640"/>
            <a:ext cx="399415" cy="106680"/>
          </a:xfrm>
          <a:custGeom>
            <a:avLst/>
            <a:gdLst/>
            <a:ahLst/>
            <a:cxnLst/>
            <a:rect l="l" t="t" r="r" b="b"/>
            <a:pathLst>
              <a:path w="399414" h="106679">
                <a:moveTo>
                  <a:pt x="0" y="53340"/>
                </a:moveTo>
                <a:lnTo>
                  <a:pt x="38526" y="21835"/>
                </a:lnTo>
                <a:lnTo>
                  <a:pt x="81747" y="10290"/>
                </a:lnTo>
                <a:lnTo>
                  <a:pt x="136550" y="2718"/>
                </a:lnTo>
                <a:lnTo>
                  <a:pt x="199644" y="0"/>
                </a:lnTo>
                <a:lnTo>
                  <a:pt x="262737" y="2718"/>
                </a:lnTo>
                <a:lnTo>
                  <a:pt x="317540" y="10290"/>
                </a:lnTo>
                <a:lnTo>
                  <a:pt x="360761" y="21835"/>
                </a:lnTo>
                <a:lnTo>
                  <a:pt x="389107" y="36478"/>
                </a:lnTo>
                <a:lnTo>
                  <a:pt x="399288" y="53340"/>
                </a:lnTo>
                <a:lnTo>
                  <a:pt x="389107" y="70201"/>
                </a:lnTo>
                <a:lnTo>
                  <a:pt x="360761" y="84844"/>
                </a:lnTo>
                <a:lnTo>
                  <a:pt x="317540" y="96389"/>
                </a:lnTo>
                <a:lnTo>
                  <a:pt x="262737" y="103961"/>
                </a:lnTo>
                <a:lnTo>
                  <a:pt x="199644" y="106680"/>
                </a:lnTo>
                <a:lnTo>
                  <a:pt x="136550" y="103961"/>
                </a:lnTo>
                <a:lnTo>
                  <a:pt x="81747" y="96389"/>
                </a:lnTo>
                <a:lnTo>
                  <a:pt x="38526" y="84844"/>
                </a:lnTo>
                <a:lnTo>
                  <a:pt x="10180" y="70201"/>
                </a:lnTo>
                <a:lnTo>
                  <a:pt x="0" y="53340"/>
                </a:lnTo>
                <a:close/>
              </a:path>
            </a:pathLst>
          </a:custGeom>
          <a:ln w="12192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06311" y="5109972"/>
            <a:ext cx="399415" cy="106680"/>
          </a:xfrm>
          <a:custGeom>
            <a:avLst/>
            <a:gdLst/>
            <a:ahLst/>
            <a:cxnLst/>
            <a:rect l="l" t="t" r="r" b="b"/>
            <a:pathLst>
              <a:path w="399415" h="106679">
                <a:moveTo>
                  <a:pt x="0" y="53340"/>
                </a:moveTo>
                <a:lnTo>
                  <a:pt x="38526" y="21835"/>
                </a:lnTo>
                <a:lnTo>
                  <a:pt x="81747" y="10290"/>
                </a:lnTo>
                <a:lnTo>
                  <a:pt x="136550" y="2718"/>
                </a:lnTo>
                <a:lnTo>
                  <a:pt x="199643" y="0"/>
                </a:lnTo>
                <a:lnTo>
                  <a:pt x="262737" y="2718"/>
                </a:lnTo>
                <a:lnTo>
                  <a:pt x="317540" y="10290"/>
                </a:lnTo>
                <a:lnTo>
                  <a:pt x="360761" y="21835"/>
                </a:lnTo>
                <a:lnTo>
                  <a:pt x="389107" y="36478"/>
                </a:lnTo>
                <a:lnTo>
                  <a:pt x="399288" y="53340"/>
                </a:lnTo>
                <a:lnTo>
                  <a:pt x="389107" y="70201"/>
                </a:lnTo>
                <a:lnTo>
                  <a:pt x="360761" y="84844"/>
                </a:lnTo>
                <a:lnTo>
                  <a:pt x="317540" y="96389"/>
                </a:lnTo>
                <a:lnTo>
                  <a:pt x="262737" y="103961"/>
                </a:lnTo>
                <a:lnTo>
                  <a:pt x="199643" y="106680"/>
                </a:lnTo>
                <a:lnTo>
                  <a:pt x="136550" y="103961"/>
                </a:lnTo>
                <a:lnTo>
                  <a:pt x="81747" y="96389"/>
                </a:lnTo>
                <a:lnTo>
                  <a:pt x="38526" y="84844"/>
                </a:lnTo>
                <a:lnTo>
                  <a:pt x="10180" y="70201"/>
                </a:lnTo>
                <a:lnTo>
                  <a:pt x="0" y="53340"/>
                </a:lnTo>
                <a:close/>
              </a:path>
            </a:pathLst>
          </a:custGeom>
          <a:ln w="12192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3836" y="5715000"/>
            <a:ext cx="792480" cy="242570"/>
          </a:xfrm>
          <a:custGeom>
            <a:avLst/>
            <a:gdLst/>
            <a:ahLst/>
            <a:cxnLst/>
            <a:rect l="l" t="t" r="r" b="b"/>
            <a:pathLst>
              <a:path w="792480" h="242570">
                <a:moveTo>
                  <a:pt x="0" y="121157"/>
                </a:moveTo>
                <a:lnTo>
                  <a:pt x="24790" y="78875"/>
                </a:lnTo>
                <a:lnTo>
                  <a:pt x="93191" y="43091"/>
                </a:lnTo>
                <a:lnTo>
                  <a:pt x="140949" y="28489"/>
                </a:lnTo>
                <a:lnTo>
                  <a:pt x="196251" y="16538"/>
                </a:lnTo>
                <a:lnTo>
                  <a:pt x="257980" y="7578"/>
                </a:lnTo>
                <a:lnTo>
                  <a:pt x="325016" y="1951"/>
                </a:lnTo>
                <a:lnTo>
                  <a:pt x="396239" y="0"/>
                </a:lnTo>
                <a:lnTo>
                  <a:pt x="467460" y="1951"/>
                </a:lnTo>
                <a:lnTo>
                  <a:pt x="534494" y="7578"/>
                </a:lnTo>
                <a:lnTo>
                  <a:pt x="596222" y="16538"/>
                </a:lnTo>
                <a:lnTo>
                  <a:pt x="651525" y="28489"/>
                </a:lnTo>
                <a:lnTo>
                  <a:pt x="699283" y="43091"/>
                </a:lnTo>
                <a:lnTo>
                  <a:pt x="738377" y="60000"/>
                </a:lnTo>
                <a:lnTo>
                  <a:pt x="786095" y="99375"/>
                </a:lnTo>
                <a:lnTo>
                  <a:pt x="792480" y="121157"/>
                </a:lnTo>
                <a:lnTo>
                  <a:pt x="786095" y="142940"/>
                </a:lnTo>
                <a:lnTo>
                  <a:pt x="738378" y="182315"/>
                </a:lnTo>
                <a:lnTo>
                  <a:pt x="699283" y="199224"/>
                </a:lnTo>
                <a:lnTo>
                  <a:pt x="651525" y="213826"/>
                </a:lnTo>
                <a:lnTo>
                  <a:pt x="596222" y="225777"/>
                </a:lnTo>
                <a:lnTo>
                  <a:pt x="534494" y="234737"/>
                </a:lnTo>
                <a:lnTo>
                  <a:pt x="467460" y="240364"/>
                </a:lnTo>
                <a:lnTo>
                  <a:pt x="396239" y="242315"/>
                </a:lnTo>
                <a:lnTo>
                  <a:pt x="325016" y="240364"/>
                </a:lnTo>
                <a:lnTo>
                  <a:pt x="257980" y="234737"/>
                </a:lnTo>
                <a:lnTo>
                  <a:pt x="196251" y="225777"/>
                </a:lnTo>
                <a:lnTo>
                  <a:pt x="140949" y="213826"/>
                </a:lnTo>
                <a:lnTo>
                  <a:pt x="93191" y="199224"/>
                </a:lnTo>
                <a:lnTo>
                  <a:pt x="54099" y="182315"/>
                </a:lnTo>
                <a:lnTo>
                  <a:pt x="6384" y="142940"/>
                </a:lnTo>
                <a:lnTo>
                  <a:pt x="0" y="121157"/>
                </a:lnTo>
                <a:close/>
              </a:path>
            </a:pathLst>
          </a:custGeom>
          <a:ln w="12192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7260" y="4626864"/>
            <a:ext cx="2083435" cy="0"/>
          </a:xfrm>
          <a:custGeom>
            <a:avLst/>
            <a:gdLst/>
            <a:ahLst/>
            <a:cxnLst/>
            <a:rect l="l" t="t" r="r" b="b"/>
            <a:pathLst>
              <a:path w="2083435">
                <a:moveTo>
                  <a:pt x="0" y="0"/>
                </a:moveTo>
                <a:lnTo>
                  <a:pt x="2083308" y="0"/>
                </a:lnTo>
              </a:path>
            </a:pathLst>
          </a:custGeom>
          <a:ln w="12192">
            <a:solidFill>
              <a:srgbClr val="DBE0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68395" y="4626864"/>
            <a:ext cx="2083435" cy="0"/>
          </a:xfrm>
          <a:custGeom>
            <a:avLst/>
            <a:gdLst/>
            <a:ahLst/>
            <a:cxnLst/>
            <a:rect l="l" t="t" r="r" b="b"/>
            <a:pathLst>
              <a:path w="2083435">
                <a:moveTo>
                  <a:pt x="0" y="0"/>
                </a:moveTo>
                <a:lnTo>
                  <a:pt x="2083308" y="0"/>
                </a:lnTo>
              </a:path>
            </a:pathLst>
          </a:custGeom>
          <a:ln w="12192">
            <a:solidFill>
              <a:srgbClr val="DBE0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6484" y="4626864"/>
            <a:ext cx="2083435" cy="0"/>
          </a:xfrm>
          <a:custGeom>
            <a:avLst/>
            <a:gdLst/>
            <a:ahLst/>
            <a:cxnLst/>
            <a:rect l="l" t="t" r="r" b="b"/>
            <a:pathLst>
              <a:path w="2083434">
                <a:moveTo>
                  <a:pt x="0" y="0"/>
                </a:moveTo>
                <a:lnTo>
                  <a:pt x="2083308" y="0"/>
                </a:lnTo>
              </a:path>
            </a:pathLst>
          </a:custGeom>
          <a:ln w="12192">
            <a:solidFill>
              <a:srgbClr val="DBE0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23047" y="4626864"/>
            <a:ext cx="2083435" cy="0"/>
          </a:xfrm>
          <a:custGeom>
            <a:avLst/>
            <a:gdLst/>
            <a:ahLst/>
            <a:cxnLst/>
            <a:rect l="l" t="t" r="r" b="b"/>
            <a:pathLst>
              <a:path w="2083434">
                <a:moveTo>
                  <a:pt x="0" y="0"/>
                </a:moveTo>
                <a:lnTo>
                  <a:pt x="2083307" y="0"/>
                </a:lnTo>
              </a:path>
            </a:pathLst>
          </a:custGeom>
          <a:ln w="12192">
            <a:solidFill>
              <a:srgbClr val="DBE0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47431" y="5818632"/>
            <a:ext cx="2058670" cy="0"/>
          </a:xfrm>
          <a:custGeom>
            <a:avLst/>
            <a:gdLst/>
            <a:ahLst/>
            <a:cxnLst/>
            <a:rect l="l" t="t" r="r" b="b"/>
            <a:pathLst>
              <a:path w="2058670">
                <a:moveTo>
                  <a:pt x="0" y="0"/>
                </a:moveTo>
                <a:lnTo>
                  <a:pt x="205816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46676" y="6134100"/>
            <a:ext cx="452627" cy="251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13147" y="6172200"/>
            <a:ext cx="516890" cy="137160"/>
          </a:xfrm>
          <a:custGeom>
            <a:avLst/>
            <a:gdLst/>
            <a:ahLst/>
            <a:cxnLst/>
            <a:rect l="l" t="t" r="r" b="b"/>
            <a:pathLst>
              <a:path w="516889" h="137160">
                <a:moveTo>
                  <a:pt x="0" y="68579"/>
                </a:moveTo>
                <a:lnTo>
                  <a:pt x="35277" y="33979"/>
                </a:lnTo>
                <a:lnTo>
                  <a:pt x="75676" y="20097"/>
                </a:lnTo>
                <a:lnTo>
                  <a:pt x="127959" y="9369"/>
                </a:lnTo>
                <a:lnTo>
                  <a:pt x="189662" y="2451"/>
                </a:lnTo>
                <a:lnTo>
                  <a:pt x="258317" y="0"/>
                </a:lnTo>
                <a:lnTo>
                  <a:pt x="326973" y="2451"/>
                </a:lnTo>
                <a:lnTo>
                  <a:pt x="388676" y="9369"/>
                </a:lnTo>
                <a:lnTo>
                  <a:pt x="440959" y="20097"/>
                </a:lnTo>
                <a:lnTo>
                  <a:pt x="481358" y="33979"/>
                </a:lnTo>
                <a:lnTo>
                  <a:pt x="516636" y="68579"/>
                </a:lnTo>
                <a:lnTo>
                  <a:pt x="507405" y="86800"/>
                </a:lnTo>
                <a:lnTo>
                  <a:pt x="440959" y="117062"/>
                </a:lnTo>
                <a:lnTo>
                  <a:pt x="388676" y="127790"/>
                </a:lnTo>
                <a:lnTo>
                  <a:pt x="326973" y="134708"/>
                </a:lnTo>
                <a:lnTo>
                  <a:pt x="258317" y="137159"/>
                </a:lnTo>
                <a:lnTo>
                  <a:pt x="189662" y="134708"/>
                </a:lnTo>
                <a:lnTo>
                  <a:pt x="127959" y="127790"/>
                </a:lnTo>
                <a:lnTo>
                  <a:pt x="75676" y="117062"/>
                </a:lnTo>
                <a:lnTo>
                  <a:pt x="35277" y="103180"/>
                </a:lnTo>
                <a:lnTo>
                  <a:pt x="0" y="68579"/>
                </a:lnTo>
                <a:close/>
              </a:path>
            </a:pathLst>
          </a:custGeom>
          <a:ln w="12192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6591" y="6486144"/>
            <a:ext cx="8778240" cy="5318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826766" y="6530543"/>
            <a:ext cx="4973955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9665" marR="5080" indent="-1117600">
              <a:lnSpc>
                <a:spcPct val="100000"/>
              </a:lnSpc>
            </a:pPr>
            <a:r>
              <a:rPr sz="1400" b="1" i="1" spc="150" dirty="0">
                <a:solidFill>
                  <a:srgbClr val="D11F2E"/>
                </a:solidFill>
                <a:latin typeface="Cambria"/>
                <a:cs typeface="Cambria"/>
              </a:rPr>
              <a:t>AL</a:t>
            </a:r>
            <a:r>
              <a:rPr sz="1400" b="1" i="1" spc="145" dirty="0">
                <a:solidFill>
                  <a:srgbClr val="D11F2E"/>
                </a:solidFill>
                <a:latin typeface="Cambria"/>
                <a:cs typeface="Cambria"/>
              </a:rPr>
              <a:t>L</a:t>
            </a:r>
            <a:r>
              <a:rPr sz="1400" b="1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spc="-14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spc="135" dirty="0">
                <a:solidFill>
                  <a:srgbClr val="D11F2E"/>
                </a:solidFill>
                <a:latin typeface="Cambria"/>
                <a:cs typeface="Cambria"/>
              </a:rPr>
              <a:t>o</a:t>
            </a:r>
            <a:r>
              <a:rPr sz="1400" b="1" i="1" spc="80" dirty="0">
                <a:solidFill>
                  <a:srgbClr val="D11F2E"/>
                </a:solidFill>
                <a:latin typeface="Cambria"/>
                <a:cs typeface="Cambria"/>
              </a:rPr>
              <a:t>f</a:t>
            </a:r>
            <a:r>
              <a:rPr sz="1400" b="1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spc="-15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spc="95" dirty="0">
                <a:solidFill>
                  <a:srgbClr val="D11F2E"/>
                </a:solidFill>
                <a:latin typeface="Cambria"/>
                <a:cs typeface="Cambria"/>
              </a:rPr>
              <a:t>t</a:t>
            </a:r>
            <a:r>
              <a:rPr sz="1400" b="1" i="1" spc="130" dirty="0">
                <a:solidFill>
                  <a:srgbClr val="D11F2E"/>
                </a:solidFill>
                <a:latin typeface="Cambria"/>
                <a:cs typeface="Cambria"/>
              </a:rPr>
              <a:t>h</a:t>
            </a:r>
            <a:r>
              <a:rPr sz="1400" b="1" i="1" spc="114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400" b="1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spc="-145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spc="120" dirty="0">
                <a:solidFill>
                  <a:srgbClr val="D11F2E"/>
                </a:solidFill>
                <a:latin typeface="Cambria"/>
                <a:cs typeface="Cambria"/>
              </a:rPr>
              <a:t>Ar</a:t>
            </a:r>
            <a:r>
              <a:rPr sz="1400" b="1" i="1" spc="110" dirty="0">
                <a:solidFill>
                  <a:srgbClr val="D11F2E"/>
                </a:solidFill>
                <a:latin typeface="Cambria"/>
                <a:cs typeface="Cambria"/>
              </a:rPr>
              <a:t>c</a:t>
            </a:r>
            <a:r>
              <a:rPr sz="1400" b="1" i="1" spc="135" dirty="0">
                <a:solidFill>
                  <a:srgbClr val="D11F2E"/>
                </a:solidFill>
                <a:latin typeface="Cambria"/>
                <a:cs typeface="Cambria"/>
              </a:rPr>
              <a:t>hi</a:t>
            </a:r>
            <a:r>
              <a:rPr sz="1400" b="1" i="1" spc="95" dirty="0">
                <a:solidFill>
                  <a:srgbClr val="D11F2E"/>
                </a:solidFill>
                <a:latin typeface="Cambria"/>
                <a:cs typeface="Cambria"/>
              </a:rPr>
              <a:t>t</a:t>
            </a:r>
            <a:r>
              <a:rPr sz="1400" b="1" i="1" spc="85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400" b="1" i="1" spc="150" dirty="0">
                <a:solidFill>
                  <a:srgbClr val="D11F2E"/>
                </a:solidFill>
                <a:latin typeface="Cambria"/>
                <a:cs typeface="Cambria"/>
              </a:rPr>
              <a:t>c</a:t>
            </a:r>
            <a:r>
              <a:rPr sz="1400" b="1" i="1" spc="95" dirty="0">
                <a:solidFill>
                  <a:srgbClr val="D11F2E"/>
                </a:solidFill>
                <a:latin typeface="Cambria"/>
                <a:cs typeface="Cambria"/>
              </a:rPr>
              <a:t>t</a:t>
            </a:r>
            <a:r>
              <a:rPr sz="1400" b="1" i="1" spc="135" dirty="0">
                <a:solidFill>
                  <a:srgbClr val="D11F2E"/>
                </a:solidFill>
                <a:latin typeface="Cambria"/>
                <a:cs typeface="Cambria"/>
              </a:rPr>
              <a:t>u</a:t>
            </a:r>
            <a:r>
              <a:rPr sz="1400" b="1" i="1" spc="60" dirty="0">
                <a:solidFill>
                  <a:srgbClr val="D11F2E"/>
                </a:solidFill>
                <a:latin typeface="Cambria"/>
                <a:cs typeface="Cambria"/>
              </a:rPr>
              <a:t>r</a:t>
            </a:r>
            <a:r>
              <a:rPr sz="1400" b="1" i="1" spc="85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400" b="1" i="1" spc="125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spc="155" dirty="0">
                <a:solidFill>
                  <a:srgbClr val="D11F2E"/>
                </a:solidFill>
                <a:latin typeface="Cambria"/>
                <a:cs typeface="Cambria"/>
              </a:rPr>
              <a:t>d</a:t>
            </a:r>
            <a:r>
              <a:rPr sz="1400" b="1" i="1" spc="100" dirty="0">
                <a:solidFill>
                  <a:srgbClr val="D11F2E"/>
                </a:solidFill>
                <a:latin typeface="Cambria"/>
                <a:cs typeface="Cambria"/>
              </a:rPr>
              <a:t>i</a:t>
            </a:r>
            <a:r>
              <a:rPr sz="1400" b="1" i="1" spc="114" dirty="0">
                <a:solidFill>
                  <a:srgbClr val="D11F2E"/>
                </a:solidFill>
                <a:latin typeface="Cambria"/>
                <a:cs typeface="Cambria"/>
              </a:rPr>
              <a:t>sci</a:t>
            </a:r>
            <a:r>
              <a:rPr sz="1400" b="1" i="1" spc="165" dirty="0">
                <a:solidFill>
                  <a:srgbClr val="D11F2E"/>
                </a:solidFill>
                <a:latin typeface="Cambria"/>
                <a:cs typeface="Cambria"/>
              </a:rPr>
              <a:t>p</a:t>
            </a:r>
            <a:r>
              <a:rPr sz="1400" b="1" i="1" spc="105" dirty="0">
                <a:solidFill>
                  <a:srgbClr val="D11F2E"/>
                </a:solidFill>
                <a:latin typeface="Cambria"/>
                <a:cs typeface="Cambria"/>
              </a:rPr>
              <a:t>l</a:t>
            </a:r>
            <a:r>
              <a:rPr sz="1400" b="1" i="1" spc="100" dirty="0">
                <a:solidFill>
                  <a:srgbClr val="D11F2E"/>
                </a:solidFill>
                <a:latin typeface="Cambria"/>
                <a:cs typeface="Cambria"/>
              </a:rPr>
              <a:t>i</a:t>
            </a:r>
            <a:r>
              <a:rPr sz="1400" b="1" i="1" spc="135" dirty="0">
                <a:solidFill>
                  <a:srgbClr val="D11F2E"/>
                </a:solidFill>
                <a:latin typeface="Cambria"/>
                <a:cs typeface="Cambria"/>
              </a:rPr>
              <a:t>n</a:t>
            </a:r>
            <a:r>
              <a:rPr sz="1400" b="1" i="1" spc="85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400" b="1" i="1" spc="135" dirty="0">
                <a:solidFill>
                  <a:srgbClr val="D11F2E"/>
                </a:solidFill>
                <a:latin typeface="Cambria"/>
                <a:cs typeface="Cambria"/>
              </a:rPr>
              <a:t>s</a:t>
            </a:r>
            <a:r>
              <a:rPr sz="1400" b="1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spc="-14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spc="135" dirty="0">
                <a:solidFill>
                  <a:srgbClr val="D11F2E"/>
                </a:solidFill>
                <a:latin typeface="Cambria"/>
                <a:cs typeface="Cambria"/>
              </a:rPr>
              <a:t>u</a:t>
            </a:r>
            <a:r>
              <a:rPr sz="1400" b="1" i="1" spc="100" dirty="0">
                <a:solidFill>
                  <a:srgbClr val="D11F2E"/>
                </a:solidFill>
                <a:latin typeface="Cambria"/>
                <a:cs typeface="Cambria"/>
              </a:rPr>
              <a:t>s</a:t>
            </a:r>
            <a:r>
              <a:rPr sz="1400" b="1" i="1" spc="120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400" b="1" i="1" spc="15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spc="95" dirty="0">
                <a:solidFill>
                  <a:srgbClr val="D11F2E"/>
                </a:solidFill>
                <a:latin typeface="Cambria"/>
                <a:cs typeface="Cambria"/>
              </a:rPr>
              <a:t>t</a:t>
            </a:r>
            <a:r>
              <a:rPr sz="1400" b="1" i="1" spc="130" dirty="0">
                <a:solidFill>
                  <a:srgbClr val="D11F2E"/>
                </a:solidFill>
                <a:latin typeface="Cambria"/>
                <a:cs typeface="Cambria"/>
              </a:rPr>
              <a:t>h</a:t>
            </a:r>
            <a:r>
              <a:rPr sz="1400" b="1" i="1" spc="114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400" b="1" i="1" spc="15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spc="105" dirty="0">
                <a:solidFill>
                  <a:srgbClr val="D11F2E"/>
                </a:solidFill>
                <a:latin typeface="Cambria"/>
                <a:cs typeface="Cambria"/>
              </a:rPr>
              <a:t>l</a:t>
            </a:r>
            <a:r>
              <a:rPr sz="1400" b="1" i="1" spc="155" dirty="0">
                <a:solidFill>
                  <a:srgbClr val="D11F2E"/>
                </a:solidFill>
                <a:latin typeface="Cambria"/>
                <a:cs typeface="Cambria"/>
              </a:rPr>
              <a:t>a</a:t>
            </a:r>
            <a:r>
              <a:rPr sz="1400" b="1" i="1" spc="135" dirty="0">
                <a:solidFill>
                  <a:srgbClr val="D11F2E"/>
                </a:solidFill>
                <a:latin typeface="Cambria"/>
                <a:cs typeface="Cambria"/>
              </a:rPr>
              <a:t>n</a:t>
            </a:r>
            <a:r>
              <a:rPr sz="1400" b="1" i="1" spc="75" dirty="0">
                <a:solidFill>
                  <a:srgbClr val="D11F2E"/>
                </a:solidFill>
                <a:latin typeface="Cambria"/>
                <a:cs typeface="Cambria"/>
              </a:rPr>
              <a:t>g</a:t>
            </a:r>
            <a:r>
              <a:rPr sz="1400" b="1" i="1" spc="135" dirty="0">
                <a:solidFill>
                  <a:srgbClr val="D11F2E"/>
                </a:solidFill>
                <a:latin typeface="Cambria"/>
                <a:cs typeface="Cambria"/>
              </a:rPr>
              <a:t>u</a:t>
            </a:r>
            <a:r>
              <a:rPr sz="1400" b="1" i="1" spc="145" dirty="0">
                <a:solidFill>
                  <a:srgbClr val="D11F2E"/>
                </a:solidFill>
                <a:latin typeface="Cambria"/>
                <a:cs typeface="Cambria"/>
              </a:rPr>
              <a:t>a</a:t>
            </a:r>
            <a:r>
              <a:rPr sz="1400" b="1" i="1" spc="65" dirty="0">
                <a:solidFill>
                  <a:srgbClr val="D11F2E"/>
                </a:solidFill>
                <a:latin typeface="Cambria"/>
                <a:cs typeface="Cambria"/>
              </a:rPr>
              <a:t>g</a:t>
            </a:r>
            <a:r>
              <a:rPr sz="1400" b="1" i="1" spc="85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400" b="1" i="1" spc="35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spc="-195" dirty="0">
                <a:solidFill>
                  <a:srgbClr val="D11F2E"/>
                </a:solidFill>
                <a:latin typeface="Cambria"/>
                <a:cs typeface="Cambria"/>
              </a:rPr>
              <a:t>(</a:t>
            </a:r>
            <a:r>
              <a:rPr sz="1400" b="1" i="1" spc="155" dirty="0">
                <a:solidFill>
                  <a:srgbClr val="D11F2E"/>
                </a:solidFill>
                <a:latin typeface="Cambria"/>
                <a:cs typeface="Cambria"/>
              </a:rPr>
              <a:t>a</a:t>
            </a:r>
            <a:r>
              <a:rPr sz="1400" b="1" i="1" spc="135" dirty="0">
                <a:solidFill>
                  <a:srgbClr val="D11F2E"/>
                </a:solidFill>
                <a:latin typeface="Cambria"/>
                <a:cs typeface="Cambria"/>
              </a:rPr>
              <a:t>n</a:t>
            </a:r>
            <a:r>
              <a:rPr sz="1400" b="1" i="1" spc="155" dirty="0">
                <a:solidFill>
                  <a:srgbClr val="D11F2E"/>
                </a:solidFill>
                <a:latin typeface="Cambria"/>
                <a:cs typeface="Cambria"/>
              </a:rPr>
              <a:t>d</a:t>
            </a:r>
            <a:r>
              <a:rPr sz="1400" b="1" i="1" spc="135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spc="60" dirty="0">
                <a:solidFill>
                  <a:srgbClr val="D11F2E"/>
                </a:solidFill>
                <a:latin typeface="Cambria"/>
                <a:cs typeface="Cambria"/>
              </a:rPr>
              <a:t>r</a:t>
            </a:r>
            <a:r>
              <a:rPr sz="1400" b="1" i="1" spc="135" dirty="0">
                <a:solidFill>
                  <a:srgbClr val="D11F2E"/>
                </a:solidFill>
                <a:latin typeface="Cambria"/>
                <a:cs typeface="Cambria"/>
              </a:rPr>
              <a:t>u</a:t>
            </a:r>
            <a:r>
              <a:rPr sz="1400" b="1" i="1" spc="105" dirty="0">
                <a:solidFill>
                  <a:srgbClr val="D11F2E"/>
                </a:solidFill>
                <a:latin typeface="Cambria"/>
                <a:cs typeface="Cambria"/>
              </a:rPr>
              <a:t>l</a:t>
            </a:r>
            <a:r>
              <a:rPr sz="1400" b="1" i="1" spc="85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400" b="1" i="1" spc="-30" dirty="0">
                <a:solidFill>
                  <a:srgbClr val="D11F2E"/>
                </a:solidFill>
                <a:latin typeface="Cambria"/>
                <a:cs typeface="Cambria"/>
              </a:rPr>
              <a:t>s)</a:t>
            </a:r>
            <a:r>
              <a:rPr sz="1400" b="1" i="1" spc="14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spc="135" dirty="0">
                <a:solidFill>
                  <a:srgbClr val="D11F2E"/>
                </a:solidFill>
                <a:latin typeface="Cambria"/>
                <a:cs typeface="Cambria"/>
              </a:rPr>
              <a:t>o</a:t>
            </a:r>
            <a:r>
              <a:rPr sz="1400" b="1" i="1" spc="80" dirty="0">
                <a:solidFill>
                  <a:srgbClr val="D11F2E"/>
                </a:solidFill>
                <a:latin typeface="Cambria"/>
                <a:cs typeface="Cambria"/>
              </a:rPr>
              <a:t>f</a:t>
            </a:r>
            <a:r>
              <a:rPr sz="1400" b="1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spc="-14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spc="95" dirty="0">
                <a:solidFill>
                  <a:srgbClr val="D11F2E"/>
                </a:solidFill>
                <a:latin typeface="Cambria"/>
                <a:cs typeface="Cambria"/>
              </a:rPr>
              <a:t>t</a:t>
            </a:r>
            <a:r>
              <a:rPr sz="1400" b="1" i="1" spc="130" dirty="0">
                <a:solidFill>
                  <a:srgbClr val="D11F2E"/>
                </a:solidFill>
                <a:latin typeface="Cambria"/>
                <a:cs typeface="Cambria"/>
              </a:rPr>
              <a:t>h</a:t>
            </a:r>
            <a:r>
              <a:rPr sz="1400" b="1" i="1" spc="114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400" b="1" i="1" spc="15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spc="155" dirty="0">
                <a:solidFill>
                  <a:srgbClr val="D11F2E"/>
                </a:solidFill>
                <a:latin typeface="Cambria"/>
                <a:cs typeface="Cambria"/>
              </a:rPr>
              <a:t>da</a:t>
            </a:r>
            <a:r>
              <a:rPr sz="1400" b="1" i="1" spc="95" dirty="0">
                <a:solidFill>
                  <a:srgbClr val="D11F2E"/>
                </a:solidFill>
                <a:latin typeface="Cambria"/>
                <a:cs typeface="Cambria"/>
              </a:rPr>
              <a:t>t</a:t>
            </a:r>
            <a:r>
              <a:rPr sz="1400" b="1" i="1" spc="155" dirty="0">
                <a:solidFill>
                  <a:srgbClr val="D11F2E"/>
                </a:solidFill>
                <a:latin typeface="Cambria"/>
                <a:cs typeface="Cambria"/>
              </a:rPr>
              <a:t>a</a:t>
            </a:r>
            <a:r>
              <a:rPr sz="1400" b="1" i="1" spc="135" dirty="0">
                <a:solidFill>
                  <a:srgbClr val="D11F2E"/>
                </a:solidFill>
                <a:latin typeface="Cambria"/>
                <a:cs typeface="Cambria"/>
              </a:rPr>
              <a:t> m</a:t>
            </a:r>
            <a:r>
              <a:rPr sz="1400" b="1" i="1" spc="75" dirty="0">
                <a:solidFill>
                  <a:srgbClr val="D11F2E"/>
                </a:solidFill>
                <a:latin typeface="Cambria"/>
                <a:cs typeface="Cambria"/>
              </a:rPr>
              <a:t>o</a:t>
            </a:r>
            <a:r>
              <a:rPr sz="1400" b="1" i="1" spc="155" dirty="0">
                <a:solidFill>
                  <a:srgbClr val="D11F2E"/>
                </a:solidFill>
                <a:latin typeface="Cambria"/>
                <a:cs typeface="Cambria"/>
              </a:rPr>
              <a:t>d</a:t>
            </a:r>
            <a:r>
              <a:rPr sz="1400" b="1" i="1" spc="85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400" b="1" i="1" spc="114" dirty="0">
                <a:solidFill>
                  <a:srgbClr val="D11F2E"/>
                </a:solidFill>
                <a:latin typeface="Cambria"/>
                <a:cs typeface="Cambria"/>
              </a:rPr>
              <a:t>l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817370" y="3150870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27190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17370" y="3573017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27190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93358" y="3056382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5">
                <a:moveTo>
                  <a:pt x="0" y="0"/>
                </a:moveTo>
                <a:lnTo>
                  <a:pt x="27190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93358" y="3641598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5">
                <a:moveTo>
                  <a:pt x="0" y="0"/>
                </a:moveTo>
                <a:lnTo>
                  <a:pt x="27190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32114" y="2996946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5">
                <a:moveTo>
                  <a:pt x="0" y="0"/>
                </a:moveTo>
                <a:lnTo>
                  <a:pt x="27190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532114" y="3362705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5">
                <a:moveTo>
                  <a:pt x="0" y="0"/>
                </a:moveTo>
                <a:lnTo>
                  <a:pt x="27190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32114" y="3710178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5">
                <a:moveTo>
                  <a:pt x="0" y="0"/>
                </a:moveTo>
                <a:lnTo>
                  <a:pt x="27190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69841" y="2966466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27190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69841" y="3441954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27190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69841" y="3812285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27190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30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06525" algn="l"/>
                <a:tab pos="3164205" algn="l"/>
              </a:tabLst>
            </a:pPr>
            <a:r>
              <a:rPr sz="4000" spc="254" dirty="0"/>
              <a:t>Data	</a:t>
            </a:r>
            <a:r>
              <a:rPr sz="4000" spc="210" dirty="0"/>
              <a:t>Model	</a:t>
            </a:r>
            <a:r>
              <a:rPr sz="4000" spc="225" dirty="0"/>
              <a:t>Levels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688585" y="2029206"/>
            <a:ext cx="1361440" cy="970915"/>
          </a:xfrm>
          <a:custGeom>
            <a:avLst/>
            <a:gdLst/>
            <a:ahLst/>
            <a:cxnLst/>
            <a:rect l="l" t="t" r="r" b="b"/>
            <a:pathLst>
              <a:path w="1361439" h="970914">
                <a:moveTo>
                  <a:pt x="0" y="970788"/>
                </a:moveTo>
                <a:lnTo>
                  <a:pt x="680465" y="0"/>
                </a:lnTo>
                <a:lnTo>
                  <a:pt x="1360931" y="970788"/>
                </a:lnTo>
                <a:lnTo>
                  <a:pt x="0" y="970788"/>
                </a:lnTo>
                <a:close/>
              </a:path>
            </a:pathLst>
          </a:custGeom>
          <a:ln w="25907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76165" y="2359405"/>
            <a:ext cx="1909445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95" dirty="0">
                <a:latin typeface="Verdana"/>
                <a:cs typeface="Verdana"/>
              </a:rPr>
              <a:t>E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195" dirty="0">
                <a:latin typeface="Verdana"/>
                <a:cs typeface="Verdana"/>
              </a:rPr>
              <a:t>N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475" dirty="0">
                <a:latin typeface="Verdana"/>
                <a:cs typeface="Verdana"/>
              </a:rPr>
              <a:t>T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295" dirty="0">
                <a:latin typeface="Verdana"/>
                <a:cs typeface="Verdana"/>
              </a:rPr>
              <a:t>E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365" dirty="0">
                <a:latin typeface="Verdana"/>
                <a:cs typeface="Verdana"/>
              </a:rPr>
              <a:t>R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315" dirty="0">
                <a:latin typeface="Verdana"/>
                <a:cs typeface="Verdana"/>
              </a:rPr>
              <a:t>P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365" dirty="0">
                <a:latin typeface="Verdana"/>
                <a:cs typeface="Verdana"/>
              </a:rPr>
              <a:t>R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480" dirty="0">
                <a:latin typeface="Verdana"/>
                <a:cs typeface="Verdana"/>
              </a:rPr>
              <a:t>I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345" dirty="0">
                <a:latin typeface="Verdana"/>
                <a:cs typeface="Verdana"/>
              </a:rPr>
              <a:t>S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295" dirty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07358" y="2999994"/>
            <a:ext cx="2722245" cy="970915"/>
          </a:xfrm>
          <a:custGeom>
            <a:avLst/>
            <a:gdLst/>
            <a:ahLst/>
            <a:cxnLst/>
            <a:rect l="l" t="t" r="r" b="b"/>
            <a:pathLst>
              <a:path w="2722245" h="970914">
                <a:moveTo>
                  <a:pt x="2041397" y="0"/>
                </a:moveTo>
                <a:lnTo>
                  <a:pt x="680465" y="0"/>
                </a:lnTo>
                <a:lnTo>
                  <a:pt x="0" y="970788"/>
                </a:lnTo>
                <a:lnTo>
                  <a:pt x="2721864" y="970788"/>
                </a:lnTo>
                <a:lnTo>
                  <a:pt x="2041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07358" y="2999994"/>
            <a:ext cx="2722245" cy="970915"/>
          </a:xfrm>
          <a:custGeom>
            <a:avLst/>
            <a:gdLst/>
            <a:ahLst/>
            <a:cxnLst/>
            <a:rect l="l" t="t" r="r" b="b"/>
            <a:pathLst>
              <a:path w="2722245" h="970914">
                <a:moveTo>
                  <a:pt x="0" y="970788"/>
                </a:moveTo>
                <a:lnTo>
                  <a:pt x="680465" y="0"/>
                </a:lnTo>
                <a:lnTo>
                  <a:pt x="2041397" y="0"/>
                </a:lnTo>
                <a:lnTo>
                  <a:pt x="2721864" y="970788"/>
                </a:lnTo>
                <a:lnTo>
                  <a:pt x="0" y="970788"/>
                </a:lnTo>
                <a:close/>
              </a:path>
            </a:pathLst>
          </a:custGeom>
          <a:ln w="25907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36211" y="3330194"/>
            <a:ext cx="203835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00" dirty="0">
                <a:latin typeface="Verdana"/>
                <a:cs typeface="Verdana"/>
              </a:rPr>
              <a:t>C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3420" y="3246120"/>
            <a:ext cx="798830" cy="4343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1800" b="1" spc="-20" dirty="0">
                <a:latin typeface="Verdana"/>
                <a:cs typeface="Verdana"/>
              </a:rPr>
              <a:t>O </a:t>
            </a:r>
            <a:r>
              <a:rPr sz="1800" b="1" spc="-195" dirty="0">
                <a:latin typeface="Verdana"/>
                <a:cs typeface="Verdana"/>
              </a:rPr>
              <a:t>N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100" dirty="0">
                <a:latin typeface="Verdana"/>
                <a:cs typeface="Verdana"/>
              </a:rPr>
              <a:t>C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8816" y="3330194"/>
            <a:ext cx="348615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95" dirty="0">
                <a:latin typeface="Verdana"/>
                <a:cs typeface="Verdana"/>
              </a:rPr>
              <a:t>E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315" dirty="0">
                <a:latin typeface="Verdana"/>
                <a:cs typeface="Verdana"/>
              </a:rPr>
              <a:t>P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1367" y="3244596"/>
            <a:ext cx="623570" cy="3556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59055">
              <a:lnSpc>
                <a:spcPts val="2125"/>
              </a:lnSpc>
              <a:spcBef>
                <a:spcPts val="670"/>
              </a:spcBef>
            </a:pPr>
            <a:r>
              <a:rPr sz="1800" b="1" spc="-475" dirty="0">
                <a:latin typeface="Verdana"/>
                <a:cs typeface="Verdana"/>
              </a:rPr>
              <a:t>T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310" dirty="0">
                <a:latin typeface="Verdana"/>
                <a:cs typeface="Verdana"/>
              </a:rPr>
              <a:t>U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70" dirty="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8184" y="3330194"/>
            <a:ext cx="126364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55" dirty="0"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27653" y="3970782"/>
            <a:ext cx="4081779" cy="970915"/>
          </a:xfrm>
          <a:custGeom>
            <a:avLst/>
            <a:gdLst/>
            <a:ahLst/>
            <a:cxnLst/>
            <a:rect l="l" t="t" r="r" b="b"/>
            <a:pathLst>
              <a:path w="4081779" h="970914">
                <a:moveTo>
                  <a:pt x="3401060" y="0"/>
                </a:moveTo>
                <a:lnTo>
                  <a:pt x="680212" y="0"/>
                </a:lnTo>
                <a:lnTo>
                  <a:pt x="0" y="970788"/>
                </a:lnTo>
                <a:lnTo>
                  <a:pt x="4081272" y="970788"/>
                </a:lnTo>
                <a:lnTo>
                  <a:pt x="34010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27653" y="3970782"/>
            <a:ext cx="4081779" cy="970915"/>
          </a:xfrm>
          <a:custGeom>
            <a:avLst/>
            <a:gdLst/>
            <a:ahLst/>
            <a:cxnLst/>
            <a:rect l="l" t="t" r="r" b="b"/>
            <a:pathLst>
              <a:path w="4081779" h="970914">
                <a:moveTo>
                  <a:pt x="0" y="970788"/>
                </a:moveTo>
                <a:lnTo>
                  <a:pt x="680212" y="0"/>
                </a:lnTo>
                <a:lnTo>
                  <a:pt x="3401060" y="0"/>
                </a:lnTo>
                <a:lnTo>
                  <a:pt x="4081272" y="970788"/>
                </a:lnTo>
                <a:lnTo>
                  <a:pt x="0" y="970788"/>
                </a:lnTo>
                <a:close/>
              </a:path>
            </a:pathLst>
          </a:custGeom>
          <a:ln w="25908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23715" y="4244340"/>
            <a:ext cx="810895" cy="37528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445"/>
              </a:spcBef>
            </a:pPr>
            <a:r>
              <a:rPr sz="1800" b="1" spc="-355" dirty="0"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97984" y="4300728"/>
            <a:ext cx="217804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latin typeface="Verdana"/>
                <a:cs typeface="Verdana"/>
              </a:rPr>
              <a:t>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78908" y="4251960"/>
            <a:ext cx="1091565" cy="39941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84"/>
              </a:spcBef>
            </a:pPr>
            <a:r>
              <a:rPr sz="1800" b="1" spc="50" dirty="0">
                <a:latin typeface="Verdana"/>
                <a:cs typeface="Verdana"/>
              </a:rPr>
              <a:t>G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480" dirty="0">
                <a:latin typeface="Verdana"/>
                <a:cs typeface="Verdana"/>
              </a:rPr>
              <a:t>I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100" dirty="0">
                <a:latin typeface="Verdana"/>
                <a:cs typeface="Verdana"/>
              </a:rPr>
              <a:t>C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70" dirty="0">
                <a:latin typeface="Verdana"/>
                <a:cs typeface="Verdana"/>
              </a:rPr>
              <a:t>A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355" dirty="0"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47950" y="4941570"/>
            <a:ext cx="5442585" cy="970915"/>
          </a:xfrm>
          <a:custGeom>
            <a:avLst/>
            <a:gdLst/>
            <a:ahLst/>
            <a:cxnLst/>
            <a:rect l="l" t="t" r="r" b="b"/>
            <a:pathLst>
              <a:path w="5442584" h="970914">
                <a:moveTo>
                  <a:pt x="4761992" y="0"/>
                </a:moveTo>
                <a:lnTo>
                  <a:pt x="680212" y="0"/>
                </a:lnTo>
                <a:lnTo>
                  <a:pt x="0" y="970788"/>
                </a:lnTo>
                <a:lnTo>
                  <a:pt x="5442204" y="970788"/>
                </a:lnTo>
                <a:lnTo>
                  <a:pt x="47619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47950" y="4941570"/>
            <a:ext cx="5442585" cy="970915"/>
          </a:xfrm>
          <a:custGeom>
            <a:avLst/>
            <a:gdLst/>
            <a:ahLst/>
            <a:cxnLst/>
            <a:rect l="l" t="t" r="r" b="b"/>
            <a:pathLst>
              <a:path w="5442584" h="970914">
                <a:moveTo>
                  <a:pt x="0" y="970788"/>
                </a:moveTo>
                <a:lnTo>
                  <a:pt x="680212" y="0"/>
                </a:lnTo>
                <a:lnTo>
                  <a:pt x="4761992" y="0"/>
                </a:lnTo>
                <a:lnTo>
                  <a:pt x="5442204" y="970788"/>
                </a:lnTo>
                <a:lnTo>
                  <a:pt x="0" y="970788"/>
                </a:lnTo>
                <a:close/>
              </a:path>
            </a:pathLst>
          </a:custGeom>
          <a:ln w="25908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787140" y="5125211"/>
            <a:ext cx="982980" cy="65532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R="99060" algn="r">
              <a:lnSpc>
                <a:spcPct val="100000"/>
              </a:lnSpc>
              <a:spcBef>
                <a:spcPts val="1150"/>
              </a:spcBef>
            </a:pPr>
            <a:r>
              <a:rPr sz="1800" b="1" spc="-315" dirty="0">
                <a:latin typeface="Verdana"/>
                <a:cs typeface="Verdana"/>
              </a:rPr>
              <a:t>P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26685" y="5271516"/>
            <a:ext cx="1234440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85" dirty="0">
                <a:latin typeface="Verdana"/>
                <a:cs typeface="Verdana"/>
              </a:rPr>
              <a:t>H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215" dirty="0">
                <a:latin typeface="Verdana"/>
                <a:cs typeface="Verdana"/>
              </a:rPr>
              <a:t>Y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345" dirty="0">
                <a:latin typeface="Verdana"/>
                <a:cs typeface="Verdana"/>
              </a:rPr>
              <a:t>S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480" dirty="0">
                <a:latin typeface="Verdana"/>
                <a:cs typeface="Verdana"/>
              </a:rPr>
              <a:t>I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100" dirty="0">
                <a:latin typeface="Verdana"/>
                <a:cs typeface="Verdana"/>
              </a:rPr>
              <a:t>C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70" dirty="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13120" y="5113020"/>
            <a:ext cx="864235" cy="50292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1245"/>
              </a:spcBef>
            </a:pPr>
            <a:r>
              <a:rPr sz="1800" b="1" spc="-355" dirty="0"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66722" y="5912358"/>
            <a:ext cx="6803390" cy="969644"/>
          </a:xfrm>
          <a:custGeom>
            <a:avLst/>
            <a:gdLst/>
            <a:ahLst/>
            <a:cxnLst/>
            <a:rect l="l" t="t" r="r" b="b"/>
            <a:pathLst>
              <a:path w="6803390" h="969645">
                <a:moveTo>
                  <a:pt x="6122797" y="0"/>
                </a:moveTo>
                <a:lnTo>
                  <a:pt x="680338" y="0"/>
                </a:lnTo>
                <a:lnTo>
                  <a:pt x="0" y="969263"/>
                </a:lnTo>
                <a:lnTo>
                  <a:pt x="6803135" y="969263"/>
                </a:lnTo>
                <a:lnTo>
                  <a:pt x="61227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66722" y="5912358"/>
            <a:ext cx="6803390" cy="969644"/>
          </a:xfrm>
          <a:custGeom>
            <a:avLst/>
            <a:gdLst/>
            <a:ahLst/>
            <a:cxnLst/>
            <a:rect l="l" t="t" r="r" b="b"/>
            <a:pathLst>
              <a:path w="6803390" h="969645">
                <a:moveTo>
                  <a:pt x="0" y="969263"/>
                </a:moveTo>
                <a:lnTo>
                  <a:pt x="680338" y="0"/>
                </a:lnTo>
                <a:lnTo>
                  <a:pt x="6122797" y="0"/>
                </a:lnTo>
                <a:lnTo>
                  <a:pt x="6803135" y="969263"/>
                </a:lnTo>
                <a:lnTo>
                  <a:pt x="0" y="969263"/>
                </a:lnTo>
                <a:close/>
              </a:path>
            </a:pathLst>
          </a:custGeom>
          <a:ln w="25908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726685" y="6241999"/>
            <a:ext cx="1207135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45" dirty="0">
                <a:latin typeface="Verdana"/>
                <a:cs typeface="Verdana"/>
              </a:rPr>
              <a:t>S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210" dirty="0">
                <a:latin typeface="Verdana"/>
                <a:cs typeface="Verdana"/>
              </a:rPr>
              <a:t>Y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345" dirty="0">
                <a:latin typeface="Verdana"/>
                <a:cs typeface="Verdana"/>
              </a:rPr>
              <a:t>S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475" dirty="0">
                <a:latin typeface="Verdana"/>
                <a:cs typeface="Verdana"/>
              </a:rPr>
              <a:t>T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295" dirty="0">
                <a:latin typeface="Verdana"/>
                <a:cs typeface="Verdana"/>
              </a:rPr>
              <a:t>E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85" dirty="0">
                <a:latin typeface="Verdana"/>
                <a:cs typeface="Verdana"/>
              </a:rPr>
              <a:t>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44084" y="2555748"/>
            <a:ext cx="120650" cy="153670"/>
          </a:xfrm>
          <a:custGeom>
            <a:avLst/>
            <a:gdLst/>
            <a:ahLst/>
            <a:cxnLst/>
            <a:rect l="l" t="t" r="r" b="b"/>
            <a:pathLst>
              <a:path w="120650" h="153669">
                <a:moveTo>
                  <a:pt x="0" y="153415"/>
                </a:moveTo>
                <a:lnTo>
                  <a:pt x="12014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71515" y="2773680"/>
            <a:ext cx="306705" cy="34290"/>
          </a:xfrm>
          <a:custGeom>
            <a:avLst/>
            <a:gdLst/>
            <a:ahLst/>
            <a:cxnLst/>
            <a:rect l="l" t="t" r="r" b="b"/>
            <a:pathLst>
              <a:path w="306704" h="34289">
                <a:moveTo>
                  <a:pt x="0" y="0"/>
                </a:moveTo>
                <a:lnTo>
                  <a:pt x="306450" y="3390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04232" y="2863596"/>
            <a:ext cx="276860" cy="383540"/>
          </a:xfrm>
          <a:custGeom>
            <a:avLst/>
            <a:gdLst/>
            <a:ahLst/>
            <a:cxnLst/>
            <a:rect l="l" t="t" r="r" b="b"/>
            <a:pathLst>
              <a:path w="276860" h="383539">
                <a:moveTo>
                  <a:pt x="0" y="383158"/>
                </a:moveTo>
                <a:lnTo>
                  <a:pt x="27673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23003" y="3680460"/>
            <a:ext cx="681990" cy="564515"/>
          </a:xfrm>
          <a:custGeom>
            <a:avLst/>
            <a:gdLst/>
            <a:ahLst/>
            <a:cxnLst/>
            <a:rect l="l" t="t" r="r" b="b"/>
            <a:pathLst>
              <a:path w="681989" h="564514">
                <a:moveTo>
                  <a:pt x="0" y="564261"/>
                </a:moveTo>
                <a:lnTo>
                  <a:pt x="68160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77840" y="3576828"/>
            <a:ext cx="269240" cy="676275"/>
          </a:xfrm>
          <a:custGeom>
            <a:avLst/>
            <a:gdLst/>
            <a:ahLst/>
            <a:cxnLst/>
            <a:rect l="l" t="t" r="r" b="b"/>
            <a:pathLst>
              <a:path w="269239" h="676275">
                <a:moveTo>
                  <a:pt x="0" y="676148"/>
                </a:moveTo>
                <a:lnTo>
                  <a:pt x="26911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97296" y="3576828"/>
            <a:ext cx="788670" cy="601980"/>
          </a:xfrm>
          <a:custGeom>
            <a:avLst/>
            <a:gdLst/>
            <a:ahLst/>
            <a:cxnLst/>
            <a:rect l="l" t="t" r="r" b="b"/>
            <a:pathLst>
              <a:path w="788670" h="601979">
                <a:moveTo>
                  <a:pt x="788288" y="60198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67755" y="2897124"/>
            <a:ext cx="243204" cy="347980"/>
          </a:xfrm>
          <a:custGeom>
            <a:avLst/>
            <a:gdLst/>
            <a:ahLst/>
            <a:cxnLst/>
            <a:rect l="l" t="t" r="r" b="b"/>
            <a:pathLst>
              <a:path w="243204" h="347980">
                <a:moveTo>
                  <a:pt x="242697" y="347725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23003" y="4619244"/>
            <a:ext cx="44450" cy="368300"/>
          </a:xfrm>
          <a:custGeom>
            <a:avLst/>
            <a:gdLst/>
            <a:ahLst/>
            <a:cxnLst/>
            <a:rect l="l" t="t" r="r" b="b"/>
            <a:pathLst>
              <a:path w="44450" h="368300">
                <a:moveTo>
                  <a:pt x="44323" y="368173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09771" y="4619244"/>
            <a:ext cx="712470" cy="525780"/>
          </a:xfrm>
          <a:custGeom>
            <a:avLst/>
            <a:gdLst/>
            <a:ahLst/>
            <a:cxnLst/>
            <a:rect l="l" t="t" r="r" b="b"/>
            <a:pathLst>
              <a:path w="712470" h="525779">
                <a:moveTo>
                  <a:pt x="0" y="525272"/>
                </a:moveTo>
                <a:lnTo>
                  <a:pt x="71208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79391" y="4651248"/>
            <a:ext cx="1298575" cy="474345"/>
          </a:xfrm>
          <a:custGeom>
            <a:avLst/>
            <a:gdLst/>
            <a:ahLst/>
            <a:cxnLst/>
            <a:rect l="l" t="t" r="r" b="b"/>
            <a:pathLst>
              <a:path w="1298575" h="474345">
                <a:moveTo>
                  <a:pt x="0" y="474345"/>
                </a:moveTo>
                <a:lnTo>
                  <a:pt x="1298575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77840" y="4651248"/>
            <a:ext cx="768350" cy="462915"/>
          </a:xfrm>
          <a:custGeom>
            <a:avLst/>
            <a:gdLst/>
            <a:ahLst/>
            <a:cxnLst/>
            <a:rect l="l" t="t" r="r" b="b"/>
            <a:pathLst>
              <a:path w="768350" h="462914">
                <a:moveTo>
                  <a:pt x="767842" y="462534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86728" y="4439411"/>
            <a:ext cx="417830" cy="564515"/>
          </a:xfrm>
          <a:custGeom>
            <a:avLst/>
            <a:gdLst/>
            <a:ahLst/>
            <a:cxnLst/>
            <a:rect l="l" t="t" r="r" b="b"/>
            <a:pathLst>
              <a:path w="417829" h="564514">
                <a:moveTo>
                  <a:pt x="417322" y="564133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87723" y="6091428"/>
            <a:ext cx="743712" cy="667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74079" y="6073140"/>
            <a:ext cx="762000" cy="667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02195" y="6079235"/>
            <a:ext cx="1120140" cy="667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95372" y="6070092"/>
            <a:ext cx="1115568" cy="47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70898" y="2326386"/>
            <a:ext cx="153035" cy="4500245"/>
          </a:xfrm>
          <a:custGeom>
            <a:avLst/>
            <a:gdLst/>
            <a:ahLst/>
            <a:cxnLst/>
            <a:rect l="l" t="t" r="r" b="b"/>
            <a:pathLst>
              <a:path w="153034" h="4500245">
                <a:moveTo>
                  <a:pt x="10414" y="4393145"/>
                </a:moveTo>
                <a:lnTo>
                  <a:pt x="5460" y="4397184"/>
                </a:lnTo>
                <a:lnTo>
                  <a:pt x="634" y="4401223"/>
                </a:lnTo>
                <a:lnTo>
                  <a:pt x="0" y="4408436"/>
                </a:lnTo>
                <a:lnTo>
                  <a:pt x="76326" y="4500016"/>
                </a:lnTo>
                <a:lnTo>
                  <a:pt x="91141" y="4482236"/>
                </a:lnTo>
                <a:lnTo>
                  <a:pt x="64897" y="4482236"/>
                </a:lnTo>
                <a:lnTo>
                  <a:pt x="64897" y="4450613"/>
                </a:lnTo>
                <a:lnTo>
                  <a:pt x="17525" y="4393793"/>
                </a:lnTo>
                <a:lnTo>
                  <a:pt x="10414" y="4393145"/>
                </a:lnTo>
                <a:close/>
              </a:path>
              <a:path w="153034" h="4500245">
                <a:moveTo>
                  <a:pt x="64897" y="4450613"/>
                </a:moveTo>
                <a:lnTo>
                  <a:pt x="64897" y="4482236"/>
                </a:lnTo>
                <a:lnTo>
                  <a:pt x="87756" y="4482236"/>
                </a:lnTo>
                <a:lnTo>
                  <a:pt x="87756" y="4474845"/>
                </a:lnTo>
                <a:lnTo>
                  <a:pt x="67564" y="4474845"/>
                </a:lnTo>
                <a:lnTo>
                  <a:pt x="76327" y="4464329"/>
                </a:lnTo>
                <a:lnTo>
                  <a:pt x="64897" y="4450613"/>
                </a:lnTo>
                <a:close/>
              </a:path>
              <a:path w="153034" h="4500245">
                <a:moveTo>
                  <a:pt x="142240" y="4393145"/>
                </a:moveTo>
                <a:lnTo>
                  <a:pt x="135127" y="4393793"/>
                </a:lnTo>
                <a:lnTo>
                  <a:pt x="87756" y="4450613"/>
                </a:lnTo>
                <a:lnTo>
                  <a:pt x="87756" y="4482236"/>
                </a:lnTo>
                <a:lnTo>
                  <a:pt x="91141" y="4482236"/>
                </a:lnTo>
                <a:lnTo>
                  <a:pt x="152653" y="4408436"/>
                </a:lnTo>
                <a:lnTo>
                  <a:pt x="152019" y="4401223"/>
                </a:lnTo>
                <a:lnTo>
                  <a:pt x="147193" y="4397184"/>
                </a:lnTo>
                <a:lnTo>
                  <a:pt x="142240" y="4393145"/>
                </a:lnTo>
                <a:close/>
              </a:path>
              <a:path w="153034" h="4500245">
                <a:moveTo>
                  <a:pt x="76327" y="4464329"/>
                </a:moveTo>
                <a:lnTo>
                  <a:pt x="67564" y="4474845"/>
                </a:lnTo>
                <a:lnTo>
                  <a:pt x="85090" y="4474845"/>
                </a:lnTo>
                <a:lnTo>
                  <a:pt x="76327" y="4464329"/>
                </a:lnTo>
                <a:close/>
              </a:path>
              <a:path w="153034" h="4500245">
                <a:moveTo>
                  <a:pt x="87756" y="4450613"/>
                </a:moveTo>
                <a:lnTo>
                  <a:pt x="76327" y="4464329"/>
                </a:lnTo>
                <a:lnTo>
                  <a:pt x="85090" y="4474845"/>
                </a:lnTo>
                <a:lnTo>
                  <a:pt x="87756" y="4474845"/>
                </a:lnTo>
                <a:lnTo>
                  <a:pt x="87756" y="4450613"/>
                </a:lnTo>
                <a:close/>
              </a:path>
              <a:path w="153034" h="4500245">
                <a:moveTo>
                  <a:pt x="87756" y="0"/>
                </a:moveTo>
                <a:lnTo>
                  <a:pt x="64897" y="0"/>
                </a:lnTo>
                <a:lnTo>
                  <a:pt x="64897" y="4450613"/>
                </a:lnTo>
                <a:lnTo>
                  <a:pt x="76327" y="4464329"/>
                </a:lnTo>
                <a:lnTo>
                  <a:pt x="87756" y="4450613"/>
                </a:lnTo>
                <a:lnTo>
                  <a:pt x="87756" y="0"/>
                </a:lnTo>
                <a:close/>
              </a:path>
            </a:pathLst>
          </a:custGeom>
          <a:solidFill>
            <a:srgbClr val="9BA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01683" y="2740152"/>
            <a:ext cx="288290" cy="3671570"/>
          </a:xfrm>
          <a:custGeom>
            <a:avLst/>
            <a:gdLst/>
            <a:ahLst/>
            <a:cxnLst/>
            <a:rect l="l" t="t" r="r" b="b"/>
            <a:pathLst>
              <a:path w="288290" h="3671570">
                <a:moveTo>
                  <a:pt x="0" y="3671316"/>
                </a:moveTo>
                <a:lnTo>
                  <a:pt x="288035" y="3671316"/>
                </a:lnTo>
                <a:lnTo>
                  <a:pt x="288035" y="0"/>
                </a:lnTo>
                <a:lnTo>
                  <a:pt x="0" y="0"/>
                </a:lnTo>
                <a:lnTo>
                  <a:pt x="0" y="3671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933792" y="2749042"/>
            <a:ext cx="203835" cy="24930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b="1" dirty="0">
                <a:latin typeface="Verdana"/>
                <a:cs typeface="Verdana"/>
              </a:rPr>
              <a:t>I</a:t>
            </a:r>
            <a:r>
              <a:rPr sz="1400" b="1" spc="12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M</a:t>
            </a:r>
            <a:r>
              <a:rPr sz="1400" b="1" spc="114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P</a:t>
            </a:r>
            <a:r>
              <a:rPr sz="1400" b="1" spc="12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L</a:t>
            </a:r>
            <a:r>
              <a:rPr sz="1400" b="1" spc="11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E</a:t>
            </a:r>
            <a:r>
              <a:rPr sz="1400" b="1" spc="12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M</a:t>
            </a:r>
            <a:r>
              <a:rPr sz="1400" b="1" spc="114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E</a:t>
            </a:r>
            <a:r>
              <a:rPr sz="1400" b="1" spc="12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N</a:t>
            </a:r>
            <a:r>
              <a:rPr sz="1400" b="1" spc="12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T</a:t>
            </a:r>
            <a:r>
              <a:rPr sz="1400" b="1" spc="114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A</a:t>
            </a:r>
            <a:r>
              <a:rPr sz="1400" b="1" spc="12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T</a:t>
            </a:r>
            <a:r>
              <a:rPr sz="1400" b="1" spc="114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I</a:t>
            </a:r>
            <a:r>
              <a:rPr sz="1400" b="1" spc="11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O</a:t>
            </a:r>
            <a:r>
              <a:rPr sz="1400" b="1" spc="114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933792" y="5413320"/>
            <a:ext cx="203835" cy="9099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b="1" dirty="0">
                <a:latin typeface="Verdana"/>
                <a:cs typeface="Verdana"/>
              </a:rPr>
              <a:t>F</a:t>
            </a:r>
            <a:r>
              <a:rPr sz="1400" b="1" spc="114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O</a:t>
            </a:r>
            <a:r>
              <a:rPr sz="1400" b="1" spc="114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C</a:t>
            </a:r>
            <a:r>
              <a:rPr sz="1400" b="1" spc="114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U</a:t>
            </a:r>
            <a:r>
              <a:rPr sz="1400" b="1" spc="12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631314" y="2326386"/>
            <a:ext cx="153035" cy="4500245"/>
          </a:xfrm>
          <a:custGeom>
            <a:avLst/>
            <a:gdLst/>
            <a:ahLst/>
            <a:cxnLst/>
            <a:rect l="l" t="t" r="r" b="b"/>
            <a:pathLst>
              <a:path w="153035" h="4500245">
                <a:moveTo>
                  <a:pt x="76327" y="35661"/>
                </a:moveTo>
                <a:lnTo>
                  <a:pt x="64897" y="49377"/>
                </a:lnTo>
                <a:lnTo>
                  <a:pt x="64897" y="4500003"/>
                </a:lnTo>
                <a:lnTo>
                  <a:pt x="87757" y="4500003"/>
                </a:lnTo>
                <a:lnTo>
                  <a:pt x="87757" y="49377"/>
                </a:lnTo>
                <a:lnTo>
                  <a:pt x="76327" y="35661"/>
                </a:lnTo>
                <a:close/>
              </a:path>
              <a:path w="153035" h="4500245">
                <a:moveTo>
                  <a:pt x="76327" y="0"/>
                </a:moveTo>
                <a:lnTo>
                  <a:pt x="4064" y="86740"/>
                </a:lnTo>
                <a:lnTo>
                  <a:pt x="0" y="91566"/>
                </a:lnTo>
                <a:lnTo>
                  <a:pt x="635" y="98805"/>
                </a:lnTo>
                <a:lnTo>
                  <a:pt x="5461" y="102869"/>
                </a:lnTo>
                <a:lnTo>
                  <a:pt x="10414" y="106806"/>
                </a:lnTo>
                <a:lnTo>
                  <a:pt x="17526" y="106172"/>
                </a:lnTo>
                <a:lnTo>
                  <a:pt x="21590" y="101345"/>
                </a:lnTo>
                <a:lnTo>
                  <a:pt x="64897" y="49377"/>
                </a:lnTo>
                <a:lnTo>
                  <a:pt x="64897" y="17779"/>
                </a:lnTo>
                <a:lnTo>
                  <a:pt x="91139" y="17779"/>
                </a:lnTo>
                <a:lnTo>
                  <a:pt x="76327" y="0"/>
                </a:lnTo>
                <a:close/>
              </a:path>
              <a:path w="153035" h="4500245">
                <a:moveTo>
                  <a:pt x="91139" y="17779"/>
                </a:moveTo>
                <a:lnTo>
                  <a:pt x="87757" y="17779"/>
                </a:lnTo>
                <a:lnTo>
                  <a:pt x="87757" y="49377"/>
                </a:lnTo>
                <a:lnTo>
                  <a:pt x="131064" y="101345"/>
                </a:lnTo>
                <a:lnTo>
                  <a:pt x="135128" y="106172"/>
                </a:lnTo>
                <a:lnTo>
                  <a:pt x="142240" y="106806"/>
                </a:lnTo>
                <a:lnTo>
                  <a:pt x="147193" y="102869"/>
                </a:lnTo>
                <a:lnTo>
                  <a:pt x="152019" y="98805"/>
                </a:lnTo>
                <a:lnTo>
                  <a:pt x="152654" y="91566"/>
                </a:lnTo>
                <a:lnTo>
                  <a:pt x="148590" y="86740"/>
                </a:lnTo>
                <a:lnTo>
                  <a:pt x="91139" y="17779"/>
                </a:lnTo>
                <a:close/>
              </a:path>
              <a:path w="153035" h="4500245">
                <a:moveTo>
                  <a:pt x="87757" y="17779"/>
                </a:moveTo>
                <a:lnTo>
                  <a:pt x="64897" y="17779"/>
                </a:lnTo>
                <a:lnTo>
                  <a:pt x="64897" y="49377"/>
                </a:lnTo>
                <a:lnTo>
                  <a:pt x="76327" y="35661"/>
                </a:lnTo>
                <a:lnTo>
                  <a:pt x="67564" y="25145"/>
                </a:lnTo>
                <a:lnTo>
                  <a:pt x="87757" y="25145"/>
                </a:lnTo>
                <a:lnTo>
                  <a:pt x="87757" y="17779"/>
                </a:lnTo>
                <a:close/>
              </a:path>
              <a:path w="153035" h="4500245">
                <a:moveTo>
                  <a:pt x="87757" y="25145"/>
                </a:moveTo>
                <a:lnTo>
                  <a:pt x="85090" y="25145"/>
                </a:lnTo>
                <a:lnTo>
                  <a:pt x="76327" y="35661"/>
                </a:lnTo>
                <a:lnTo>
                  <a:pt x="87757" y="49377"/>
                </a:lnTo>
                <a:lnTo>
                  <a:pt x="87757" y="25145"/>
                </a:lnTo>
                <a:close/>
              </a:path>
              <a:path w="153035" h="4500245">
                <a:moveTo>
                  <a:pt x="85090" y="25145"/>
                </a:moveTo>
                <a:lnTo>
                  <a:pt x="67564" y="25145"/>
                </a:lnTo>
                <a:lnTo>
                  <a:pt x="76327" y="35661"/>
                </a:lnTo>
                <a:lnTo>
                  <a:pt x="85090" y="25145"/>
                </a:lnTo>
                <a:close/>
              </a:path>
            </a:pathLst>
          </a:custGeom>
          <a:solidFill>
            <a:srgbClr val="9BA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63624" y="2723388"/>
            <a:ext cx="288290" cy="3708400"/>
          </a:xfrm>
          <a:custGeom>
            <a:avLst/>
            <a:gdLst/>
            <a:ahLst/>
            <a:cxnLst/>
            <a:rect l="l" t="t" r="r" b="b"/>
            <a:pathLst>
              <a:path w="288289" h="3708400">
                <a:moveTo>
                  <a:pt x="0" y="3707891"/>
                </a:moveTo>
                <a:lnTo>
                  <a:pt x="288036" y="3707891"/>
                </a:lnTo>
                <a:lnTo>
                  <a:pt x="288036" y="0"/>
                </a:lnTo>
                <a:lnTo>
                  <a:pt x="0" y="0"/>
                </a:lnTo>
                <a:lnTo>
                  <a:pt x="0" y="37078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617112" y="3899965"/>
            <a:ext cx="203835" cy="2520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b="1" dirty="0">
                <a:latin typeface="Verdana"/>
                <a:cs typeface="Verdana"/>
              </a:rPr>
              <a:t>C</a:t>
            </a:r>
            <a:r>
              <a:rPr sz="1400" b="1" spc="114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O</a:t>
            </a:r>
            <a:r>
              <a:rPr sz="1400" b="1" spc="114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M</a:t>
            </a:r>
            <a:r>
              <a:rPr sz="1400" b="1" spc="114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M</a:t>
            </a:r>
            <a:r>
              <a:rPr sz="1400" b="1" spc="114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U</a:t>
            </a:r>
            <a:r>
              <a:rPr sz="1400" b="1" spc="12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N</a:t>
            </a:r>
            <a:r>
              <a:rPr sz="1400" b="1" spc="12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I</a:t>
            </a:r>
            <a:r>
              <a:rPr sz="1400" b="1" spc="12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C</a:t>
            </a:r>
            <a:r>
              <a:rPr sz="1400" b="1" spc="114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A</a:t>
            </a:r>
            <a:r>
              <a:rPr sz="1400" b="1" spc="12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T</a:t>
            </a:r>
            <a:r>
              <a:rPr sz="1400" b="1" spc="114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I</a:t>
            </a:r>
            <a:r>
              <a:rPr sz="1400" b="1" spc="12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O</a:t>
            </a:r>
            <a:r>
              <a:rPr sz="1400" b="1" spc="114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17112" y="2818656"/>
            <a:ext cx="203835" cy="9099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30"/>
              </a:lnSpc>
            </a:pPr>
            <a:r>
              <a:rPr sz="1400" b="1" dirty="0">
                <a:latin typeface="Verdana"/>
                <a:cs typeface="Verdana"/>
              </a:rPr>
              <a:t>F</a:t>
            </a:r>
            <a:r>
              <a:rPr sz="1400" b="1" spc="114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O</a:t>
            </a:r>
            <a:r>
              <a:rPr sz="1400" b="1" spc="114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C</a:t>
            </a:r>
            <a:r>
              <a:rPr sz="1400" b="1" spc="114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U</a:t>
            </a:r>
            <a:r>
              <a:rPr sz="1400" b="1" spc="12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153155" y="5713476"/>
            <a:ext cx="331470" cy="356870"/>
          </a:xfrm>
          <a:custGeom>
            <a:avLst/>
            <a:gdLst/>
            <a:ahLst/>
            <a:cxnLst/>
            <a:rect l="l" t="t" r="r" b="b"/>
            <a:pathLst>
              <a:path w="331470" h="356870">
                <a:moveTo>
                  <a:pt x="0" y="356743"/>
                </a:moveTo>
                <a:lnTo>
                  <a:pt x="33134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41291" y="5780532"/>
            <a:ext cx="19050" cy="310515"/>
          </a:xfrm>
          <a:custGeom>
            <a:avLst/>
            <a:gdLst/>
            <a:ahLst/>
            <a:cxnLst/>
            <a:rect l="l" t="t" r="r" b="b"/>
            <a:pathLst>
              <a:path w="19050" h="310514">
                <a:moveTo>
                  <a:pt x="19050" y="310006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45935" y="5615940"/>
            <a:ext cx="9525" cy="456565"/>
          </a:xfrm>
          <a:custGeom>
            <a:avLst/>
            <a:gdLst/>
            <a:ahLst/>
            <a:cxnLst/>
            <a:rect l="l" t="t" r="r" b="b"/>
            <a:pathLst>
              <a:path w="9525" h="456564">
                <a:moveTo>
                  <a:pt x="9143" y="45643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70776" y="5780532"/>
            <a:ext cx="490855" cy="297815"/>
          </a:xfrm>
          <a:custGeom>
            <a:avLst/>
            <a:gdLst/>
            <a:ahLst/>
            <a:cxnLst/>
            <a:rect l="l" t="t" r="r" b="b"/>
            <a:pathLst>
              <a:path w="490854" h="297814">
                <a:moveTo>
                  <a:pt x="490727" y="297687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90159" y="2683764"/>
            <a:ext cx="181610" cy="180340"/>
          </a:xfrm>
          <a:custGeom>
            <a:avLst/>
            <a:gdLst/>
            <a:ahLst/>
            <a:cxnLst/>
            <a:rect l="l" t="t" r="r" b="b"/>
            <a:pathLst>
              <a:path w="181610" h="180339">
                <a:moveTo>
                  <a:pt x="90677" y="0"/>
                </a:moveTo>
                <a:lnTo>
                  <a:pt x="55399" y="7066"/>
                </a:lnTo>
                <a:lnTo>
                  <a:pt x="26574" y="26336"/>
                </a:lnTo>
                <a:lnTo>
                  <a:pt x="7131" y="54917"/>
                </a:lnTo>
                <a:lnTo>
                  <a:pt x="0" y="89915"/>
                </a:lnTo>
                <a:lnTo>
                  <a:pt x="7131" y="124914"/>
                </a:lnTo>
                <a:lnTo>
                  <a:pt x="26574" y="153495"/>
                </a:lnTo>
                <a:lnTo>
                  <a:pt x="55399" y="172765"/>
                </a:lnTo>
                <a:lnTo>
                  <a:pt x="90677" y="179832"/>
                </a:lnTo>
                <a:lnTo>
                  <a:pt x="125956" y="172765"/>
                </a:lnTo>
                <a:lnTo>
                  <a:pt x="154781" y="153495"/>
                </a:lnTo>
                <a:lnTo>
                  <a:pt x="174224" y="124914"/>
                </a:lnTo>
                <a:lnTo>
                  <a:pt x="181355" y="89915"/>
                </a:lnTo>
                <a:lnTo>
                  <a:pt x="174224" y="54917"/>
                </a:lnTo>
                <a:lnTo>
                  <a:pt x="154781" y="26336"/>
                </a:lnTo>
                <a:lnTo>
                  <a:pt x="125956" y="7066"/>
                </a:lnTo>
                <a:lnTo>
                  <a:pt x="90677" y="0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90159" y="2683764"/>
            <a:ext cx="181610" cy="180340"/>
          </a:xfrm>
          <a:custGeom>
            <a:avLst/>
            <a:gdLst/>
            <a:ahLst/>
            <a:cxnLst/>
            <a:rect l="l" t="t" r="r" b="b"/>
            <a:pathLst>
              <a:path w="181610" h="180339">
                <a:moveTo>
                  <a:pt x="0" y="89915"/>
                </a:moveTo>
                <a:lnTo>
                  <a:pt x="7131" y="54917"/>
                </a:lnTo>
                <a:lnTo>
                  <a:pt x="26574" y="26336"/>
                </a:lnTo>
                <a:lnTo>
                  <a:pt x="55399" y="7066"/>
                </a:lnTo>
                <a:lnTo>
                  <a:pt x="90677" y="0"/>
                </a:lnTo>
                <a:lnTo>
                  <a:pt x="125956" y="7066"/>
                </a:lnTo>
                <a:lnTo>
                  <a:pt x="154781" y="26336"/>
                </a:lnTo>
                <a:lnTo>
                  <a:pt x="174224" y="54917"/>
                </a:lnTo>
                <a:lnTo>
                  <a:pt x="181355" y="89915"/>
                </a:lnTo>
                <a:lnTo>
                  <a:pt x="174224" y="124914"/>
                </a:lnTo>
                <a:lnTo>
                  <a:pt x="154781" y="153495"/>
                </a:lnTo>
                <a:lnTo>
                  <a:pt x="125956" y="172765"/>
                </a:lnTo>
                <a:lnTo>
                  <a:pt x="90677" y="179832"/>
                </a:lnTo>
                <a:lnTo>
                  <a:pt x="55399" y="172765"/>
                </a:lnTo>
                <a:lnTo>
                  <a:pt x="26574" y="153495"/>
                </a:lnTo>
                <a:lnTo>
                  <a:pt x="7131" y="124914"/>
                </a:lnTo>
                <a:lnTo>
                  <a:pt x="0" y="89915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54603" y="2424713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5">
                <a:moveTo>
                  <a:pt x="81875" y="0"/>
                </a:moveTo>
                <a:lnTo>
                  <a:pt x="47595" y="10130"/>
                </a:lnTo>
                <a:lnTo>
                  <a:pt x="19935" y="32766"/>
                </a:lnTo>
                <a:lnTo>
                  <a:pt x="3669" y="63200"/>
                </a:lnTo>
                <a:lnTo>
                  <a:pt x="0" y="97516"/>
                </a:lnTo>
                <a:lnTo>
                  <a:pt x="10130" y="131796"/>
                </a:lnTo>
                <a:lnTo>
                  <a:pt x="32746" y="159456"/>
                </a:lnTo>
                <a:lnTo>
                  <a:pt x="63136" y="175722"/>
                </a:lnTo>
                <a:lnTo>
                  <a:pt x="97408" y="179391"/>
                </a:lnTo>
                <a:lnTo>
                  <a:pt x="131669" y="169261"/>
                </a:lnTo>
                <a:lnTo>
                  <a:pt x="159349" y="146625"/>
                </a:lnTo>
                <a:lnTo>
                  <a:pt x="175658" y="116191"/>
                </a:lnTo>
                <a:lnTo>
                  <a:pt x="179371" y="81875"/>
                </a:lnTo>
                <a:lnTo>
                  <a:pt x="169261" y="47595"/>
                </a:lnTo>
                <a:lnTo>
                  <a:pt x="146625" y="19935"/>
                </a:lnTo>
                <a:lnTo>
                  <a:pt x="116191" y="3669"/>
                </a:lnTo>
                <a:lnTo>
                  <a:pt x="81875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54603" y="2424713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5">
                <a:moveTo>
                  <a:pt x="10130" y="131796"/>
                </a:moveTo>
                <a:lnTo>
                  <a:pt x="0" y="97516"/>
                </a:lnTo>
                <a:lnTo>
                  <a:pt x="3669" y="63200"/>
                </a:lnTo>
                <a:lnTo>
                  <a:pt x="19935" y="32766"/>
                </a:lnTo>
                <a:lnTo>
                  <a:pt x="47595" y="10130"/>
                </a:lnTo>
                <a:lnTo>
                  <a:pt x="81875" y="0"/>
                </a:lnTo>
                <a:lnTo>
                  <a:pt x="116191" y="3669"/>
                </a:lnTo>
                <a:lnTo>
                  <a:pt x="146625" y="19935"/>
                </a:lnTo>
                <a:lnTo>
                  <a:pt x="169261" y="47595"/>
                </a:lnTo>
                <a:lnTo>
                  <a:pt x="179371" y="81875"/>
                </a:lnTo>
                <a:lnTo>
                  <a:pt x="175658" y="116191"/>
                </a:lnTo>
                <a:lnTo>
                  <a:pt x="159349" y="146625"/>
                </a:lnTo>
                <a:lnTo>
                  <a:pt x="131669" y="169261"/>
                </a:lnTo>
                <a:lnTo>
                  <a:pt x="97408" y="179391"/>
                </a:lnTo>
                <a:lnTo>
                  <a:pt x="63136" y="175722"/>
                </a:lnTo>
                <a:lnTo>
                  <a:pt x="32746" y="159456"/>
                </a:lnTo>
                <a:lnTo>
                  <a:pt x="10130" y="13179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77840" y="2717292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9915" y="0"/>
                </a:move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6"/>
                </a:lnTo>
                <a:lnTo>
                  <a:pt x="7066" y="124914"/>
                </a:lnTo>
                <a:lnTo>
                  <a:pt x="26336" y="153495"/>
                </a:lnTo>
                <a:lnTo>
                  <a:pt x="54917" y="172765"/>
                </a:lnTo>
                <a:lnTo>
                  <a:pt x="89915" y="179832"/>
                </a:lnTo>
                <a:lnTo>
                  <a:pt x="124914" y="172765"/>
                </a:lnTo>
                <a:lnTo>
                  <a:pt x="153495" y="153495"/>
                </a:lnTo>
                <a:lnTo>
                  <a:pt x="172765" y="124914"/>
                </a:lnTo>
                <a:lnTo>
                  <a:pt x="179832" y="89916"/>
                </a:lnTo>
                <a:lnTo>
                  <a:pt x="172765" y="54917"/>
                </a:lnTo>
                <a:lnTo>
                  <a:pt x="153495" y="26336"/>
                </a:lnTo>
                <a:lnTo>
                  <a:pt x="124914" y="7066"/>
                </a:lnTo>
                <a:lnTo>
                  <a:pt x="8991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577840" y="2717292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89916"/>
                </a:moveTo>
                <a:lnTo>
                  <a:pt x="7066" y="54917"/>
                </a:lnTo>
                <a:lnTo>
                  <a:pt x="26336" y="26336"/>
                </a:lnTo>
                <a:lnTo>
                  <a:pt x="54917" y="7066"/>
                </a:lnTo>
                <a:lnTo>
                  <a:pt x="89915" y="0"/>
                </a:lnTo>
                <a:lnTo>
                  <a:pt x="124914" y="7066"/>
                </a:lnTo>
                <a:lnTo>
                  <a:pt x="153495" y="26336"/>
                </a:lnTo>
                <a:lnTo>
                  <a:pt x="172765" y="54917"/>
                </a:lnTo>
                <a:lnTo>
                  <a:pt x="179832" y="89916"/>
                </a:lnTo>
                <a:lnTo>
                  <a:pt x="172765" y="124914"/>
                </a:lnTo>
                <a:lnTo>
                  <a:pt x="153495" y="153495"/>
                </a:lnTo>
                <a:lnTo>
                  <a:pt x="124914" y="172765"/>
                </a:lnTo>
                <a:lnTo>
                  <a:pt x="89915" y="179832"/>
                </a:lnTo>
                <a:lnTo>
                  <a:pt x="54917" y="172765"/>
                </a:lnTo>
                <a:lnTo>
                  <a:pt x="26336" y="153495"/>
                </a:lnTo>
                <a:lnTo>
                  <a:pt x="7066" y="124914"/>
                </a:lnTo>
                <a:lnTo>
                  <a:pt x="0" y="8991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04944" y="3246120"/>
            <a:ext cx="797051" cy="434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97323" y="3238500"/>
            <a:ext cx="812800" cy="449580"/>
          </a:xfrm>
          <a:custGeom>
            <a:avLst/>
            <a:gdLst/>
            <a:ahLst/>
            <a:cxnLst/>
            <a:rect l="l" t="t" r="r" b="b"/>
            <a:pathLst>
              <a:path w="812800" h="449579">
                <a:moveTo>
                  <a:pt x="0" y="449579"/>
                </a:moveTo>
                <a:lnTo>
                  <a:pt x="812291" y="449579"/>
                </a:lnTo>
                <a:lnTo>
                  <a:pt x="812291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611367" y="3244596"/>
            <a:ext cx="597408" cy="326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603747" y="3236976"/>
            <a:ext cx="612775" cy="341630"/>
          </a:xfrm>
          <a:custGeom>
            <a:avLst/>
            <a:gdLst/>
            <a:ahLst/>
            <a:cxnLst/>
            <a:rect l="l" t="t" r="r" b="b"/>
            <a:pathLst>
              <a:path w="612775" h="341629">
                <a:moveTo>
                  <a:pt x="0" y="341375"/>
                </a:moveTo>
                <a:lnTo>
                  <a:pt x="612648" y="341375"/>
                </a:lnTo>
                <a:lnTo>
                  <a:pt x="612648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23715" y="4244340"/>
            <a:ext cx="797051" cy="3749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16096" y="4236720"/>
            <a:ext cx="812800" cy="390525"/>
          </a:xfrm>
          <a:custGeom>
            <a:avLst/>
            <a:gdLst/>
            <a:ahLst/>
            <a:cxnLst/>
            <a:rect l="l" t="t" r="r" b="b"/>
            <a:pathLst>
              <a:path w="812800" h="390525">
                <a:moveTo>
                  <a:pt x="0" y="390144"/>
                </a:moveTo>
                <a:lnTo>
                  <a:pt x="812291" y="390144"/>
                </a:lnTo>
                <a:lnTo>
                  <a:pt x="812291" y="0"/>
                </a:lnTo>
                <a:lnTo>
                  <a:pt x="0" y="0"/>
                </a:lnTo>
                <a:lnTo>
                  <a:pt x="0" y="390144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84064" y="4251960"/>
            <a:ext cx="986027" cy="3992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76444" y="4244340"/>
            <a:ext cx="1001394" cy="414655"/>
          </a:xfrm>
          <a:custGeom>
            <a:avLst/>
            <a:gdLst/>
            <a:ahLst/>
            <a:cxnLst/>
            <a:rect l="l" t="t" r="r" b="b"/>
            <a:pathLst>
              <a:path w="1001395" h="414654">
                <a:moveTo>
                  <a:pt x="0" y="414528"/>
                </a:moveTo>
                <a:lnTo>
                  <a:pt x="1001268" y="414528"/>
                </a:lnTo>
                <a:lnTo>
                  <a:pt x="1001268" y="0"/>
                </a:lnTo>
                <a:lnTo>
                  <a:pt x="0" y="0"/>
                </a:lnTo>
                <a:lnTo>
                  <a:pt x="0" y="414528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09359" y="4178808"/>
            <a:ext cx="553212" cy="2606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01740" y="4171188"/>
            <a:ext cx="568960" cy="276225"/>
          </a:xfrm>
          <a:custGeom>
            <a:avLst/>
            <a:gdLst/>
            <a:ahLst/>
            <a:cxnLst/>
            <a:rect l="l" t="t" r="r" b="b"/>
            <a:pathLst>
              <a:path w="568959" h="276225">
                <a:moveTo>
                  <a:pt x="0" y="275844"/>
                </a:moveTo>
                <a:lnTo>
                  <a:pt x="568452" y="275844"/>
                </a:lnTo>
                <a:lnTo>
                  <a:pt x="568452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74492" y="5143500"/>
            <a:ext cx="672083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66872" y="5135879"/>
            <a:ext cx="687705" cy="585470"/>
          </a:xfrm>
          <a:custGeom>
            <a:avLst/>
            <a:gdLst/>
            <a:ahLst/>
            <a:cxnLst/>
            <a:rect l="l" t="t" r="r" b="b"/>
            <a:pathLst>
              <a:path w="687704" h="585470">
                <a:moveTo>
                  <a:pt x="0" y="585216"/>
                </a:moveTo>
                <a:lnTo>
                  <a:pt x="687324" y="585216"/>
                </a:lnTo>
                <a:lnTo>
                  <a:pt x="687324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913120" y="5113020"/>
            <a:ext cx="864107" cy="5029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905500" y="5105400"/>
            <a:ext cx="879475" cy="518159"/>
          </a:xfrm>
          <a:custGeom>
            <a:avLst/>
            <a:gdLst/>
            <a:ahLst/>
            <a:cxnLst/>
            <a:rect l="l" t="t" r="r" b="b"/>
            <a:pathLst>
              <a:path w="879475" h="518160">
                <a:moveTo>
                  <a:pt x="0" y="518159"/>
                </a:moveTo>
                <a:lnTo>
                  <a:pt x="879348" y="518159"/>
                </a:lnTo>
                <a:lnTo>
                  <a:pt x="879348" y="0"/>
                </a:lnTo>
                <a:lnTo>
                  <a:pt x="0" y="0"/>
                </a:lnTo>
                <a:lnTo>
                  <a:pt x="0" y="518159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88252" y="5003292"/>
            <a:ext cx="830579" cy="7772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80631" y="4995672"/>
            <a:ext cx="845819" cy="792480"/>
          </a:xfrm>
          <a:custGeom>
            <a:avLst/>
            <a:gdLst/>
            <a:ahLst/>
            <a:cxnLst/>
            <a:rect l="l" t="t" r="r" b="b"/>
            <a:pathLst>
              <a:path w="845820" h="792479">
                <a:moveTo>
                  <a:pt x="0" y="792480"/>
                </a:moveTo>
                <a:lnTo>
                  <a:pt x="845820" y="792480"/>
                </a:lnTo>
                <a:lnTo>
                  <a:pt x="845820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30396" y="4986528"/>
            <a:ext cx="672084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22776" y="4978908"/>
            <a:ext cx="687705" cy="585470"/>
          </a:xfrm>
          <a:custGeom>
            <a:avLst/>
            <a:gdLst/>
            <a:ahLst/>
            <a:cxnLst/>
            <a:rect l="l" t="t" r="r" b="b"/>
            <a:pathLst>
              <a:path w="687704" h="585470">
                <a:moveTo>
                  <a:pt x="0" y="585215"/>
                </a:moveTo>
                <a:lnTo>
                  <a:pt x="687324" y="585215"/>
                </a:lnTo>
                <a:lnTo>
                  <a:pt x="687324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787140" y="5125211"/>
            <a:ext cx="982980" cy="6553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79520" y="5117592"/>
            <a:ext cx="998219" cy="670560"/>
          </a:xfrm>
          <a:custGeom>
            <a:avLst/>
            <a:gdLst/>
            <a:ahLst/>
            <a:cxnLst/>
            <a:rect l="l" t="t" r="r" b="b"/>
            <a:pathLst>
              <a:path w="998220" h="670560">
                <a:moveTo>
                  <a:pt x="0" y="670560"/>
                </a:moveTo>
                <a:lnTo>
                  <a:pt x="998220" y="670560"/>
                </a:lnTo>
                <a:lnTo>
                  <a:pt x="998220" y="0"/>
                </a:lnTo>
                <a:lnTo>
                  <a:pt x="0" y="0"/>
                </a:lnTo>
                <a:lnTo>
                  <a:pt x="0" y="67056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31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32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42135" algn="l"/>
                <a:tab pos="2522220" algn="l"/>
                <a:tab pos="3916679" algn="l"/>
              </a:tabLst>
            </a:pPr>
            <a:r>
              <a:rPr sz="4000" spc="225" dirty="0"/>
              <a:t>Level</a:t>
            </a:r>
            <a:r>
              <a:rPr sz="4000" spc="215" dirty="0"/>
              <a:t>s</a:t>
            </a:r>
            <a:r>
              <a:rPr sz="4000" dirty="0"/>
              <a:t>	</a:t>
            </a:r>
            <a:r>
              <a:rPr sz="4000" spc="254" dirty="0"/>
              <a:t>o</a:t>
            </a:r>
            <a:r>
              <a:rPr sz="4000" spc="150" dirty="0"/>
              <a:t>f</a:t>
            </a:r>
            <a:r>
              <a:rPr sz="4000" dirty="0"/>
              <a:t>	</a:t>
            </a:r>
            <a:r>
              <a:rPr sz="4000" spc="300" dirty="0"/>
              <a:t>D</a:t>
            </a:r>
            <a:r>
              <a:rPr sz="4000" spc="225" dirty="0"/>
              <a:t>at</a:t>
            </a:r>
            <a:r>
              <a:rPr sz="4000" spc="270" dirty="0"/>
              <a:t>a</a:t>
            </a:r>
            <a:r>
              <a:rPr sz="4000" dirty="0"/>
              <a:t>	</a:t>
            </a:r>
            <a:r>
              <a:rPr sz="4000" spc="215" dirty="0"/>
              <a:t>Models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626363" y="2244852"/>
            <a:ext cx="2231390" cy="4632960"/>
          </a:xfrm>
          <a:prstGeom prst="rect">
            <a:avLst/>
          </a:prstGeom>
          <a:solidFill>
            <a:srgbClr val="DBE0E3"/>
          </a:solidFill>
        </p:spPr>
        <p:txBody>
          <a:bodyPr vert="horz" wrap="square" lIns="0" tIns="116205" rIns="0" bIns="0" rtlCol="0">
            <a:spAutoFit/>
          </a:bodyPr>
          <a:lstStyle/>
          <a:p>
            <a:pPr marL="288290" marR="280035" algn="ctr">
              <a:lnSpc>
                <a:spcPts val="3030"/>
              </a:lnSpc>
              <a:spcBef>
                <a:spcPts val="915"/>
              </a:spcBef>
            </a:pPr>
            <a:r>
              <a:rPr sz="2800" spc="-90" dirty="0">
                <a:latin typeface="Verdana"/>
                <a:cs typeface="Verdana"/>
              </a:rPr>
              <a:t>Ent</a:t>
            </a:r>
            <a:r>
              <a:rPr sz="2800" spc="-100" dirty="0">
                <a:latin typeface="Verdana"/>
                <a:cs typeface="Verdana"/>
              </a:rPr>
              <a:t>e</a:t>
            </a:r>
            <a:r>
              <a:rPr sz="2800" spc="-215" dirty="0">
                <a:latin typeface="Verdana"/>
                <a:cs typeface="Verdana"/>
              </a:rPr>
              <a:t>rpr</a:t>
            </a:r>
            <a:r>
              <a:rPr sz="2800" spc="-114" dirty="0">
                <a:latin typeface="Verdana"/>
                <a:cs typeface="Verdana"/>
              </a:rPr>
              <a:t>i</a:t>
            </a:r>
            <a:r>
              <a:rPr sz="2800" spc="-120" dirty="0">
                <a:latin typeface="Verdana"/>
                <a:cs typeface="Verdana"/>
              </a:rPr>
              <a:t>se</a:t>
            </a:r>
            <a:r>
              <a:rPr sz="2800" spc="-80" dirty="0">
                <a:latin typeface="Verdana"/>
                <a:cs typeface="Verdana"/>
              </a:rPr>
              <a:t> </a:t>
            </a:r>
            <a:r>
              <a:rPr sz="2800" spc="50" dirty="0">
                <a:latin typeface="Verdana"/>
                <a:cs typeface="Verdana"/>
              </a:rPr>
              <a:t>Data</a:t>
            </a:r>
            <a:r>
              <a:rPr sz="2800" spc="25" dirty="0">
                <a:latin typeface="Verdana"/>
                <a:cs typeface="Verdana"/>
              </a:rPr>
              <a:t> </a:t>
            </a:r>
            <a:r>
              <a:rPr sz="2800" spc="90" dirty="0">
                <a:latin typeface="Verdana"/>
                <a:cs typeface="Verdana"/>
              </a:rPr>
              <a:t>Model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630" y="3635502"/>
            <a:ext cx="1786255" cy="3011805"/>
          </a:xfrm>
          <a:prstGeom prst="rect">
            <a:avLst/>
          </a:prstGeom>
          <a:solidFill>
            <a:srgbClr val="FFFFFF"/>
          </a:solidFill>
          <a:ln w="38100">
            <a:solidFill>
              <a:srgbClr val="C1CCD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05410" marR="102235" indent="2540" algn="ctr">
              <a:lnSpc>
                <a:spcPct val="90000"/>
              </a:lnSpc>
              <a:spcBef>
                <a:spcPts val="980"/>
              </a:spcBef>
            </a:pPr>
            <a:r>
              <a:rPr sz="1200" spc="-40" dirty="0">
                <a:latin typeface="Verdana"/>
                <a:cs typeface="Verdana"/>
              </a:rPr>
              <a:t>D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150" dirty="0">
                <a:latin typeface="Verdana"/>
                <a:cs typeface="Verdana"/>
              </a:rPr>
              <a:t>c</a:t>
            </a:r>
            <a:r>
              <a:rPr sz="1200" spc="-30" dirty="0">
                <a:latin typeface="Verdana"/>
                <a:cs typeface="Verdana"/>
              </a:rPr>
              <a:t>um</a:t>
            </a:r>
            <a:r>
              <a:rPr sz="1200" spc="-15" dirty="0">
                <a:latin typeface="Verdana"/>
                <a:cs typeface="Verdana"/>
              </a:rPr>
              <a:t>en</a:t>
            </a:r>
            <a:r>
              <a:rPr sz="1200" spc="-35" dirty="0">
                <a:latin typeface="Verdana"/>
                <a:cs typeface="Verdana"/>
              </a:rPr>
              <a:t>t</a:t>
            </a:r>
            <a:r>
              <a:rPr sz="1200" spc="-160" dirty="0">
                <a:latin typeface="Verdana"/>
                <a:cs typeface="Verdana"/>
              </a:rPr>
              <a:t>s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15" dirty="0">
                <a:latin typeface="Verdana"/>
                <a:cs typeface="Verdana"/>
              </a:rPr>
              <a:t>he</a:t>
            </a:r>
            <a:r>
              <a:rPr sz="1200" spc="-55" dirty="0">
                <a:latin typeface="Verdana"/>
                <a:cs typeface="Verdana"/>
              </a:rPr>
              <a:t> very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hi</a:t>
            </a:r>
            <a:r>
              <a:rPr sz="1200" spc="-30" dirty="0">
                <a:latin typeface="Verdana"/>
                <a:cs typeface="Verdana"/>
              </a:rPr>
              <a:t>gh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l</a:t>
            </a:r>
            <a:r>
              <a:rPr sz="1200" spc="5" dirty="0">
                <a:latin typeface="Verdana"/>
                <a:cs typeface="Verdana"/>
              </a:rPr>
              <a:t>e</a:t>
            </a:r>
            <a:r>
              <a:rPr sz="1200" dirty="0">
                <a:latin typeface="Verdana"/>
                <a:cs typeface="Verdana"/>
              </a:rPr>
              <a:t>v</a:t>
            </a:r>
            <a:r>
              <a:rPr sz="1200" spc="45" dirty="0">
                <a:latin typeface="Verdana"/>
                <a:cs typeface="Verdana"/>
              </a:rPr>
              <a:t>e</a:t>
            </a:r>
            <a:r>
              <a:rPr sz="1200" spc="-90" dirty="0">
                <a:latin typeface="Verdana"/>
                <a:cs typeface="Verdana"/>
              </a:rPr>
              <a:t>l </a:t>
            </a:r>
            <a:r>
              <a:rPr sz="1200" spc="-50" dirty="0">
                <a:latin typeface="Verdana"/>
                <a:cs typeface="Verdana"/>
              </a:rPr>
              <a:t>bu</a:t>
            </a:r>
            <a:r>
              <a:rPr sz="1200" spc="-45" dirty="0">
                <a:latin typeface="Verdana"/>
                <a:cs typeface="Verdana"/>
              </a:rPr>
              <a:t>s</a:t>
            </a:r>
            <a:r>
              <a:rPr sz="1200" spc="-80" dirty="0">
                <a:latin typeface="Verdana"/>
                <a:cs typeface="Verdana"/>
              </a:rPr>
              <a:t>iness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95" dirty="0">
                <a:latin typeface="Verdana"/>
                <a:cs typeface="Verdana"/>
              </a:rPr>
              <a:t>a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70" dirty="0">
                <a:latin typeface="Verdana"/>
                <a:cs typeface="Verdana"/>
              </a:rPr>
              <a:t>b</a:t>
            </a:r>
            <a:r>
              <a:rPr sz="1200" spc="-45" dirty="0">
                <a:latin typeface="Verdana"/>
                <a:cs typeface="Verdana"/>
              </a:rPr>
              <a:t>j</a:t>
            </a:r>
            <a:r>
              <a:rPr sz="1200" spc="105" dirty="0">
                <a:latin typeface="Verdana"/>
                <a:cs typeface="Verdana"/>
              </a:rPr>
              <a:t>ec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160" dirty="0">
                <a:latin typeface="Verdana"/>
                <a:cs typeface="Verdana"/>
              </a:rPr>
              <a:t>s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20" dirty="0">
                <a:latin typeface="Verdana"/>
                <a:cs typeface="Verdana"/>
              </a:rPr>
              <a:t>nd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10" dirty="0">
                <a:latin typeface="Verdana"/>
                <a:cs typeface="Verdana"/>
              </a:rPr>
              <a:t>e</a:t>
            </a:r>
            <a:r>
              <a:rPr sz="1200" dirty="0">
                <a:latin typeface="Verdana"/>
                <a:cs typeface="Verdana"/>
              </a:rPr>
              <a:t>f</a:t>
            </a:r>
            <a:r>
              <a:rPr sz="1200" spc="-75" dirty="0">
                <a:latin typeface="Verdana"/>
                <a:cs typeface="Verdana"/>
              </a:rPr>
              <a:t>ini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15" dirty="0">
                <a:latin typeface="Verdana"/>
                <a:cs typeface="Verdana"/>
              </a:rPr>
              <a:t>i</a:t>
            </a:r>
            <a:r>
              <a:rPr sz="1200" spc="-35" dirty="0">
                <a:latin typeface="Verdana"/>
                <a:cs typeface="Verdana"/>
              </a:rPr>
              <a:t>o</a:t>
            </a:r>
            <a:r>
              <a:rPr sz="1200" spc="-100" dirty="0">
                <a:latin typeface="Verdana"/>
                <a:cs typeface="Verdana"/>
              </a:rPr>
              <a:t>ns.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E</a:t>
            </a:r>
            <a:r>
              <a:rPr sz="1200" spc="-60" dirty="0">
                <a:latin typeface="Verdana"/>
                <a:cs typeface="Verdana"/>
              </a:rPr>
              <a:t>n</a:t>
            </a:r>
            <a:r>
              <a:rPr sz="1200" spc="-65" dirty="0">
                <a:latin typeface="Verdana"/>
                <a:cs typeface="Verdana"/>
              </a:rPr>
              <a:t>t</a:t>
            </a:r>
            <a:r>
              <a:rPr sz="1200" spc="-45" dirty="0">
                <a:latin typeface="Verdana"/>
                <a:cs typeface="Verdana"/>
              </a:rPr>
              <a:t>erp</a:t>
            </a:r>
            <a:r>
              <a:rPr sz="1200" spc="-40" dirty="0">
                <a:latin typeface="Verdana"/>
                <a:cs typeface="Verdana"/>
              </a:rPr>
              <a:t>r</a:t>
            </a:r>
            <a:r>
              <a:rPr sz="1200" spc="-70" dirty="0">
                <a:latin typeface="Verdana"/>
                <a:cs typeface="Verdana"/>
              </a:rPr>
              <a:t>ise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20" dirty="0">
                <a:latin typeface="Verdana"/>
                <a:cs typeface="Verdana"/>
              </a:rPr>
              <a:t>w</a:t>
            </a:r>
            <a:r>
              <a:rPr sz="1200" spc="-10" dirty="0">
                <a:latin typeface="Verdana"/>
                <a:cs typeface="Verdana"/>
              </a:rPr>
              <a:t>id</a:t>
            </a:r>
            <a:r>
              <a:rPr sz="1200" spc="60" dirty="0">
                <a:latin typeface="Verdana"/>
                <a:cs typeface="Verdana"/>
              </a:rPr>
              <a:t>e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</a:t>
            </a:r>
            <a:r>
              <a:rPr sz="1200" spc="-5" dirty="0">
                <a:latin typeface="Verdana"/>
                <a:cs typeface="Verdana"/>
              </a:rPr>
              <a:t>c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60" dirty="0">
                <a:latin typeface="Verdana"/>
                <a:cs typeface="Verdana"/>
              </a:rPr>
              <a:t>p</a:t>
            </a:r>
            <a:r>
              <a:rPr sz="1200" spc="65" dirty="0">
                <a:latin typeface="Verdana"/>
                <a:cs typeface="Verdana"/>
              </a:rPr>
              <a:t>e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55" dirty="0">
                <a:latin typeface="Verdana"/>
                <a:cs typeface="Verdana"/>
              </a:rPr>
              <a:t>o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pr</a:t>
            </a:r>
            <a:r>
              <a:rPr sz="1200" spc="-20" dirty="0">
                <a:latin typeface="Verdana"/>
                <a:cs typeface="Verdana"/>
              </a:rPr>
              <a:t>o</a:t>
            </a:r>
            <a:r>
              <a:rPr sz="1200" spc="-55" dirty="0">
                <a:latin typeface="Verdana"/>
                <a:cs typeface="Verdana"/>
              </a:rPr>
              <a:t>v</a:t>
            </a:r>
            <a:r>
              <a:rPr sz="1200" spc="-10" dirty="0">
                <a:latin typeface="Verdana"/>
                <a:cs typeface="Verdana"/>
              </a:rPr>
              <a:t>id</a:t>
            </a:r>
            <a:r>
              <a:rPr sz="1200" spc="60" dirty="0">
                <a:latin typeface="Verdana"/>
                <a:cs typeface="Verdana"/>
              </a:rPr>
              <a:t>e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95" dirty="0">
                <a:latin typeface="Verdana"/>
                <a:cs typeface="Verdana"/>
              </a:rPr>
              <a:t>a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s</a:t>
            </a:r>
            <a:r>
              <a:rPr sz="1200" spc="-125" dirty="0">
                <a:latin typeface="Verdana"/>
                <a:cs typeface="Verdana"/>
              </a:rPr>
              <a:t>t</a:t>
            </a:r>
            <a:r>
              <a:rPr sz="1200" spc="-25" dirty="0">
                <a:latin typeface="Verdana"/>
                <a:cs typeface="Verdana"/>
              </a:rPr>
              <a:t>r</a:t>
            </a:r>
            <a:r>
              <a:rPr sz="1200" spc="-4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45" dirty="0">
                <a:latin typeface="Verdana"/>
                <a:cs typeface="Verdana"/>
              </a:rPr>
              <a:t>egic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v</a:t>
            </a:r>
            <a:r>
              <a:rPr sz="1200" spc="-10" dirty="0">
                <a:latin typeface="Verdana"/>
                <a:cs typeface="Verdana"/>
              </a:rPr>
              <a:t>ie</a:t>
            </a:r>
            <a:r>
              <a:rPr sz="1200" spc="-5" dirty="0">
                <a:latin typeface="Verdana"/>
                <a:cs typeface="Verdana"/>
              </a:rPr>
              <a:t>w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50" dirty="0">
                <a:latin typeface="Verdana"/>
                <a:cs typeface="Verdana"/>
              </a:rPr>
              <a:t>f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E</a:t>
            </a:r>
            <a:r>
              <a:rPr sz="1200" spc="-60" dirty="0">
                <a:latin typeface="Verdana"/>
                <a:cs typeface="Verdana"/>
              </a:rPr>
              <a:t>n</a:t>
            </a:r>
            <a:r>
              <a:rPr sz="1200" spc="-65" dirty="0">
                <a:latin typeface="Verdana"/>
                <a:cs typeface="Verdana"/>
              </a:rPr>
              <a:t>t</a:t>
            </a:r>
            <a:r>
              <a:rPr sz="1200" spc="-45" dirty="0">
                <a:latin typeface="Verdana"/>
                <a:cs typeface="Verdana"/>
              </a:rPr>
              <a:t>erp</a:t>
            </a:r>
            <a:r>
              <a:rPr sz="1200" spc="-40" dirty="0">
                <a:latin typeface="Verdana"/>
                <a:cs typeface="Verdana"/>
              </a:rPr>
              <a:t>r</a:t>
            </a:r>
            <a:r>
              <a:rPr sz="1200" spc="-70" dirty="0">
                <a:latin typeface="Verdana"/>
                <a:cs typeface="Verdana"/>
              </a:rPr>
              <a:t>ise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105" dirty="0">
                <a:latin typeface="Verdana"/>
                <a:cs typeface="Verdana"/>
              </a:rPr>
              <a:t>.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5139" y="2244852"/>
            <a:ext cx="2231390" cy="4632960"/>
          </a:xfrm>
          <a:prstGeom prst="rect">
            <a:avLst/>
          </a:prstGeom>
          <a:solidFill>
            <a:srgbClr val="DBE0E3"/>
          </a:solidFill>
        </p:spPr>
        <p:txBody>
          <a:bodyPr vert="horz" wrap="square" lIns="0" tIns="213995" rIns="0" bIns="0" rtlCol="0">
            <a:spAutoFit/>
          </a:bodyPr>
          <a:lstStyle/>
          <a:p>
            <a:pPr algn="ctr">
              <a:lnSpc>
                <a:spcPts val="2735"/>
              </a:lnSpc>
              <a:spcBef>
                <a:spcPts val="1685"/>
              </a:spcBef>
            </a:pPr>
            <a:r>
              <a:rPr sz="2400" spc="155" dirty="0">
                <a:latin typeface="Verdana"/>
                <a:cs typeface="Verdana"/>
              </a:rPr>
              <a:t>Conc</a:t>
            </a:r>
            <a:r>
              <a:rPr sz="2400" spc="14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ptual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ts val="2645"/>
              </a:lnSpc>
            </a:pPr>
            <a:r>
              <a:rPr sz="2400" spc="65" dirty="0">
                <a:latin typeface="Verdana"/>
                <a:cs typeface="Verdana"/>
              </a:rPr>
              <a:t>D</a:t>
            </a:r>
            <a:r>
              <a:rPr sz="2400" spc="55" dirty="0">
                <a:latin typeface="Verdana"/>
                <a:cs typeface="Verdana"/>
              </a:rPr>
              <a:t>a</a:t>
            </a:r>
            <a:r>
              <a:rPr sz="2400" spc="30" dirty="0">
                <a:latin typeface="Verdana"/>
                <a:cs typeface="Verdana"/>
              </a:rPr>
              <a:t>ta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Model</a:t>
            </a:r>
            <a:endParaRPr sz="2400">
              <a:latin typeface="Verdana"/>
              <a:cs typeface="Verdana"/>
            </a:endParaRPr>
          </a:p>
          <a:p>
            <a:pPr marL="2540" algn="ctr">
              <a:lnSpc>
                <a:spcPts val="1830"/>
              </a:lnSpc>
            </a:pPr>
            <a:r>
              <a:rPr sz="1600" spc="-180" dirty="0">
                <a:latin typeface="Verdana"/>
                <a:cs typeface="Verdana"/>
              </a:rPr>
              <a:t>(</a:t>
            </a:r>
            <a:r>
              <a:rPr sz="1600" spc="-45" dirty="0">
                <a:latin typeface="Verdana"/>
                <a:cs typeface="Verdana"/>
              </a:rPr>
              <a:t>Subject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area)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8405" y="3635502"/>
            <a:ext cx="1786255" cy="3011805"/>
          </a:xfrm>
          <a:prstGeom prst="rect">
            <a:avLst/>
          </a:prstGeom>
          <a:solidFill>
            <a:srgbClr val="FFFFFF"/>
          </a:solidFill>
          <a:ln w="38100">
            <a:solidFill>
              <a:srgbClr val="C1CCD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600">
              <a:latin typeface="Times New Roman"/>
              <a:cs typeface="Times New Roman"/>
            </a:endParaRPr>
          </a:p>
          <a:p>
            <a:pPr marL="87630" marR="82550" algn="ctr">
              <a:lnSpc>
                <a:spcPct val="90000"/>
              </a:lnSpc>
            </a:pPr>
            <a:r>
              <a:rPr sz="1200" spc="-240" dirty="0">
                <a:latin typeface="Verdana"/>
                <a:cs typeface="Verdana"/>
              </a:rPr>
              <a:t>T</a:t>
            </a:r>
            <a:r>
              <a:rPr sz="1200" spc="20" dirty="0">
                <a:latin typeface="Verdana"/>
                <a:cs typeface="Verdana"/>
              </a:rPr>
              <a:t>he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65" dirty="0">
                <a:latin typeface="Verdana"/>
                <a:cs typeface="Verdana"/>
              </a:rPr>
              <a:t>b</a:t>
            </a:r>
            <a:r>
              <a:rPr sz="1200" spc="-80" dirty="0">
                <a:latin typeface="Verdana"/>
                <a:cs typeface="Verdana"/>
              </a:rPr>
              <a:t>usiness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k</a:t>
            </a:r>
            <a:r>
              <a:rPr sz="1200" spc="-30" dirty="0">
                <a:latin typeface="Verdana"/>
                <a:cs typeface="Verdana"/>
              </a:rPr>
              <a:t>e</a:t>
            </a:r>
            <a:r>
              <a:rPr sz="1200" spc="-80" dirty="0">
                <a:latin typeface="Verdana"/>
                <a:cs typeface="Verdana"/>
              </a:rPr>
              <a:t>y</a:t>
            </a:r>
            <a:r>
              <a:rPr sz="1200" spc="-105" dirty="0">
                <a:latin typeface="Verdana"/>
                <a:cs typeface="Verdana"/>
              </a:rPr>
              <a:t>,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85" dirty="0">
                <a:latin typeface="Verdana"/>
                <a:cs typeface="Verdana"/>
              </a:rPr>
              <a:t>t</a:t>
            </a:r>
            <a:r>
              <a:rPr sz="1200" spc="-45" dirty="0">
                <a:latin typeface="Verdana"/>
                <a:cs typeface="Verdana"/>
              </a:rPr>
              <a:t>rib</a:t>
            </a:r>
            <a:r>
              <a:rPr sz="1200" spc="-60" dirty="0">
                <a:latin typeface="Verdana"/>
                <a:cs typeface="Verdana"/>
              </a:rPr>
              <a:t>u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50" dirty="0">
                <a:latin typeface="Verdana"/>
                <a:cs typeface="Verdana"/>
              </a:rPr>
              <a:t>es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20" dirty="0">
                <a:latin typeface="Verdana"/>
                <a:cs typeface="Verdana"/>
              </a:rPr>
              <a:t>nd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10" dirty="0">
                <a:latin typeface="Verdana"/>
                <a:cs typeface="Verdana"/>
              </a:rPr>
              <a:t>e</a:t>
            </a:r>
            <a:r>
              <a:rPr sz="1200" dirty="0">
                <a:latin typeface="Verdana"/>
                <a:cs typeface="Verdana"/>
              </a:rPr>
              <a:t>f</a:t>
            </a:r>
            <a:r>
              <a:rPr sz="1200" spc="-75" dirty="0">
                <a:latin typeface="Verdana"/>
                <a:cs typeface="Verdana"/>
              </a:rPr>
              <a:t>ini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15" dirty="0">
                <a:latin typeface="Verdana"/>
                <a:cs typeface="Verdana"/>
              </a:rPr>
              <a:t>i</a:t>
            </a:r>
            <a:r>
              <a:rPr sz="1200" spc="-35" dirty="0">
                <a:latin typeface="Verdana"/>
                <a:cs typeface="Verdana"/>
              </a:rPr>
              <a:t>o</a:t>
            </a:r>
            <a:r>
              <a:rPr sz="1200" spc="-95" dirty="0">
                <a:latin typeface="Verdana"/>
                <a:cs typeface="Verdana"/>
              </a:rPr>
              <a:t>ns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50" dirty="0">
                <a:latin typeface="Verdana"/>
                <a:cs typeface="Verdana"/>
              </a:rPr>
              <a:t>f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busine</a:t>
            </a:r>
            <a:r>
              <a:rPr sz="1200" spc="-50" dirty="0">
                <a:latin typeface="Verdana"/>
                <a:cs typeface="Verdana"/>
              </a:rPr>
              <a:t>s</a:t>
            </a:r>
            <a:r>
              <a:rPr sz="1200" spc="-160" dirty="0">
                <a:latin typeface="Verdana"/>
                <a:cs typeface="Verdana"/>
              </a:rPr>
              <a:t>s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95" dirty="0">
                <a:latin typeface="Verdana"/>
                <a:cs typeface="Verdana"/>
              </a:rPr>
              <a:t>a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70" dirty="0">
                <a:latin typeface="Verdana"/>
                <a:cs typeface="Verdana"/>
              </a:rPr>
              <a:t>b</a:t>
            </a:r>
            <a:r>
              <a:rPr sz="1200" spc="-45" dirty="0">
                <a:latin typeface="Verdana"/>
                <a:cs typeface="Verdana"/>
              </a:rPr>
              <a:t>j</a:t>
            </a:r>
            <a:r>
              <a:rPr sz="1200" spc="105" dirty="0">
                <a:latin typeface="Verdana"/>
                <a:cs typeface="Verdana"/>
              </a:rPr>
              <a:t>ec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165" dirty="0">
                <a:latin typeface="Verdana"/>
                <a:cs typeface="Verdana"/>
              </a:rPr>
              <a:t>s</a:t>
            </a:r>
            <a:r>
              <a:rPr sz="1200" spc="-110" dirty="0">
                <a:latin typeface="Verdana"/>
                <a:cs typeface="Verdana"/>
              </a:rPr>
              <a:t>.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A</a:t>
            </a:r>
            <a:r>
              <a:rPr sz="1200" spc="5" dirty="0">
                <a:latin typeface="Verdana"/>
                <a:cs typeface="Verdana"/>
              </a:rPr>
              <a:t>l</a:t>
            </a:r>
            <a:r>
              <a:rPr sz="1200" spc="-60" dirty="0">
                <a:latin typeface="Verdana"/>
                <a:cs typeface="Verdana"/>
              </a:rPr>
              <a:t>so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show</a:t>
            </a:r>
            <a:r>
              <a:rPr sz="1200" spc="-160" dirty="0">
                <a:latin typeface="Verdana"/>
                <a:cs typeface="Verdana"/>
              </a:rPr>
              <a:t>s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15" dirty="0">
                <a:latin typeface="Verdana"/>
                <a:cs typeface="Verdana"/>
              </a:rPr>
              <a:t>he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re</a:t>
            </a:r>
            <a:r>
              <a:rPr sz="1200" spc="-20" dirty="0">
                <a:latin typeface="Verdana"/>
                <a:cs typeface="Verdana"/>
              </a:rPr>
              <a:t>l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15" dirty="0">
                <a:latin typeface="Verdana"/>
                <a:cs typeface="Verdana"/>
              </a:rPr>
              <a:t>i</a:t>
            </a:r>
            <a:r>
              <a:rPr sz="1200" spc="-35" dirty="0">
                <a:latin typeface="Verdana"/>
                <a:cs typeface="Verdana"/>
              </a:rPr>
              <a:t>o</a:t>
            </a:r>
            <a:r>
              <a:rPr sz="1200" spc="-50" dirty="0">
                <a:latin typeface="Verdana"/>
                <a:cs typeface="Verdana"/>
              </a:rPr>
              <a:t>nship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20" dirty="0">
                <a:latin typeface="Verdana"/>
                <a:cs typeface="Verdana"/>
              </a:rPr>
              <a:t>be</a:t>
            </a:r>
            <a:r>
              <a:rPr sz="1200" spc="-10" dirty="0">
                <a:latin typeface="Verdana"/>
                <a:cs typeface="Verdana"/>
              </a:rPr>
              <a:t>t</a:t>
            </a:r>
            <a:r>
              <a:rPr sz="1200" spc="20" dirty="0">
                <a:latin typeface="Verdana"/>
                <a:cs typeface="Verdana"/>
              </a:rPr>
              <a:t>w</a:t>
            </a:r>
            <a:r>
              <a:rPr sz="1200" spc="30" dirty="0">
                <a:latin typeface="Verdana"/>
                <a:cs typeface="Verdana"/>
              </a:rPr>
              <a:t>een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busine</a:t>
            </a:r>
            <a:r>
              <a:rPr sz="1200" spc="-50" dirty="0">
                <a:latin typeface="Verdana"/>
                <a:cs typeface="Verdana"/>
              </a:rPr>
              <a:t>s</a:t>
            </a:r>
            <a:r>
              <a:rPr sz="1200" spc="-160" dirty="0">
                <a:latin typeface="Verdana"/>
                <a:cs typeface="Verdana"/>
              </a:rPr>
              <a:t>s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95" dirty="0">
                <a:latin typeface="Verdana"/>
                <a:cs typeface="Verdana"/>
              </a:rPr>
              <a:t>a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70" dirty="0">
                <a:latin typeface="Verdana"/>
                <a:cs typeface="Verdana"/>
              </a:rPr>
              <a:t>b</a:t>
            </a:r>
            <a:r>
              <a:rPr sz="1200" spc="-45" dirty="0">
                <a:latin typeface="Verdana"/>
                <a:cs typeface="Verdana"/>
              </a:rPr>
              <a:t>j</a:t>
            </a:r>
            <a:r>
              <a:rPr sz="1200" spc="105" dirty="0">
                <a:latin typeface="Verdana"/>
                <a:cs typeface="Verdana"/>
              </a:rPr>
              <a:t>ec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165" dirty="0">
                <a:latin typeface="Verdana"/>
                <a:cs typeface="Verdana"/>
              </a:rPr>
              <a:t>s</a:t>
            </a:r>
            <a:r>
              <a:rPr sz="1200" spc="-110" dirty="0">
                <a:latin typeface="Verdana"/>
                <a:cs typeface="Verdana"/>
              </a:rPr>
              <a:t>.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B</a:t>
            </a:r>
            <a:r>
              <a:rPr sz="1200" spc="-40" dirty="0">
                <a:latin typeface="Verdana"/>
                <a:cs typeface="Verdana"/>
              </a:rPr>
              <a:t>r</a:t>
            </a:r>
            <a:r>
              <a:rPr sz="1200" spc="-70" dirty="0">
                <a:latin typeface="Verdana"/>
                <a:cs typeface="Verdana"/>
              </a:rPr>
              <a:t>o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-45" dirty="0">
                <a:latin typeface="Verdana"/>
                <a:cs typeface="Verdana"/>
              </a:rPr>
              <a:t>er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</a:t>
            </a:r>
            <a:r>
              <a:rPr sz="1200" spc="-5" dirty="0">
                <a:latin typeface="Verdana"/>
                <a:cs typeface="Verdana"/>
              </a:rPr>
              <a:t>c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60" dirty="0">
                <a:latin typeface="Verdana"/>
                <a:cs typeface="Verdana"/>
              </a:rPr>
              <a:t>p</a:t>
            </a:r>
            <a:r>
              <a:rPr sz="1200" spc="65" dirty="0">
                <a:latin typeface="Verdana"/>
                <a:cs typeface="Verdana"/>
              </a:rPr>
              <a:t>e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35" dirty="0">
                <a:latin typeface="Verdana"/>
                <a:cs typeface="Verdana"/>
              </a:rPr>
              <a:t>h</a:t>
            </a:r>
            <a:r>
              <a:rPr sz="1200" spc="25" dirty="0">
                <a:latin typeface="Verdana"/>
                <a:cs typeface="Verdana"/>
              </a:rPr>
              <a:t>a</a:t>
            </a:r>
            <a:r>
              <a:rPr sz="1200" spc="-30" dirty="0">
                <a:latin typeface="Verdana"/>
                <a:cs typeface="Verdana"/>
              </a:rPr>
              <a:t>n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L</a:t>
            </a:r>
            <a:r>
              <a:rPr sz="1200" spc="-95" dirty="0">
                <a:latin typeface="Verdana"/>
                <a:cs typeface="Verdana"/>
              </a:rPr>
              <a:t>D</a:t>
            </a:r>
            <a:r>
              <a:rPr sz="1200" spc="90" dirty="0">
                <a:latin typeface="Verdana"/>
                <a:cs typeface="Verdana"/>
              </a:rPr>
              <a:t>M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20" dirty="0">
                <a:latin typeface="Verdana"/>
                <a:cs typeface="Verdana"/>
              </a:rPr>
              <a:t>nd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m</a:t>
            </a:r>
            <a:r>
              <a:rPr sz="1200" spc="95" dirty="0">
                <a:latin typeface="Verdana"/>
                <a:cs typeface="Verdana"/>
              </a:rPr>
              <a:t>a</a:t>
            </a:r>
            <a:r>
              <a:rPr sz="1200" spc="-70" dirty="0">
                <a:latin typeface="Verdana"/>
                <a:cs typeface="Verdana"/>
              </a:rPr>
              <a:t>y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150" dirty="0">
                <a:latin typeface="Verdana"/>
                <a:cs typeface="Verdana"/>
              </a:rPr>
              <a:t>c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55" dirty="0">
                <a:latin typeface="Verdana"/>
                <a:cs typeface="Verdana"/>
              </a:rPr>
              <a:t>v</a:t>
            </a:r>
            <a:r>
              <a:rPr sz="1200" spc="-45" dirty="0">
                <a:latin typeface="Verdana"/>
                <a:cs typeface="Verdana"/>
              </a:rPr>
              <a:t>er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100" dirty="0">
                <a:latin typeface="Verdana"/>
                <a:cs typeface="Verdana"/>
              </a:rPr>
              <a:t>a</a:t>
            </a:r>
            <a:r>
              <a:rPr sz="1200" spc="-85" dirty="0">
                <a:latin typeface="Verdana"/>
                <a:cs typeface="Verdana"/>
              </a:rPr>
              <a:t> sub</a:t>
            </a:r>
            <a:r>
              <a:rPr sz="1200" spc="-60" dirty="0">
                <a:latin typeface="Verdana"/>
                <a:cs typeface="Verdana"/>
              </a:rPr>
              <a:t>j</a:t>
            </a:r>
            <a:r>
              <a:rPr sz="1200" spc="50" dirty="0">
                <a:latin typeface="Verdana"/>
                <a:cs typeface="Verdana"/>
              </a:rPr>
              <a:t>ect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dirty="0">
                <a:latin typeface="Verdana"/>
                <a:cs typeface="Verdana"/>
              </a:rPr>
              <a:t>rea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(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70" dirty="0">
                <a:latin typeface="Verdana"/>
                <a:cs typeface="Verdana"/>
              </a:rPr>
              <a:t>l</a:t>
            </a:r>
            <a:r>
              <a:rPr sz="1200" spc="-55" dirty="0">
                <a:latin typeface="Verdana"/>
                <a:cs typeface="Verdana"/>
              </a:rPr>
              <a:t>so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kn</a:t>
            </a:r>
            <a:r>
              <a:rPr sz="1200" spc="-40" dirty="0">
                <a:latin typeface="Verdana"/>
                <a:cs typeface="Verdana"/>
              </a:rPr>
              <a:t>o</a:t>
            </a:r>
            <a:r>
              <a:rPr sz="1200" spc="20" dirty="0">
                <a:latin typeface="Verdana"/>
                <a:cs typeface="Verdana"/>
              </a:rPr>
              <a:t>w</a:t>
            </a:r>
            <a:r>
              <a:rPr sz="1200" spc="-30" dirty="0">
                <a:latin typeface="Verdana"/>
                <a:cs typeface="Verdana"/>
              </a:rPr>
              <a:t>n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160" dirty="0">
                <a:latin typeface="Verdana"/>
                <a:cs typeface="Verdana"/>
              </a:rPr>
              <a:t>s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s</a:t>
            </a:r>
            <a:r>
              <a:rPr sz="1200" spc="-105" dirty="0">
                <a:latin typeface="Verdana"/>
                <a:cs typeface="Verdana"/>
              </a:rPr>
              <a:t>u</a:t>
            </a:r>
            <a:r>
              <a:rPr sz="1200" spc="-70" dirty="0">
                <a:latin typeface="Verdana"/>
                <a:cs typeface="Verdana"/>
              </a:rPr>
              <a:t>b</a:t>
            </a:r>
            <a:r>
              <a:rPr sz="1200" spc="-45" dirty="0">
                <a:latin typeface="Verdana"/>
                <a:cs typeface="Verdana"/>
              </a:rPr>
              <a:t>j</a:t>
            </a:r>
            <a:r>
              <a:rPr sz="1200" spc="105" dirty="0">
                <a:latin typeface="Verdana"/>
                <a:cs typeface="Verdana"/>
              </a:rPr>
              <a:t>ec</a:t>
            </a:r>
            <a:r>
              <a:rPr sz="1200" spc="-70" dirty="0">
                <a:latin typeface="Verdana"/>
                <a:cs typeface="Verdana"/>
              </a:rPr>
              <a:t>t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dirty="0">
                <a:latin typeface="Verdana"/>
                <a:cs typeface="Verdana"/>
              </a:rPr>
              <a:t>rea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95" dirty="0">
                <a:latin typeface="Verdana"/>
                <a:cs typeface="Verdana"/>
              </a:rPr>
              <a:t>a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m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-20" dirty="0">
                <a:latin typeface="Verdana"/>
                <a:cs typeface="Verdana"/>
              </a:rPr>
              <a:t>e</a:t>
            </a:r>
            <a:r>
              <a:rPr sz="1200" dirty="0">
                <a:latin typeface="Verdana"/>
                <a:cs typeface="Verdana"/>
              </a:rPr>
              <a:t>l</a:t>
            </a:r>
            <a:r>
              <a:rPr sz="1200" spc="-120" dirty="0">
                <a:latin typeface="Verdana"/>
                <a:cs typeface="Verdana"/>
              </a:rPr>
              <a:t>)</a:t>
            </a:r>
            <a:r>
              <a:rPr sz="1200" spc="-105" dirty="0"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3915" y="2244852"/>
            <a:ext cx="2231390" cy="4632960"/>
          </a:xfrm>
          <a:prstGeom prst="rect">
            <a:avLst/>
          </a:prstGeom>
          <a:solidFill>
            <a:srgbClr val="DBE0E3"/>
          </a:solidFill>
        </p:spPr>
        <p:txBody>
          <a:bodyPr vert="horz" wrap="square" lIns="0" tIns="213995" rIns="0" bIns="0" rtlCol="0">
            <a:spAutoFit/>
          </a:bodyPr>
          <a:lstStyle/>
          <a:p>
            <a:pPr marL="635" algn="ctr">
              <a:lnSpc>
                <a:spcPts val="2735"/>
              </a:lnSpc>
              <a:spcBef>
                <a:spcPts val="1685"/>
              </a:spcBef>
            </a:pPr>
            <a:r>
              <a:rPr sz="2400" spc="-55" dirty="0">
                <a:latin typeface="Verdana"/>
                <a:cs typeface="Verdana"/>
              </a:rPr>
              <a:t>L</a:t>
            </a:r>
            <a:r>
              <a:rPr sz="2400" spc="-70" dirty="0">
                <a:latin typeface="Verdana"/>
                <a:cs typeface="Verdana"/>
              </a:rPr>
              <a:t>o</a:t>
            </a:r>
            <a:r>
              <a:rPr sz="2400" spc="-40" dirty="0">
                <a:latin typeface="Verdana"/>
                <a:cs typeface="Verdana"/>
              </a:rPr>
              <a:t>g</a:t>
            </a:r>
            <a:r>
              <a:rPr sz="2400" dirty="0">
                <a:latin typeface="Verdana"/>
                <a:cs typeface="Verdana"/>
              </a:rPr>
              <a:t>i</a:t>
            </a:r>
            <a:r>
              <a:rPr sz="2400" spc="105" dirty="0">
                <a:latin typeface="Verdana"/>
                <a:cs typeface="Verdana"/>
              </a:rPr>
              <a:t>cal</a:t>
            </a:r>
            <a:endParaRPr sz="2400">
              <a:latin typeface="Verdana"/>
              <a:cs typeface="Verdana"/>
            </a:endParaRPr>
          </a:p>
          <a:p>
            <a:pPr marL="1270" algn="ctr">
              <a:lnSpc>
                <a:spcPts val="2645"/>
              </a:lnSpc>
            </a:pPr>
            <a:r>
              <a:rPr sz="2400" spc="65" dirty="0">
                <a:latin typeface="Verdana"/>
                <a:cs typeface="Verdana"/>
              </a:rPr>
              <a:t>D</a:t>
            </a:r>
            <a:r>
              <a:rPr sz="2400" spc="55" dirty="0">
                <a:latin typeface="Verdana"/>
                <a:cs typeface="Verdana"/>
              </a:rPr>
              <a:t>a</a:t>
            </a:r>
            <a:r>
              <a:rPr sz="2400" spc="30" dirty="0">
                <a:latin typeface="Verdana"/>
                <a:cs typeface="Verdana"/>
              </a:rPr>
              <a:t>ta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Model</a:t>
            </a:r>
            <a:endParaRPr sz="2400">
              <a:latin typeface="Verdana"/>
              <a:cs typeface="Verdana"/>
            </a:endParaRPr>
          </a:p>
          <a:p>
            <a:pPr marL="3175" algn="ctr">
              <a:lnSpc>
                <a:spcPts val="1830"/>
              </a:lnSpc>
            </a:pPr>
            <a:r>
              <a:rPr sz="1600" spc="-180" dirty="0">
                <a:latin typeface="Verdana"/>
                <a:cs typeface="Verdana"/>
              </a:rPr>
              <a:t>(</a:t>
            </a:r>
            <a:r>
              <a:rPr sz="1600" spc="100" dirty="0">
                <a:latin typeface="Verdana"/>
                <a:cs typeface="Verdana"/>
              </a:rPr>
              <a:t>A</a:t>
            </a:r>
            <a:r>
              <a:rPr sz="1600" spc="85" dirty="0">
                <a:latin typeface="Verdana"/>
                <a:cs typeface="Verdana"/>
              </a:rPr>
              <a:t>p</a:t>
            </a:r>
            <a:r>
              <a:rPr sz="1600" spc="90" dirty="0">
                <a:latin typeface="Verdana"/>
                <a:cs typeface="Verdana"/>
              </a:rPr>
              <a:t>p</a:t>
            </a:r>
            <a:r>
              <a:rPr sz="1600" spc="-105" dirty="0">
                <a:latin typeface="Verdana"/>
                <a:cs typeface="Verdana"/>
              </a:rPr>
              <a:t>l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85" dirty="0">
                <a:latin typeface="Verdana"/>
                <a:cs typeface="Verdana"/>
              </a:rPr>
              <a:t>ca</a:t>
            </a:r>
            <a:r>
              <a:rPr sz="1600" spc="45" dirty="0">
                <a:latin typeface="Verdana"/>
                <a:cs typeface="Verdana"/>
              </a:rPr>
              <a:t>t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35" dirty="0">
                <a:latin typeface="Verdana"/>
                <a:cs typeface="Verdana"/>
              </a:rPr>
              <a:t>on)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8705" y="3635502"/>
            <a:ext cx="1784985" cy="3011805"/>
          </a:xfrm>
          <a:prstGeom prst="rect">
            <a:avLst/>
          </a:prstGeom>
          <a:solidFill>
            <a:srgbClr val="FFFFFF"/>
          </a:solidFill>
          <a:ln w="38100">
            <a:solidFill>
              <a:srgbClr val="C1CCD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86995" marR="81280" algn="ctr">
              <a:lnSpc>
                <a:spcPct val="90000"/>
              </a:lnSpc>
            </a:pPr>
            <a:r>
              <a:rPr sz="1200" spc="-40" dirty="0">
                <a:latin typeface="Verdana"/>
                <a:cs typeface="Verdana"/>
              </a:rPr>
              <a:t>D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150" dirty="0">
                <a:latin typeface="Verdana"/>
                <a:cs typeface="Verdana"/>
              </a:rPr>
              <a:t>c</a:t>
            </a:r>
            <a:r>
              <a:rPr sz="1200" spc="-30" dirty="0">
                <a:latin typeface="Verdana"/>
                <a:cs typeface="Verdana"/>
              </a:rPr>
              <a:t>um</a:t>
            </a:r>
            <a:r>
              <a:rPr sz="1200" spc="-15" dirty="0">
                <a:latin typeface="Verdana"/>
                <a:cs typeface="Verdana"/>
              </a:rPr>
              <a:t>en</a:t>
            </a:r>
            <a:r>
              <a:rPr sz="1200" spc="-35" dirty="0">
                <a:latin typeface="Verdana"/>
                <a:cs typeface="Verdana"/>
              </a:rPr>
              <a:t>t</a:t>
            </a:r>
            <a:r>
              <a:rPr sz="1200" spc="-160" dirty="0">
                <a:latin typeface="Verdana"/>
                <a:cs typeface="Verdana"/>
              </a:rPr>
              <a:t>s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15" dirty="0">
                <a:latin typeface="Verdana"/>
                <a:cs typeface="Verdana"/>
              </a:rPr>
              <a:t>he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busine</a:t>
            </a:r>
            <a:r>
              <a:rPr sz="1200" spc="-50" dirty="0">
                <a:latin typeface="Verdana"/>
                <a:cs typeface="Verdana"/>
              </a:rPr>
              <a:t>s</a:t>
            </a:r>
            <a:r>
              <a:rPr sz="1200" spc="-160" dirty="0">
                <a:latin typeface="Verdana"/>
                <a:cs typeface="Verdana"/>
              </a:rPr>
              <a:t>s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ke</a:t>
            </a:r>
            <a:r>
              <a:rPr sz="1200" spc="-50" dirty="0">
                <a:latin typeface="Verdana"/>
                <a:cs typeface="Verdana"/>
              </a:rPr>
              <a:t>y</a:t>
            </a:r>
            <a:r>
              <a:rPr sz="1200" spc="-105" dirty="0">
                <a:latin typeface="Verdana"/>
                <a:cs typeface="Verdana"/>
              </a:rPr>
              <a:t>,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85" dirty="0">
                <a:latin typeface="Verdana"/>
                <a:cs typeface="Verdana"/>
              </a:rPr>
              <a:t>t</a:t>
            </a:r>
            <a:r>
              <a:rPr sz="1200" spc="-45" dirty="0">
                <a:latin typeface="Verdana"/>
                <a:cs typeface="Verdana"/>
              </a:rPr>
              <a:t>rib</a:t>
            </a:r>
            <a:r>
              <a:rPr sz="1200" spc="-60" dirty="0">
                <a:latin typeface="Verdana"/>
                <a:cs typeface="Verdana"/>
              </a:rPr>
              <a:t>u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50" dirty="0">
                <a:latin typeface="Verdana"/>
                <a:cs typeface="Verdana"/>
              </a:rPr>
              <a:t>es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20" dirty="0">
                <a:latin typeface="Verdana"/>
                <a:cs typeface="Verdana"/>
              </a:rPr>
              <a:t>nd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10" dirty="0">
                <a:latin typeface="Verdana"/>
                <a:cs typeface="Verdana"/>
              </a:rPr>
              <a:t>e</a:t>
            </a:r>
            <a:r>
              <a:rPr sz="1200" dirty="0">
                <a:latin typeface="Verdana"/>
                <a:cs typeface="Verdana"/>
              </a:rPr>
              <a:t>f</a:t>
            </a:r>
            <a:r>
              <a:rPr sz="1200" spc="-75" dirty="0">
                <a:latin typeface="Verdana"/>
                <a:cs typeface="Verdana"/>
              </a:rPr>
              <a:t>ini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15" dirty="0">
                <a:latin typeface="Verdana"/>
                <a:cs typeface="Verdana"/>
              </a:rPr>
              <a:t>i</a:t>
            </a:r>
            <a:r>
              <a:rPr sz="1200" spc="-35" dirty="0">
                <a:latin typeface="Verdana"/>
                <a:cs typeface="Verdana"/>
              </a:rPr>
              <a:t>o</a:t>
            </a:r>
            <a:r>
              <a:rPr sz="1200" spc="-95" dirty="0">
                <a:latin typeface="Verdana"/>
                <a:cs typeface="Verdana"/>
              </a:rPr>
              <a:t>ns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50" dirty="0">
                <a:latin typeface="Verdana"/>
                <a:cs typeface="Verdana"/>
              </a:rPr>
              <a:t>f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busine</a:t>
            </a:r>
            <a:r>
              <a:rPr sz="1200" spc="-50" dirty="0">
                <a:latin typeface="Verdana"/>
                <a:cs typeface="Verdana"/>
              </a:rPr>
              <a:t>s</a:t>
            </a:r>
            <a:r>
              <a:rPr sz="1200" spc="-160" dirty="0">
                <a:latin typeface="Verdana"/>
                <a:cs typeface="Verdana"/>
              </a:rPr>
              <a:t>s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95" dirty="0">
                <a:latin typeface="Verdana"/>
                <a:cs typeface="Verdana"/>
              </a:rPr>
              <a:t>a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70" dirty="0">
                <a:latin typeface="Verdana"/>
                <a:cs typeface="Verdana"/>
              </a:rPr>
              <a:t>b</a:t>
            </a:r>
            <a:r>
              <a:rPr sz="1200" spc="-45" dirty="0">
                <a:latin typeface="Verdana"/>
                <a:cs typeface="Verdana"/>
              </a:rPr>
              <a:t>j</a:t>
            </a:r>
            <a:r>
              <a:rPr sz="1200" spc="105" dirty="0">
                <a:latin typeface="Verdana"/>
                <a:cs typeface="Verdana"/>
              </a:rPr>
              <a:t>ec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165" dirty="0">
                <a:latin typeface="Verdana"/>
                <a:cs typeface="Verdana"/>
              </a:rPr>
              <a:t>s</a:t>
            </a:r>
            <a:r>
              <a:rPr sz="1200" spc="-110" dirty="0">
                <a:latin typeface="Verdana"/>
                <a:cs typeface="Verdana"/>
              </a:rPr>
              <a:t>.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210" dirty="0">
                <a:latin typeface="Verdana"/>
                <a:cs typeface="Verdana"/>
              </a:rPr>
              <a:t>I</a:t>
            </a:r>
            <a:r>
              <a:rPr sz="1200" spc="-70" dirty="0">
                <a:latin typeface="Verdana"/>
                <a:cs typeface="Verdana"/>
              </a:rPr>
              <a:t>t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70" dirty="0">
                <a:latin typeface="Verdana"/>
                <a:cs typeface="Verdana"/>
              </a:rPr>
              <a:t>l</a:t>
            </a:r>
            <a:r>
              <a:rPr sz="1200" spc="-60" dirty="0">
                <a:latin typeface="Verdana"/>
                <a:cs typeface="Verdana"/>
              </a:rPr>
              <a:t>so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show</a:t>
            </a:r>
            <a:r>
              <a:rPr sz="1200" spc="-160" dirty="0">
                <a:latin typeface="Verdana"/>
                <a:cs typeface="Verdana"/>
              </a:rPr>
              <a:t>s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15" dirty="0">
                <a:latin typeface="Verdana"/>
                <a:cs typeface="Verdana"/>
              </a:rPr>
              <a:t>he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re</a:t>
            </a:r>
            <a:r>
              <a:rPr sz="1200" spc="-20" dirty="0">
                <a:latin typeface="Verdana"/>
                <a:cs typeface="Verdana"/>
              </a:rPr>
              <a:t>l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15" dirty="0">
                <a:latin typeface="Verdana"/>
                <a:cs typeface="Verdana"/>
              </a:rPr>
              <a:t>i</a:t>
            </a:r>
            <a:r>
              <a:rPr sz="1200" spc="-35" dirty="0">
                <a:latin typeface="Verdana"/>
                <a:cs typeface="Verdana"/>
              </a:rPr>
              <a:t>o</a:t>
            </a:r>
            <a:r>
              <a:rPr sz="1200" spc="-50" dirty="0">
                <a:latin typeface="Verdana"/>
                <a:cs typeface="Verdana"/>
              </a:rPr>
              <a:t>nship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20" dirty="0">
                <a:latin typeface="Verdana"/>
                <a:cs typeface="Verdana"/>
              </a:rPr>
              <a:t>be</a:t>
            </a:r>
            <a:r>
              <a:rPr sz="1200" spc="-10" dirty="0">
                <a:latin typeface="Verdana"/>
                <a:cs typeface="Verdana"/>
              </a:rPr>
              <a:t>t</a:t>
            </a:r>
            <a:r>
              <a:rPr sz="1200" spc="20" dirty="0">
                <a:latin typeface="Verdana"/>
                <a:cs typeface="Verdana"/>
              </a:rPr>
              <a:t>w</a:t>
            </a:r>
            <a:r>
              <a:rPr sz="1200" spc="30" dirty="0">
                <a:latin typeface="Verdana"/>
                <a:cs typeface="Verdana"/>
              </a:rPr>
              <a:t>een</a:t>
            </a:r>
            <a:r>
              <a:rPr sz="1200" spc="15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busine</a:t>
            </a:r>
            <a:r>
              <a:rPr sz="1200" spc="-50" dirty="0">
                <a:latin typeface="Verdana"/>
                <a:cs typeface="Verdana"/>
              </a:rPr>
              <a:t>s</a:t>
            </a:r>
            <a:r>
              <a:rPr sz="1200" spc="-160" dirty="0">
                <a:latin typeface="Verdana"/>
                <a:cs typeface="Verdana"/>
              </a:rPr>
              <a:t>s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95" dirty="0">
                <a:latin typeface="Verdana"/>
                <a:cs typeface="Verdana"/>
              </a:rPr>
              <a:t>a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65" dirty="0">
                <a:latin typeface="Verdana"/>
                <a:cs typeface="Verdana"/>
              </a:rPr>
              <a:t>b</a:t>
            </a:r>
            <a:r>
              <a:rPr sz="1200" spc="-175" dirty="0">
                <a:latin typeface="Verdana"/>
                <a:cs typeface="Verdana"/>
              </a:rPr>
              <a:t>j</a:t>
            </a:r>
            <a:r>
              <a:rPr sz="1200" spc="55" dirty="0">
                <a:latin typeface="Verdana"/>
                <a:cs typeface="Verdana"/>
              </a:rPr>
              <a:t>ec</a:t>
            </a:r>
            <a:r>
              <a:rPr sz="1200" spc="15" dirty="0">
                <a:latin typeface="Verdana"/>
                <a:cs typeface="Verdana"/>
              </a:rPr>
              <a:t>t</a:t>
            </a:r>
            <a:r>
              <a:rPr sz="1200" spc="-160" dirty="0">
                <a:latin typeface="Verdana"/>
                <a:cs typeface="Verdana"/>
              </a:rPr>
              <a:t>s</a:t>
            </a:r>
            <a:r>
              <a:rPr sz="1200" spc="-110" dirty="0">
                <a:latin typeface="Verdana"/>
                <a:cs typeface="Verdana"/>
              </a:rPr>
              <a:t>.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F</a:t>
            </a:r>
            <a:r>
              <a:rPr sz="1200" spc="-5" dirty="0">
                <a:latin typeface="Verdana"/>
                <a:cs typeface="Verdana"/>
              </a:rPr>
              <a:t>re</a:t>
            </a:r>
            <a:r>
              <a:rPr sz="1200" spc="-15" dirty="0">
                <a:latin typeface="Verdana"/>
                <a:cs typeface="Verdana"/>
              </a:rPr>
              <a:t>quen</a:t>
            </a:r>
            <a:r>
              <a:rPr sz="1200" spc="-35" dirty="0">
                <a:latin typeface="Verdana"/>
                <a:cs typeface="Verdana"/>
              </a:rPr>
              <a:t>t</a:t>
            </a:r>
            <a:r>
              <a:rPr sz="1200" spc="-70" dirty="0">
                <a:latin typeface="Verdana"/>
                <a:cs typeface="Verdana"/>
              </a:rPr>
              <a:t>ly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is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20" dirty="0">
                <a:latin typeface="Verdana"/>
                <a:cs typeface="Verdana"/>
              </a:rPr>
              <a:t>w</a:t>
            </a:r>
            <a:r>
              <a:rPr sz="1200" spc="-70" dirty="0">
                <a:latin typeface="Verdana"/>
                <a:cs typeface="Verdana"/>
              </a:rPr>
              <a:t>i</a:t>
            </a:r>
            <a:r>
              <a:rPr sz="1200" spc="-120" dirty="0">
                <a:latin typeface="Verdana"/>
                <a:cs typeface="Verdana"/>
              </a:rPr>
              <a:t>t</a:t>
            </a:r>
            <a:r>
              <a:rPr sz="1200" spc="-50" dirty="0">
                <a:latin typeface="Verdana"/>
                <a:cs typeface="Verdana"/>
              </a:rPr>
              <a:t>hin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15" dirty="0">
                <a:latin typeface="Verdana"/>
                <a:cs typeface="Verdana"/>
              </a:rPr>
              <a:t>he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</a:t>
            </a:r>
            <a:r>
              <a:rPr sz="1200" spc="-5" dirty="0">
                <a:latin typeface="Verdana"/>
                <a:cs typeface="Verdana"/>
              </a:rPr>
              <a:t>c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60" dirty="0">
                <a:latin typeface="Verdana"/>
                <a:cs typeface="Verdana"/>
              </a:rPr>
              <a:t>p</a:t>
            </a:r>
            <a:r>
              <a:rPr sz="1200" spc="65" dirty="0">
                <a:latin typeface="Verdana"/>
                <a:cs typeface="Verdana"/>
              </a:rPr>
              <a:t>e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50" dirty="0">
                <a:latin typeface="Verdana"/>
                <a:cs typeface="Verdana"/>
              </a:rPr>
              <a:t>f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95" dirty="0">
                <a:latin typeface="Verdana"/>
                <a:cs typeface="Verdana"/>
              </a:rPr>
              <a:t>a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10" dirty="0">
                <a:latin typeface="Verdana"/>
                <a:cs typeface="Verdana"/>
              </a:rPr>
              <a:t>e</a:t>
            </a:r>
            <a:r>
              <a:rPr sz="1200" dirty="0">
                <a:latin typeface="Verdana"/>
                <a:cs typeface="Verdana"/>
              </a:rPr>
              <a:t>fine</a:t>
            </a:r>
            <a:r>
              <a:rPr sz="1200" spc="5" dirty="0">
                <a:latin typeface="Verdana"/>
                <a:cs typeface="Verdana"/>
              </a:rPr>
              <a:t>d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pr</a:t>
            </a:r>
            <a:r>
              <a:rPr sz="1200" spc="-20" dirty="0">
                <a:latin typeface="Verdana"/>
                <a:cs typeface="Verdana"/>
              </a:rPr>
              <a:t>o</a:t>
            </a:r>
            <a:r>
              <a:rPr sz="1200" spc="-10" dirty="0">
                <a:latin typeface="Verdana"/>
                <a:cs typeface="Verdana"/>
              </a:rPr>
              <a:t>jec</a:t>
            </a:r>
            <a:r>
              <a:rPr sz="1200" spc="-30" dirty="0">
                <a:latin typeface="Verdana"/>
                <a:cs typeface="Verdana"/>
              </a:rPr>
              <a:t>t</a:t>
            </a:r>
            <a:r>
              <a:rPr sz="1200" spc="-105" dirty="0">
                <a:latin typeface="Verdana"/>
                <a:cs typeface="Verdana"/>
              </a:rPr>
              <a:t>.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22692" y="2244852"/>
            <a:ext cx="2232660" cy="4632960"/>
          </a:xfrm>
          <a:prstGeom prst="rect">
            <a:avLst/>
          </a:prstGeom>
          <a:solidFill>
            <a:srgbClr val="DBE0E3"/>
          </a:solidFill>
        </p:spPr>
        <p:txBody>
          <a:bodyPr vert="horz" wrap="square" lIns="0" tIns="116205" rIns="0" bIns="0" rtlCol="0">
            <a:spAutoFit/>
          </a:bodyPr>
          <a:lstStyle/>
          <a:p>
            <a:pPr marL="431800" marR="421640" algn="ctr">
              <a:lnSpc>
                <a:spcPts val="3030"/>
              </a:lnSpc>
              <a:spcBef>
                <a:spcPts val="915"/>
              </a:spcBef>
            </a:pPr>
            <a:r>
              <a:rPr sz="2800" spc="-165" dirty="0">
                <a:latin typeface="Verdana"/>
                <a:cs typeface="Verdana"/>
              </a:rPr>
              <a:t>Phy</a:t>
            </a:r>
            <a:r>
              <a:rPr sz="2800" spc="-150" dirty="0">
                <a:latin typeface="Verdana"/>
                <a:cs typeface="Verdana"/>
              </a:rPr>
              <a:t>s</a:t>
            </a:r>
            <a:r>
              <a:rPr sz="2800" spc="-200" dirty="0">
                <a:latin typeface="Verdana"/>
                <a:cs typeface="Verdana"/>
              </a:rPr>
              <a:t>i</a:t>
            </a:r>
            <a:r>
              <a:rPr sz="2800" spc="120" dirty="0">
                <a:latin typeface="Verdana"/>
                <a:cs typeface="Verdana"/>
              </a:rPr>
              <a:t>cal</a:t>
            </a:r>
            <a:r>
              <a:rPr sz="2800" spc="90" dirty="0">
                <a:latin typeface="Verdana"/>
                <a:cs typeface="Verdana"/>
              </a:rPr>
              <a:t> </a:t>
            </a:r>
            <a:r>
              <a:rPr sz="2800" spc="50" dirty="0">
                <a:latin typeface="Verdana"/>
                <a:cs typeface="Verdana"/>
              </a:rPr>
              <a:t>Data</a:t>
            </a:r>
            <a:r>
              <a:rPr sz="2800" spc="25" dirty="0">
                <a:latin typeface="Verdana"/>
                <a:cs typeface="Verdana"/>
              </a:rPr>
              <a:t> </a:t>
            </a:r>
            <a:r>
              <a:rPr sz="2800" spc="90" dirty="0">
                <a:latin typeface="Verdana"/>
                <a:cs typeface="Verdana"/>
              </a:rPr>
              <a:t>Model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47481" y="3635502"/>
            <a:ext cx="1784985" cy="2357056"/>
          </a:xfrm>
          <a:prstGeom prst="rect">
            <a:avLst/>
          </a:prstGeom>
          <a:solidFill>
            <a:srgbClr val="FFFFFF"/>
          </a:solidFill>
          <a:ln w="38100">
            <a:solidFill>
              <a:srgbClr val="C1CCD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76835" marR="70485" indent="1905" algn="ctr">
              <a:lnSpc>
                <a:spcPts val="1300"/>
              </a:lnSpc>
            </a:pPr>
            <a:r>
              <a:rPr sz="1200" spc="-240" dirty="0">
                <a:latin typeface="Verdana"/>
                <a:cs typeface="Verdana"/>
              </a:rPr>
              <a:t>T</a:t>
            </a:r>
            <a:r>
              <a:rPr sz="1200" spc="105" dirty="0">
                <a:latin typeface="Verdana"/>
                <a:cs typeface="Verdana"/>
              </a:rPr>
              <a:t>ec</a:t>
            </a:r>
            <a:r>
              <a:rPr sz="1200" dirty="0">
                <a:latin typeface="Verdana"/>
                <a:cs typeface="Verdana"/>
              </a:rPr>
              <a:t>hnic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0" dirty="0">
                <a:latin typeface="Verdana"/>
                <a:cs typeface="Verdana"/>
              </a:rPr>
              <a:t>l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-35" dirty="0">
                <a:latin typeface="Verdana"/>
                <a:cs typeface="Verdana"/>
              </a:rPr>
              <a:t>esign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60" dirty="0">
                <a:latin typeface="Verdana"/>
                <a:cs typeface="Verdana"/>
              </a:rPr>
              <a:t>eg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20" dirty="0">
                <a:latin typeface="Verdana"/>
                <a:cs typeface="Verdana"/>
              </a:rPr>
              <a:t>b</a:t>
            </a:r>
            <a:r>
              <a:rPr sz="1200" spc="5" dirty="0">
                <a:latin typeface="Verdana"/>
                <a:cs typeface="Verdana"/>
              </a:rPr>
              <a:t>l</a:t>
            </a:r>
            <a:r>
              <a:rPr sz="1200" spc="-70" dirty="0">
                <a:latin typeface="Verdana"/>
                <a:cs typeface="Verdana"/>
              </a:rPr>
              <a:t>es,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150" dirty="0">
                <a:latin typeface="Verdana"/>
                <a:cs typeface="Verdana"/>
              </a:rPr>
              <a:t>c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70" dirty="0">
                <a:latin typeface="Verdana"/>
                <a:cs typeface="Verdana"/>
              </a:rPr>
              <a:t>l</a:t>
            </a:r>
            <a:r>
              <a:rPr sz="1200" spc="-40" dirty="0">
                <a:latin typeface="Verdana"/>
                <a:cs typeface="Verdana"/>
              </a:rPr>
              <a:t>um</a:t>
            </a:r>
            <a:r>
              <a:rPr sz="1200" spc="-100" dirty="0">
                <a:latin typeface="Verdana"/>
                <a:cs typeface="Verdana"/>
              </a:rPr>
              <a:t>ns,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ke</a:t>
            </a:r>
            <a:r>
              <a:rPr sz="1200" spc="-50" dirty="0">
                <a:latin typeface="Verdana"/>
                <a:cs typeface="Verdana"/>
              </a:rPr>
              <a:t>y</a:t>
            </a:r>
            <a:r>
              <a:rPr sz="1200" spc="-140" dirty="0">
                <a:latin typeface="Verdana"/>
                <a:cs typeface="Verdana"/>
              </a:rPr>
              <a:t>s,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f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30" dirty="0">
                <a:latin typeface="Verdana"/>
                <a:cs typeface="Verdana"/>
              </a:rPr>
              <a:t>rei</a:t>
            </a:r>
            <a:r>
              <a:rPr sz="1200" spc="-50" dirty="0">
                <a:latin typeface="Verdana"/>
                <a:cs typeface="Verdana"/>
              </a:rPr>
              <a:t>g</a:t>
            </a:r>
            <a:r>
              <a:rPr sz="1200" spc="-30" dirty="0">
                <a:latin typeface="Verdana"/>
                <a:cs typeface="Verdana"/>
              </a:rPr>
              <a:t>n</a:t>
            </a:r>
            <a:r>
              <a:rPr sz="1200" spc="-6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ke</a:t>
            </a:r>
            <a:r>
              <a:rPr sz="1200" spc="-50" dirty="0">
                <a:latin typeface="Verdana"/>
                <a:cs typeface="Verdana"/>
              </a:rPr>
              <a:t>y</a:t>
            </a:r>
            <a:r>
              <a:rPr sz="1200" spc="-165" dirty="0">
                <a:latin typeface="Verdana"/>
                <a:cs typeface="Verdana"/>
              </a:rPr>
              <a:t>s</a:t>
            </a:r>
            <a:r>
              <a:rPr sz="1200" spc="-110" dirty="0">
                <a:latin typeface="Verdana"/>
                <a:cs typeface="Verdana"/>
              </a:rPr>
              <a:t>,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40" dirty="0">
                <a:latin typeface="Verdana"/>
                <a:cs typeface="Verdana"/>
              </a:rPr>
              <a:t>and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40" dirty="0">
                <a:latin typeface="Verdana"/>
                <a:cs typeface="Verdana"/>
              </a:rPr>
              <a:t>her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150" dirty="0">
                <a:latin typeface="Verdana"/>
                <a:cs typeface="Verdana"/>
              </a:rPr>
              <a:t>c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95" dirty="0">
                <a:latin typeface="Verdana"/>
                <a:cs typeface="Verdana"/>
              </a:rPr>
              <a:t>ns</a:t>
            </a:r>
            <a:r>
              <a:rPr sz="1200" spc="-90" dirty="0">
                <a:latin typeface="Verdana"/>
                <a:cs typeface="Verdana"/>
              </a:rPr>
              <a:t>t</a:t>
            </a:r>
            <a:r>
              <a:rPr sz="1200" spc="-25" dirty="0">
                <a:latin typeface="Verdana"/>
                <a:cs typeface="Verdana"/>
              </a:rPr>
              <a:t>r</a:t>
            </a:r>
            <a:r>
              <a:rPr sz="1200" spc="-40" dirty="0">
                <a:latin typeface="Verdana"/>
                <a:cs typeface="Verdana"/>
              </a:rPr>
              <a:t>a</a:t>
            </a:r>
            <a:r>
              <a:rPr sz="1200" spc="-45" dirty="0">
                <a:latin typeface="Verdana"/>
                <a:cs typeface="Verdana"/>
              </a:rPr>
              <a:t>i</a:t>
            </a:r>
            <a:r>
              <a:rPr sz="1200" spc="-75" dirty="0">
                <a:latin typeface="Verdana"/>
                <a:cs typeface="Verdana"/>
              </a:rPr>
              <a:t>n</a:t>
            </a:r>
            <a:r>
              <a:rPr sz="1200" spc="-85" dirty="0">
                <a:latin typeface="Verdana"/>
                <a:cs typeface="Verdana"/>
              </a:rPr>
              <a:t>t</a:t>
            </a:r>
            <a:r>
              <a:rPr sz="1200" spc="-160" dirty="0">
                <a:latin typeface="Verdana"/>
                <a:cs typeface="Verdana"/>
              </a:rPr>
              <a:t>s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55" dirty="0">
                <a:latin typeface="Verdana"/>
                <a:cs typeface="Verdana"/>
              </a:rPr>
              <a:t>o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spc="60" dirty="0">
                <a:latin typeface="Verdana"/>
                <a:cs typeface="Verdana"/>
              </a:rPr>
              <a:t>b</a:t>
            </a:r>
            <a:r>
              <a:rPr sz="1200" spc="65" dirty="0">
                <a:latin typeface="Verdana"/>
                <a:cs typeface="Verdana"/>
              </a:rPr>
              <a:t>e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i</a:t>
            </a:r>
            <a:r>
              <a:rPr sz="1200" spc="-95" dirty="0">
                <a:latin typeface="Verdana"/>
                <a:cs typeface="Verdana"/>
              </a:rPr>
              <a:t>m</a:t>
            </a:r>
            <a:r>
              <a:rPr sz="1200" spc="-20" dirty="0">
                <a:latin typeface="Verdana"/>
                <a:cs typeface="Verdana"/>
              </a:rPr>
              <a:t>p</a:t>
            </a:r>
            <a:r>
              <a:rPr sz="1200" spc="-5" dirty="0">
                <a:latin typeface="Verdana"/>
                <a:cs typeface="Verdana"/>
              </a:rPr>
              <a:t>l</a:t>
            </a:r>
            <a:r>
              <a:rPr sz="1200" spc="30" dirty="0">
                <a:latin typeface="Verdana"/>
                <a:cs typeface="Verdana"/>
              </a:rPr>
              <a:t>em</a:t>
            </a:r>
            <a:r>
              <a:rPr sz="1200" spc="10" dirty="0">
                <a:latin typeface="Verdana"/>
                <a:cs typeface="Verdana"/>
              </a:rPr>
              <a:t>e</a:t>
            </a:r>
            <a:r>
              <a:rPr sz="1200" spc="-60" dirty="0">
                <a:latin typeface="Verdana"/>
                <a:cs typeface="Verdana"/>
              </a:rPr>
              <a:t>n</a:t>
            </a:r>
            <a:r>
              <a:rPr sz="1200" spc="-65" dirty="0">
                <a:latin typeface="Verdana"/>
                <a:cs typeface="Verdana"/>
              </a:rPr>
              <a:t>t</a:t>
            </a:r>
            <a:r>
              <a:rPr sz="1200" spc="65" dirty="0">
                <a:latin typeface="Verdana"/>
                <a:cs typeface="Verdana"/>
              </a:rPr>
              <a:t>ed</a:t>
            </a:r>
            <a:r>
              <a:rPr sz="1200" spc="-90" dirty="0">
                <a:latin typeface="Verdana"/>
                <a:cs typeface="Verdana"/>
              </a:rPr>
              <a:t> i</a:t>
            </a:r>
            <a:r>
              <a:rPr sz="1200" spc="-30" dirty="0">
                <a:latin typeface="Verdana"/>
                <a:cs typeface="Verdana"/>
              </a:rPr>
              <a:t>n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15" dirty="0">
                <a:latin typeface="Verdana"/>
                <a:cs typeface="Verdana"/>
              </a:rPr>
              <a:t>he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80" dirty="0">
                <a:latin typeface="Verdana"/>
                <a:cs typeface="Verdana"/>
              </a:rPr>
              <a:t>b</a:t>
            </a:r>
            <a:r>
              <a:rPr sz="1200" spc="70" dirty="0">
                <a:latin typeface="Verdana"/>
                <a:cs typeface="Verdana"/>
              </a:rPr>
              <a:t>a</a:t>
            </a:r>
            <a:r>
              <a:rPr sz="1200" spc="-50" dirty="0">
                <a:latin typeface="Verdana"/>
                <a:cs typeface="Verdana"/>
              </a:rPr>
              <a:t>s</a:t>
            </a:r>
            <a:r>
              <a:rPr sz="1200" spc="-55" dirty="0">
                <a:latin typeface="Verdana"/>
                <a:cs typeface="Verdana"/>
              </a:rPr>
              <a:t>e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05" dirty="0" smtClean="0">
                <a:latin typeface="Verdana"/>
                <a:cs typeface="Verdana"/>
              </a:rPr>
              <a:t>.</a:t>
            </a:r>
            <a:r>
              <a:rPr sz="1200" spc="-85" dirty="0" smtClean="0">
                <a:latin typeface="Verdana"/>
                <a:cs typeface="Verdana"/>
              </a:rPr>
              <a:t> </a:t>
            </a:r>
            <a:r>
              <a:rPr sz="1200" spc="100" dirty="0">
                <a:latin typeface="Verdana"/>
                <a:cs typeface="Verdana"/>
              </a:rPr>
              <a:t>M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70" dirty="0">
                <a:latin typeface="Verdana"/>
                <a:cs typeface="Verdana"/>
              </a:rPr>
              <a:t>y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60" dirty="0">
                <a:latin typeface="Verdana"/>
                <a:cs typeface="Verdana"/>
              </a:rPr>
              <a:t>be</a:t>
            </a:r>
            <a:r>
              <a:rPr sz="1200" spc="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gene</a:t>
            </a:r>
            <a:r>
              <a:rPr sz="1200" spc="-5" dirty="0">
                <a:latin typeface="Verdana"/>
                <a:cs typeface="Verdana"/>
              </a:rPr>
              <a:t>r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65" dirty="0">
                <a:latin typeface="Verdana"/>
                <a:cs typeface="Verdana"/>
              </a:rPr>
              <a:t>ed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f</a:t>
            </a:r>
            <a:r>
              <a:rPr sz="1200" spc="-40" dirty="0">
                <a:latin typeface="Verdana"/>
                <a:cs typeface="Verdana"/>
              </a:rPr>
              <a:t>r</a:t>
            </a:r>
            <a:r>
              <a:rPr sz="1200" spc="-70" dirty="0">
                <a:latin typeface="Verdana"/>
                <a:cs typeface="Verdana"/>
              </a:rPr>
              <a:t>o</a:t>
            </a:r>
            <a:r>
              <a:rPr sz="1200" spc="-45" dirty="0">
                <a:latin typeface="Verdana"/>
                <a:cs typeface="Verdana"/>
              </a:rPr>
              <a:t>m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95" dirty="0">
                <a:latin typeface="Verdana"/>
                <a:cs typeface="Verdana"/>
              </a:rPr>
              <a:t>a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l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50" dirty="0">
                <a:latin typeface="Verdana"/>
                <a:cs typeface="Verdana"/>
              </a:rPr>
              <a:t>gic</a:t>
            </a:r>
            <a:r>
              <a:rPr sz="1200" spc="60" dirty="0">
                <a:latin typeface="Verdana"/>
                <a:cs typeface="Verdana"/>
              </a:rPr>
              <a:t>a</a:t>
            </a:r>
            <a:r>
              <a:rPr sz="1200" spc="-90" dirty="0">
                <a:latin typeface="Verdana"/>
                <a:cs typeface="Verdana"/>
              </a:rPr>
              <a:t>l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95" dirty="0">
                <a:latin typeface="Verdana"/>
                <a:cs typeface="Verdana"/>
              </a:rPr>
              <a:t>a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m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-20" dirty="0">
                <a:latin typeface="Verdana"/>
                <a:cs typeface="Verdana"/>
              </a:rPr>
              <a:t>e</a:t>
            </a:r>
            <a:r>
              <a:rPr sz="1200" dirty="0">
                <a:latin typeface="Verdana"/>
                <a:cs typeface="Verdana"/>
              </a:rPr>
              <a:t>l</a:t>
            </a:r>
            <a:r>
              <a:rPr sz="1200" spc="-105" dirty="0">
                <a:latin typeface="Verdana"/>
                <a:cs typeface="Verdana"/>
              </a:rPr>
              <a:t>.</a:t>
            </a:r>
            <a:endParaRPr sz="1200" dirty="0">
              <a:latin typeface="Verdana"/>
              <a:cs typeface="Verdana"/>
            </a:endParaRPr>
          </a:p>
          <a:p>
            <a:pPr marL="189865" marR="184150" algn="ctr">
              <a:lnSpc>
                <a:spcPts val="1300"/>
              </a:lnSpc>
            </a:pPr>
            <a:r>
              <a:rPr sz="1200" spc="-240" dirty="0">
                <a:latin typeface="Verdana"/>
                <a:cs typeface="Verdana"/>
              </a:rPr>
              <a:t>T</a:t>
            </a:r>
            <a:r>
              <a:rPr sz="1200" spc="-95" dirty="0">
                <a:latin typeface="Verdana"/>
                <a:cs typeface="Verdana"/>
              </a:rPr>
              <a:t>his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m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-15" dirty="0">
                <a:latin typeface="Verdana"/>
                <a:cs typeface="Verdana"/>
              </a:rPr>
              <a:t>el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i</a:t>
            </a:r>
            <a:r>
              <a:rPr sz="1200" spc="-165" dirty="0">
                <a:latin typeface="Verdana"/>
                <a:cs typeface="Verdana"/>
              </a:rPr>
              <a:t>s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20" dirty="0">
                <a:latin typeface="Verdana"/>
                <a:cs typeface="Verdana"/>
              </a:rPr>
              <a:t>w</a:t>
            </a:r>
            <a:r>
              <a:rPr sz="1200" spc="-70" dirty="0">
                <a:latin typeface="Verdana"/>
                <a:cs typeface="Verdana"/>
              </a:rPr>
              <a:t>i</a:t>
            </a:r>
            <a:r>
              <a:rPr sz="1200" spc="-120" dirty="0">
                <a:latin typeface="Verdana"/>
                <a:cs typeface="Verdana"/>
              </a:rPr>
              <a:t>t</a:t>
            </a:r>
            <a:r>
              <a:rPr sz="1200" spc="-50" dirty="0">
                <a:latin typeface="Verdana"/>
                <a:cs typeface="Verdana"/>
              </a:rPr>
              <a:t>hin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15" dirty="0">
                <a:latin typeface="Verdana"/>
                <a:cs typeface="Verdana"/>
              </a:rPr>
              <a:t>he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</a:t>
            </a:r>
            <a:r>
              <a:rPr sz="1200" spc="-5" dirty="0">
                <a:latin typeface="Verdana"/>
                <a:cs typeface="Verdana"/>
              </a:rPr>
              <a:t>c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60" dirty="0">
                <a:latin typeface="Verdana"/>
                <a:cs typeface="Verdana"/>
              </a:rPr>
              <a:t>p</a:t>
            </a:r>
            <a:r>
              <a:rPr sz="1200" spc="65" dirty="0">
                <a:latin typeface="Verdana"/>
                <a:cs typeface="Verdana"/>
              </a:rPr>
              <a:t>e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50" dirty="0">
                <a:latin typeface="Verdana"/>
                <a:cs typeface="Verdana"/>
              </a:rPr>
              <a:t>f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95" dirty="0">
                <a:latin typeface="Verdana"/>
                <a:cs typeface="Verdana"/>
              </a:rPr>
              <a:t>a</a:t>
            </a:r>
            <a:r>
              <a:rPr sz="1200" spc="55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10" dirty="0">
                <a:latin typeface="Verdana"/>
                <a:cs typeface="Verdana"/>
              </a:rPr>
              <a:t>e</a:t>
            </a:r>
            <a:r>
              <a:rPr sz="1200" dirty="0">
                <a:latin typeface="Verdana"/>
                <a:cs typeface="Verdana"/>
              </a:rPr>
              <a:t>fine</a:t>
            </a:r>
            <a:r>
              <a:rPr sz="1200" spc="5" dirty="0">
                <a:latin typeface="Verdana"/>
                <a:cs typeface="Verdana"/>
              </a:rPr>
              <a:t>d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pr</a:t>
            </a:r>
            <a:r>
              <a:rPr sz="1200" spc="-20" dirty="0">
                <a:latin typeface="Verdana"/>
                <a:cs typeface="Verdana"/>
              </a:rPr>
              <a:t>o</a:t>
            </a:r>
            <a:r>
              <a:rPr sz="1200" spc="-10" dirty="0">
                <a:latin typeface="Verdana"/>
                <a:cs typeface="Verdana"/>
              </a:rPr>
              <a:t>jec</a:t>
            </a:r>
            <a:r>
              <a:rPr sz="1200" spc="-30" dirty="0">
                <a:latin typeface="Verdana"/>
                <a:cs typeface="Verdana"/>
              </a:rPr>
              <a:t>t</a:t>
            </a:r>
            <a:r>
              <a:rPr sz="1200" spc="-105" dirty="0">
                <a:latin typeface="Verdana"/>
                <a:cs typeface="Verdana"/>
              </a:rPr>
              <a:t>.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465" y="401193"/>
            <a:ext cx="7974965" cy="1231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55240" algn="l"/>
                <a:tab pos="3947795" algn="l"/>
                <a:tab pos="5969635" algn="l"/>
              </a:tabLst>
            </a:pPr>
            <a:r>
              <a:rPr sz="4000" b="1" spc="220" dirty="0">
                <a:latin typeface="Cambria"/>
                <a:cs typeface="Cambria"/>
              </a:rPr>
              <a:t>Different	</a:t>
            </a:r>
            <a:r>
              <a:rPr sz="4000" b="1" spc="254" dirty="0">
                <a:latin typeface="Cambria"/>
                <a:cs typeface="Cambria"/>
              </a:rPr>
              <a:t>Data	</a:t>
            </a:r>
            <a:r>
              <a:rPr sz="4000" b="1" spc="260" dirty="0">
                <a:latin typeface="Cambria"/>
                <a:cs typeface="Cambria"/>
              </a:rPr>
              <a:t>Mo</a:t>
            </a:r>
            <a:r>
              <a:rPr sz="4000" b="1" spc="204" dirty="0">
                <a:latin typeface="Cambria"/>
                <a:cs typeface="Cambria"/>
              </a:rPr>
              <a:t>d</a:t>
            </a:r>
            <a:r>
              <a:rPr sz="4000" b="1" spc="175" dirty="0">
                <a:latin typeface="Cambria"/>
                <a:cs typeface="Cambria"/>
              </a:rPr>
              <a:t>el</a:t>
            </a:r>
            <a:r>
              <a:rPr sz="4000" b="1" spc="200" dirty="0">
                <a:latin typeface="Cambria"/>
                <a:cs typeface="Cambria"/>
              </a:rPr>
              <a:t>s</a:t>
            </a:r>
            <a:r>
              <a:rPr sz="4000" b="1" dirty="0">
                <a:latin typeface="Cambria"/>
                <a:cs typeface="Cambria"/>
              </a:rPr>
              <a:t>	</a:t>
            </a:r>
            <a:r>
              <a:rPr sz="4000" b="1" spc="345" dirty="0">
                <a:latin typeface="Cambria"/>
                <a:cs typeface="Cambria"/>
              </a:rPr>
              <a:t>F</a:t>
            </a:r>
            <a:r>
              <a:rPr sz="4000" b="1" spc="350" dirty="0">
                <a:latin typeface="Cambria"/>
                <a:cs typeface="Cambria"/>
              </a:rPr>
              <a:t>o</a:t>
            </a:r>
            <a:r>
              <a:rPr sz="4000" b="1" spc="-5" dirty="0">
                <a:latin typeface="Cambria"/>
                <a:cs typeface="Cambria"/>
              </a:rPr>
              <a:t>r</a:t>
            </a:r>
            <a:endParaRPr sz="4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tabLst>
                <a:tab pos="2554605" algn="l"/>
                <a:tab pos="5605780" algn="l"/>
              </a:tabLst>
            </a:pPr>
            <a:r>
              <a:rPr sz="4000" b="1" spc="240" dirty="0">
                <a:latin typeface="Cambria"/>
                <a:cs typeface="Cambria"/>
              </a:rPr>
              <a:t>Dif</a:t>
            </a:r>
            <a:r>
              <a:rPr sz="4000" b="1" spc="185" dirty="0">
                <a:latin typeface="Cambria"/>
                <a:cs typeface="Cambria"/>
              </a:rPr>
              <a:t>f</a:t>
            </a:r>
            <a:r>
              <a:rPr sz="4000" b="1" spc="220" dirty="0">
                <a:latin typeface="Cambria"/>
                <a:cs typeface="Cambria"/>
              </a:rPr>
              <a:t>eren</a:t>
            </a:r>
            <a:r>
              <a:rPr sz="4000" b="1" spc="155" dirty="0">
                <a:latin typeface="Cambria"/>
                <a:cs typeface="Cambria"/>
              </a:rPr>
              <a:t>t</a:t>
            </a:r>
            <a:r>
              <a:rPr sz="4000" b="1" dirty="0">
                <a:latin typeface="Cambria"/>
                <a:cs typeface="Cambria"/>
              </a:rPr>
              <a:t>	</a:t>
            </a:r>
            <a:r>
              <a:rPr sz="4000" b="1" spc="254" dirty="0">
                <a:latin typeface="Cambria"/>
                <a:cs typeface="Cambria"/>
              </a:rPr>
              <a:t>Audiences</a:t>
            </a:r>
            <a:r>
              <a:rPr sz="4000" b="1" spc="135" dirty="0">
                <a:latin typeface="Cambria"/>
                <a:cs typeface="Cambria"/>
              </a:rPr>
              <a:t>:</a:t>
            </a:r>
            <a:r>
              <a:rPr sz="4000" b="1" dirty="0">
                <a:latin typeface="Cambria"/>
                <a:cs typeface="Cambria"/>
              </a:rPr>
              <a:t>	</a:t>
            </a:r>
            <a:r>
              <a:rPr sz="4000" b="1" i="1" spc="405" dirty="0">
                <a:solidFill>
                  <a:srgbClr val="D11F2E"/>
                </a:solidFill>
                <a:latin typeface="Cambria"/>
                <a:cs typeface="Cambria"/>
              </a:rPr>
              <a:t>Bus</a:t>
            </a:r>
            <a:r>
              <a:rPr sz="4000" b="1" i="1" spc="229" dirty="0">
                <a:solidFill>
                  <a:srgbClr val="D11F2E"/>
                </a:solidFill>
                <a:latin typeface="Cambria"/>
                <a:cs typeface="Cambria"/>
              </a:rPr>
              <a:t>i</a:t>
            </a:r>
            <a:r>
              <a:rPr sz="4000" b="1" i="1" spc="345" dirty="0">
                <a:solidFill>
                  <a:srgbClr val="D11F2E"/>
                </a:solidFill>
                <a:latin typeface="Cambria"/>
                <a:cs typeface="Cambria"/>
              </a:rPr>
              <a:t>ness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3504" y="2174745"/>
            <a:ext cx="9461782" cy="4404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33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465" y="401193"/>
            <a:ext cx="8258175" cy="1231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55240" algn="l"/>
                <a:tab pos="3947795" algn="l"/>
                <a:tab pos="5969635" algn="l"/>
              </a:tabLst>
            </a:pPr>
            <a:r>
              <a:rPr sz="4000" b="1" spc="220" dirty="0">
                <a:latin typeface="Cambria"/>
                <a:cs typeface="Cambria"/>
              </a:rPr>
              <a:t>Different	</a:t>
            </a:r>
            <a:r>
              <a:rPr sz="4000" b="1" spc="254" dirty="0">
                <a:latin typeface="Cambria"/>
                <a:cs typeface="Cambria"/>
              </a:rPr>
              <a:t>Data	</a:t>
            </a:r>
            <a:r>
              <a:rPr sz="4000" b="1" spc="260" dirty="0">
                <a:latin typeface="Cambria"/>
                <a:cs typeface="Cambria"/>
              </a:rPr>
              <a:t>Mo</a:t>
            </a:r>
            <a:r>
              <a:rPr sz="4000" b="1" spc="204" dirty="0">
                <a:latin typeface="Cambria"/>
                <a:cs typeface="Cambria"/>
              </a:rPr>
              <a:t>d</a:t>
            </a:r>
            <a:r>
              <a:rPr sz="4000" b="1" spc="175" dirty="0">
                <a:latin typeface="Cambria"/>
                <a:cs typeface="Cambria"/>
              </a:rPr>
              <a:t>el</a:t>
            </a:r>
            <a:r>
              <a:rPr sz="4000" b="1" spc="200" dirty="0">
                <a:latin typeface="Cambria"/>
                <a:cs typeface="Cambria"/>
              </a:rPr>
              <a:t>s</a:t>
            </a:r>
            <a:r>
              <a:rPr sz="4000" b="1" dirty="0">
                <a:latin typeface="Cambria"/>
                <a:cs typeface="Cambria"/>
              </a:rPr>
              <a:t>	</a:t>
            </a:r>
            <a:r>
              <a:rPr sz="4000" b="1" spc="345" dirty="0">
                <a:latin typeface="Cambria"/>
                <a:cs typeface="Cambria"/>
              </a:rPr>
              <a:t>F</a:t>
            </a:r>
            <a:r>
              <a:rPr sz="4000" b="1" spc="350" dirty="0">
                <a:latin typeface="Cambria"/>
                <a:cs typeface="Cambria"/>
              </a:rPr>
              <a:t>o</a:t>
            </a:r>
            <a:r>
              <a:rPr sz="4000" b="1" spc="-5" dirty="0">
                <a:latin typeface="Cambria"/>
                <a:cs typeface="Cambria"/>
              </a:rPr>
              <a:t>r</a:t>
            </a:r>
            <a:endParaRPr sz="4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tabLst>
                <a:tab pos="2554605" algn="l"/>
                <a:tab pos="5605780" algn="l"/>
              </a:tabLst>
            </a:pPr>
            <a:r>
              <a:rPr sz="4000" b="1" spc="240" dirty="0">
                <a:latin typeface="Cambria"/>
                <a:cs typeface="Cambria"/>
              </a:rPr>
              <a:t>Dif</a:t>
            </a:r>
            <a:r>
              <a:rPr sz="4000" b="1" spc="185" dirty="0">
                <a:latin typeface="Cambria"/>
                <a:cs typeface="Cambria"/>
              </a:rPr>
              <a:t>f</a:t>
            </a:r>
            <a:r>
              <a:rPr sz="4000" b="1" spc="220" dirty="0">
                <a:latin typeface="Cambria"/>
                <a:cs typeface="Cambria"/>
              </a:rPr>
              <a:t>eren</a:t>
            </a:r>
            <a:r>
              <a:rPr sz="4000" b="1" spc="155" dirty="0">
                <a:latin typeface="Cambria"/>
                <a:cs typeface="Cambria"/>
              </a:rPr>
              <a:t>t</a:t>
            </a:r>
            <a:r>
              <a:rPr sz="4000" b="1" dirty="0">
                <a:latin typeface="Cambria"/>
                <a:cs typeface="Cambria"/>
              </a:rPr>
              <a:t>	</a:t>
            </a:r>
            <a:r>
              <a:rPr sz="4000" b="1" spc="254" dirty="0">
                <a:latin typeface="Cambria"/>
                <a:cs typeface="Cambria"/>
              </a:rPr>
              <a:t>Audiences</a:t>
            </a:r>
            <a:r>
              <a:rPr sz="4000" b="1" spc="135" dirty="0">
                <a:latin typeface="Cambria"/>
                <a:cs typeface="Cambria"/>
              </a:rPr>
              <a:t>:</a:t>
            </a:r>
            <a:r>
              <a:rPr sz="4000" b="1" dirty="0">
                <a:latin typeface="Cambria"/>
                <a:cs typeface="Cambria"/>
              </a:rPr>
              <a:t>	</a:t>
            </a:r>
            <a:r>
              <a:rPr sz="4000" b="1" i="1" spc="375" dirty="0">
                <a:solidFill>
                  <a:srgbClr val="D11F2E"/>
                </a:solidFill>
                <a:latin typeface="Cambria"/>
                <a:cs typeface="Cambria"/>
              </a:rPr>
              <a:t>Technical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7863" y="2028444"/>
            <a:ext cx="8296656" cy="5042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34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4035" cy="7560945"/>
          </a:xfrm>
          <a:custGeom>
            <a:avLst/>
            <a:gdLst/>
            <a:ahLst/>
            <a:cxnLst/>
            <a:rect l="l" t="t" r="r" b="b"/>
            <a:pathLst>
              <a:path w="10694035" h="7560945">
                <a:moveTo>
                  <a:pt x="0" y="7560564"/>
                </a:moveTo>
                <a:lnTo>
                  <a:pt x="10693908" y="7560564"/>
                </a:lnTo>
                <a:lnTo>
                  <a:pt x="10693908" y="0"/>
                </a:lnTo>
                <a:lnTo>
                  <a:pt x="0" y="0"/>
                </a:lnTo>
                <a:lnTo>
                  <a:pt x="0" y="7560564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465" y="1491234"/>
            <a:ext cx="3341370" cy="1840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2066289" algn="l"/>
              </a:tabLst>
            </a:pPr>
            <a:r>
              <a:rPr sz="4000" spc="254" dirty="0">
                <a:solidFill>
                  <a:srgbClr val="FFFFFF"/>
                </a:solidFill>
              </a:rPr>
              <a:t>Logica</a:t>
            </a:r>
            <a:r>
              <a:rPr sz="4000" spc="160" dirty="0">
                <a:solidFill>
                  <a:srgbClr val="FFFFFF"/>
                </a:solidFill>
              </a:rPr>
              <a:t>l</a:t>
            </a:r>
            <a:r>
              <a:rPr sz="4000" dirty="0">
                <a:solidFill>
                  <a:srgbClr val="FFFFFF"/>
                </a:solidFill>
              </a:rPr>
              <a:t>	</a:t>
            </a:r>
            <a:r>
              <a:rPr sz="4000" spc="254" dirty="0">
                <a:solidFill>
                  <a:srgbClr val="FFFFFF"/>
                </a:solidFill>
              </a:rPr>
              <a:t>Data</a:t>
            </a:r>
            <a:r>
              <a:rPr sz="4000" spc="105" dirty="0">
                <a:solidFill>
                  <a:srgbClr val="FFFFFF"/>
                </a:solidFill>
              </a:rPr>
              <a:t> </a:t>
            </a:r>
            <a:r>
              <a:rPr sz="4000" spc="210" dirty="0">
                <a:solidFill>
                  <a:srgbClr val="FFFFFF"/>
                </a:solidFill>
              </a:rPr>
              <a:t>Model</a:t>
            </a:r>
            <a:r>
              <a:rPr sz="4000" spc="95" dirty="0">
                <a:solidFill>
                  <a:srgbClr val="FFFFFF"/>
                </a:solidFill>
              </a:rPr>
              <a:t>l</a:t>
            </a:r>
            <a:r>
              <a:rPr sz="4000" spc="240" dirty="0">
                <a:solidFill>
                  <a:srgbClr val="FFFFFF"/>
                </a:solidFill>
              </a:rPr>
              <a:t>ing</a:t>
            </a:r>
            <a:r>
              <a:rPr sz="4000" spc="110" dirty="0">
                <a:solidFill>
                  <a:srgbClr val="FFFFFF"/>
                </a:solidFill>
              </a:rPr>
              <a:t> </a:t>
            </a:r>
            <a:r>
              <a:rPr sz="4000" spc="375" dirty="0">
                <a:solidFill>
                  <a:srgbClr val="FFFFFF"/>
                </a:solidFill>
              </a:rPr>
              <a:t>Com</a:t>
            </a:r>
            <a:r>
              <a:rPr sz="4000" spc="315" dirty="0">
                <a:solidFill>
                  <a:srgbClr val="FFFFFF"/>
                </a:solidFill>
              </a:rPr>
              <a:t>p</a:t>
            </a:r>
            <a:r>
              <a:rPr sz="4000" spc="235" dirty="0">
                <a:solidFill>
                  <a:srgbClr val="FFFFFF"/>
                </a:solidFill>
              </a:rPr>
              <a:t>on</a:t>
            </a:r>
            <a:r>
              <a:rPr sz="4000" spc="200" dirty="0">
                <a:solidFill>
                  <a:srgbClr val="FFFFFF"/>
                </a:solidFill>
              </a:rPr>
              <a:t>e</a:t>
            </a:r>
            <a:r>
              <a:rPr sz="4000" spc="300" dirty="0">
                <a:solidFill>
                  <a:srgbClr val="FFFFFF"/>
                </a:solidFill>
              </a:rPr>
              <a:t>nts</a:t>
            </a:r>
            <a:endParaRPr sz="4000" dirty="0"/>
          </a:p>
        </p:txBody>
      </p:sp>
      <p:sp>
        <p:nvSpPr>
          <p:cNvPr id="4" name="object 4"/>
          <p:cNvSpPr/>
          <p:nvPr/>
        </p:nvSpPr>
        <p:spPr>
          <a:xfrm>
            <a:off x="6533388" y="3621023"/>
            <a:ext cx="2842259" cy="2842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08595" y="4854321"/>
            <a:ext cx="129286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40" dirty="0">
                <a:solidFill>
                  <a:srgbClr val="FFFFFF"/>
                </a:solidFill>
                <a:latin typeface="Verdana"/>
                <a:cs typeface="Verdana"/>
              </a:rPr>
              <a:t>Attrib</a:t>
            </a:r>
            <a:r>
              <a:rPr sz="2200" b="1" spc="-3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200" b="1" spc="-250" dirty="0">
                <a:solidFill>
                  <a:srgbClr val="FFFFFF"/>
                </a:solidFill>
                <a:latin typeface="Verdana"/>
                <a:cs typeface="Verdana"/>
              </a:rPr>
              <a:t>tes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18403" y="1865376"/>
            <a:ext cx="2843783" cy="2842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70141" y="3098038"/>
            <a:ext cx="94043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70" dirty="0">
                <a:solidFill>
                  <a:srgbClr val="FFFFFF"/>
                </a:solidFill>
                <a:latin typeface="Verdana"/>
                <a:cs typeface="Verdana"/>
              </a:rPr>
              <a:t>Entities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04944" y="3621023"/>
            <a:ext cx="2842259" cy="2842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36946" y="4854321"/>
            <a:ext cx="177800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229" dirty="0">
                <a:solidFill>
                  <a:srgbClr val="FFFFFF"/>
                </a:solidFill>
                <a:latin typeface="Verdana"/>
                <a:cs typeface="Verdana"/>
              </a:rPr>
              <a:t>Relation</a:t>
            </a:r>
            <a:r>
              <a:rPr sz="2200" b="1" spc="-2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200" b="1" spc="-235" dirty="0">
                <a:solidFill>
                  <a:srgbClr val="FFFFFF"/>
                </a:solidFill>
                <a:latin typeface="Verdana"/>
                <a:cs typeface="Verdana"/>
              </a:rPr>
              <a:t>hips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35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66289" algn="l"/>
                <a:tab pos="3460115" algn="l"/>
                <a:tab pos="5218430" algn="l"/>
              </a:tabLst>
            </a:pPr>
            <a:r>
              <a:rPr sz="4000" spc="254" dirty="0"/>
              <a:t>Logica</a:t>
            </a:r>
            <a:r>
              <a:rPr sz="4000" spc="160" dirty="0"/>
              <a:t>l</a:t>
            </a:r>
            <a:r>
              <a:rPr sz="4000" dirty="0"/>
              <a:t>	</a:t>
            </a:r>
            <a:r>
              <a:rPr sz="4000" spc="254" dirty="0"/>
              <a:t>Data</a:t>
            </a:r>
            <a:r>
              <a:rPr sz="4000" dirty="0"/>
              <a:t>	</a:t>
            </a:r>
            <a:r>
              <a:rPr sz="4000" spc="210" dirty="0"/>
              <a:t>Model</a:t>
            </a:r>
            <a:r>
              <a:rPr sz="4000" dirty="0"/>
              <a:t>	</a:t>
            </a:r>
            <a:r>
              <a:rPr sz="4000" spc="375" dirty="0"/>
              <a:t>Com</a:t>
            </a:r>
            <a:r>
              <a:rPr sz="4000" spc="315" dirty="0"/>
              <a:t>p</a:t>
            </a:r>
            <a:r>
              <a:rPr sz="4000" spc="235" dirty="0"/>
              <a:t>on</a:t>
            </a:r>
            <a:r>
              <a:rPr sz="4000" spc="200" dirty="0"/>
              <a:t>e</a:t>
            </a:r>
            <a:r>
              <a:rPr sz="4000" spc="300" dirty="0"/>
              <a:t>nts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921764" y="1680972"/>
            <a:ext cx="6836664" cy="5330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1558" y="1785366"/>
            <a:ext cx="929640" cy="417830"/>
          </a:xfrm>
          <a:prstGeom prst="rect">
            <a:avLst/>
          </a:prstGeom>
          <a:solidFill>
            <a:srgbClr val="FFFF00"/>
          </a:solidFill>
          <a:ln w="25907">
            <a:solidFill>
              <a:srgbClr val="A0A4A7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420"/>
              </a:spcBef>
            </a:pPr>
            <a:r>
              <a:rPr sz="1800" b="1" spc="-235" dirty="0">
                <a:solidFill>
                  <a:srgbClr val="FF0000"/>
                </a:solidFill>
                <a:latin typeface="Verdana"/>
                <a:cs typeface="Verdana"/>
              </a:rPr>
              <a:t>Entity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7521" y="1828038"/>
            <a:ext cx="1998345" cy="417830"/>
          </a:xfrm>
          <a:prstGeom prst="rect">
            <a:avLst/>
          </a:prstGeom>
          <a:solidFill>
            <a:srgbClr val="FFFF00"/>
          </a:solidFill>
          <a:ln w="25908">
            <a:solidFill>
              <a:srgbClr val="A0A4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20"/>
              </a:lnSpc>
            </a:pPr>
            <a:r>
              <a:rPr sz="1400" b="1" spc="-150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1400" b="1" spc="-114" dirty="0">
                <a:solidFill>
                  <a:srgbClr val="FF0000"/>
                </a:solidFill>
                <a:latin typeface="Verdana"/>
                <a:cs typeface="Verdana"/>
              </a:rPr>
              <a:t>on</a:t>
            </a:r>
            <a:r>
              <a:rPr sz="1400" b="1" spc="-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b="1" spc="-90" dirty="0">
                <a:solidFill>
                  <a:srgbClr val="FF0000"/>
                </a:solidFill>
                <a:latin typeface="Verdana"/>
                <a:cs typeface="Verdana"/>
              </a:rPr>
              <a:t>ide</a:t>
            </a:r>
            <a:r>
              <a:rPr sz="1400" b="1" spc="-12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1400" b="1" spc="-145" dirty="0">
                <a:solidFill>
                  <a:srgbClr val="FF0000"/>
                </a:solidFill>
                <a:latin typeface="Verdana"/>
                <a:cs typeface="Verdana"/>
              </a:rPr>
              <a:t>tifying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ts val="1565"/>
              </a:lnSpc>
            </a:pPr>
            <a:r>
              <a:rPr sz="1400" b="1" spc="-26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400" b="1" spc="-60" dirty="0">
                <a:solidFill>
                  <a:srgbClr val="FF0000"/>
                </a:solidFill>
                <a:latin typeface="Verdana"/>
                <a:cs typeface="Verdana"/>
              </a:rPr>
              <a:t>el</a:t>
            </a:r>
            <a:r>
              <a:rPr sz="1400" b="1" spc="-8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400" b="1" spc="-130" dirty="0">
                <a:solidFill>
                  <a:srgbClr val="FF0000"/>
                </a:solidFill>
                <a:latin typeface="Verdana"/>
                <a:cs typeface="Verdana"/>
              </a:rPr>
              <a:t>tio</a:t>
            </a:r>
            <a:r>
              <a:rPr sz="1400" b="1" spc="-200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1400" b="1" spc="-225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1400" b="1" spc="-204" dirty="0">
                <a:solidFill>
                  <a:srgbClr val="FF0000"/>
                </a:solidFill>
                <a:latin typeface="Verdana"/>
                <a:cs typeface="Verdana"/>
              </a:rPr>
              <a:t>h</a:t>
            </a:r>
            <a:r>
              <a:rPr sz="1400" b="1" spc="-110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1400" b="1" spc="-55" dirty="0">
                <a:solidFill>
                  <a:srgbClr val="FF0000"/>
                </a:solidFill>
                <a:latin typeface="Verdana"/>
                <a:cs typeface="Verdana"/>
              </a:rPr>
              <a:t>p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21329" y="3064002"/>
            <a:ext cx="988060" cy="417830"/>
          </a:xfrm>
          <a:prstGeom prst="rect">
            <a:avLst/>
          </a:prstGeom>
          <a:solidFill>
            <a:srgbClr val="FFFF00"/>
          </a:solidFill>
          <a:ln w="25908">
            <a:solidFill>
              <a:srgbClr val="A0A4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8110" indent="39370">
              <a:lnSpc>
                <a:spcPts val="1525"/>
              </a:lnSpc>
            </a:pPr>
            <a:r>
              <a:rPr sz="1400" b="1" spc="-240" dirty="0">
                <a:solidFill>
                  <a:srgbClr val="FF0000"/>
                </a:solidFill>
                <a:latin typeface="Verdana"/>
                <a:cs typeface="Verdana"/>
              </a:rPr>
              <a:t>P</a:t>
            </a:r>
            <a:r>
              <a:rPr sz="1400" b="1" spc="-26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400" b="1" spc="-155" dirty="0">
                <a:solidFill>
                  <a:srgbClr val="FF0000"/>
                </a:solidFill>
                <a:latin typeface="Verdana"/>
                <a:cs typeface="Verdana"/>
              </a:rPr>
              <a:t>ima</a:t>
            </a:r>
            <a:r>
              <a:rPr sz="1400" b="1" spc="-12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400" b="1" spc="-100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  <a:p>
            <a:pPr marL="118110">
              <a:lnSpc>
                <a:spcPts val="1560"/>
              </a:lnSpc>
            </a:pPr>
            <a:r>
              <a:rPr sz="1400" b="1" spc="-210" dirty="0">
                <a:solidFill>
                  <a:srgbClr val="FF0000"/>
                </a:solidFill>
                <a:latin typeface="Verdana"/>
                <a:cs typeface="Verdana"/>
              </a:rPr>
              <a:t>K</a:t>
            </a:r>
            <a:r>
              <a:rPr sz="1400" b="1" spc="-7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400" b="1" spc="-65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1400" b="1" spc="-10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b="1" spc="-240" dirty="0">
                <a:solidFill>
                  <a:srgbClr val="FF0000"/>
                </a:solidFill>
                <a:latin typeface="Verdana"/>
                <a:cs typeface="Verdana"/>
              </a:rPr>
              <a:t>(P</a:t>
            </a:r>
            <a:r>
              <a:rPr sz="1400" b="1" spc="-210" dirty="0">
                <a:solidFill>
                  <a:srgbClr val="FF0000"/>
                </a:solidFill>
                <a:latin typeface="Verdana"/>
                <a:cs typeface="Verdana"/>
              </a:rPr>
              <a:t>K</a:t>
            </a:r>
            <a:r>
              <a:rPr sz="1400" b="1" spc="-229" dirty="0">
                <a:solidFill>
                  <a:srgbClr val="FF0000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2973" y="4345685"/>
            <a:ext cx="1018540" cy="416559"/>
          </a:xfrm>
          <a:prstGeom prst="rect">
            <a:avLst/>
          </a:prstGeom>
          <a:solidFill>
            <a:srgbClr val="FFFF00"/>
          </a:solidFill>
          <a:ln w="25908">
            <a:solidFill>
              <a:srgbClr val="A0A4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1605" indent="34925">
              <a:lnSpc>
                <a:spcPts val="1520"/>
              </a:lnSpc>
            </a:pPr>
            <a:r>
              <a:rPr sz="1400" b="1" spc="-200" dirty="0">
                <a:solidFill>
                  <a:srgbClr val="FF0000"/>
                </a:solidFill>
                <a:latin typeface="Verdana"/>
                <a:cs typeface="Verdana"/>
              </a:rPr>
              <a:t>Fo</a:t>
            </a:r>
            <a:r>
              <a:rPr sz="1400" b="1" spc="-16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400" b="1" spc="-100" dirty="0">
                <a:solidFill>
                  <a:srgbClr val="FF0000"/>
                </a:solidFill>
                <a:latin typeface="Verdana"/>
                <a:cs typeface="Verdana"/>
              </a:rPr>
              <a:t>eign</a:t>
            </a:r>
            <a:endParaRPr sz="1400">
              <a:latin typeface="Verdana"/>
              <a:cs typeface="Verdana"/>
            </a:endParaRPr>
          </a:p>
          <a:p>
            <a:pPr marL="141605">
              <a:lnSpc>
                <a:spcPts val="1555"/>
              </a:lnSpc>
            </a:pPr>
            <a:r>
              <a:rPr sz="1400" b="1" spc="-210" dirty="0">
                <a:solidFill>
                  <a:srgbClr val="FF0000"/>
                </a:solidFill>
                <a:latin typeface="Verdana"/>
                <a:cs typeface="Verdana"/>
              </a:rPr>
              <a:t>K</a:t>
            </a:r>
            <a:r>
              <a:rPr sz="1400" b="1" spc="-7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400" b="1" spc="-65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1400" b="1" spc="-10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400" b="1" spc="-240" dirty="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r>
              <a:rPr sz="1400" b="1" spc="-225" dirty="0">
                <a:solidFill>
                  <a:srgbClr val="FF0000"/>
                </a:solidFill>
                <a:latin typeface="Verdana"/>
                <a:cs typeface="Verdana"/>
              </a:rPr>
              <a:t>FK)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6929" y="5837682"/>
            <a:ext cx="929640" cy="416559"/>
          </a:xfrm>
          <a:prstGeom prst="rect">
            <a:avLst/>
          </a:prstGeom>
          <a:solidFill>
            <a:srgbClr val="FFFF00"/>
          </a:solidFill>
          <a:ln w="25908">
            <a:solidFill>
              <a:srgbClr val="A0A4A7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795"/>
              </a:spcBef>
            </a:pPr>
            <a:r>
              <a:rPr sz="1200" b="1" spc="-135" dirty="0">
                <a:solidFill>
                  <a:srgbClr val="FF0000"/>
                </a:solidFill>
                <a:latin typeface="Verdana"/>
                <a:cs typeface="Verdana"/>
              </a:rPr>
              <a:t>Attributes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7609" y="5997702"/>
            <a:ext cx="1661160" cy="417830"/>
          </a:xfrm>
          <a:prstGeom prst="rect">
            <a:avLst/>
          </a:prstGeom>
          <a:solidFill>
            <a:srgbClr val="FFFF00"/>
          </a:solidFill>
          <a:ln w="25908">
            <a:solidFill>
              <a:srgbClr val="A0A4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1310" indent="43815">
              <a:lnSpc>
                <a:spcPts val="1525"/>
              </a:lnSpc>
            </a:pPr>
            <a:r>
              <a:rPr sz="1400" b="1" spc="-150" dirty="0">
                <a:solidFill>
                  <a:srgbClr val="FF0000"/>
                </a:solidFill>
                <a:latin typeface="Verdana"/>
                <a:cs typeface="Verdana"/>
              </a:rPr>
              <a:t>Identifying</a:t>
            </a:r>
            <a:endParaRPr sz="1400">
              <a:latin typeface="Verdana"/>
              <a:cs typeface="Verdana"/>
            </a:endParaRPr>
          </a:p>
          <a:p>
            <a:pPr marL="321310">
              <a:lnSpc>
                <a:spcPts val="1560"/>
              </a:lnSpc>
            </a:pPr>
            <a:r>
              <a:rPr sz="1400" b="1" spc="-26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400" b="1" spc="-114" dirty="0">
                <a:solidFill>
                  <a:srgbClr val="FF0000"/>
                </a:solidFill>
                <a:latin typeface="Verdana"/>
                <a:cs typeface="Verdana"/>
              </a:rPr>
              <a:t>elati</a:t>
            </a:r>
            <a:r>
              <a:rPr sz="1400" b="1" spc="-160" dirty="0">
                <a:solidFill>
                  <a:srgbClr val="FF0000"/>
                </a:solidFill>
                <a:latin typeface="Verdana"/>
                <a:cs typeface="Verdana"/>
              </a:rPr>
              <a:t>on</a:t>
            </a:r>
            <a:r>
              <a:rPr sz="1400" b="1" spc="-140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1400" b="1" spc="-125" dirty="0">
                <a:solidFill>
                  <a:srgbClr val="FF0000"/>
                </a:solidFill>
                <a:latin typeface="Verdana"/>
                <a:cs typeface="Verdana"/>
              </a:rPr>
              <a:t>hip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59190" y="5421629"/>
            <a:ext cx="1663064" cy="416559"/>
          </a:xfrm>
          <a:custGeom>
            <a:avLst/>
            <a:gdLst/>
            <a:ahLst/>
            <a:cxnLst/>
            <a:rect l="l" t="t" r="r" b="b"/>
            <a:pathLst>
              <a:path w="1663065" h="416560">
                <a:moveTo>
                  <a:pt x="0" y="416051"/>
                </a:moveTo>
                <a:lnTo>
                  <a:pt x="1662683" y="416051"/>
                </a:lnTo>
                <a:lnTo>
                  <a:pt x="1662683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59190" y="5421629"/>
            <a:ext cx="1663064" cy="416559"/>
          </a:xfrm>
          <a:custGeom>
            <a:avLst/>
            <a:gdLst/>
            <a:ahLst/>
            <a:cxnLst/>
            <a:rect l="l" t="t" r="r" b="b"/>
            <a:pathLst>
              <a:path w="1663065" h="416560">
                <a:moveTo>
                  <a:pt x="0" y="416051"/>
                </a:moveTo>
                <a:lnTo>
                  <a:pt x="1662683" y="416051"/>
                </a:lnTo>
                <a:lnTo>
                  <a:pt x="1662683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ln w="25908">
            <a:solidFill>
              <a:srgbClr val="A0A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759190" y="5421629"/>
            <a:ext cx="1663064" cy="416559"/>
          </a:xfrm>
          <a:prstGeom prst="rect">
            <a:avLst/>
          </a:prstGeom>
          <a:ln w="25908">
            <a:solidFill>
              <a:srgbClr val="A0A4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20"/>
              </a:lnSpc>
            </a:pPr>
            <a:r>
              <a:rPr sz="1400" b="1" spc="-90" dirty="0">
                <a:solidFill>
                  <a:srgbClr val="FF0000"/>
                </a:solidFill>
                <a:latin typeface="Verdana"/>
                <a:cs typeface="Verdana"/>
              </a:rPr>
              <a:t>Re</a:t>
            </a:r>
            <a:r>
              <a:rPr sz="1400" b="1" spc="-70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1400" b="1" spc="-245" dirty="0">
                <a:solidFill>
                  <a:srgbClr val="FF0000"/>
                </a:solidFill>
                <a:latin typeface="Verdana"/>
                <a:cs typeface="Verdana"/>
              </a:rPr>
              <a:t>u</a:t>
            </a:r>
            <a:r>
              <a:rPr sz="1400" b="1" spc="-175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400" b="1" spc="-225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1400" b="1" spc="-135" dirty="0">
                <a:solidFill>
                  <a:srgbClr val="FF0000"/>
                </a:solidFill>
                <a:latin typeface="Verdana"/>
                <a:cs typeface="Verdana"/>
              </a:rPr>
              <a:t>iv</a:t>
            </a:r>
            <a:r>
              <a:rPr sz="1400" b="1" spc="-3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  <a:p>
            <a:pPr marL="635" algn="ctr">
              <a:lnSpc>
                <a:spcPts val="1550"/>
              </a:lnSpc>
            </a:pPr>
            <a:r>
              <a:rPr sz="1400" b="1" spc="-26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1400" b="1" spc="-114" dirty="0">
                <a:solidFill>
                  <a:srgbClr val="FF0000"/>
                </a:solidFill>
                <a:latin typeface="Verdana"/>
                <a:cs typeface="Verdana"/>
              </a:rPr>
              <a:t>elati</a:t>
            </a:r>
            <a:r>
              <a:rPr sz="1400" b="1" spc="-160" dirty="0">
                <a:solidFill>
                  <a:srgbClr val="FF0000"/>
                </a:solidFill>
                <a:latin typeface="Verdana"/>
                <a:cs typeface="Verdana"/>
              </a:rPr>
              <a:t>on</a:t>
            </a:r>
            <a:r>
              <a:rPr sz="1400" b="1" spc="-140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1400" b="1" spc="-125" dirty="0">
                <a:solidFill>
                  <a:srgbClr val="FF0000"/>
                </a:solidFill>
                <a:latin typeface="Verdana"/>
                <a:cs typeface="Verdana"/>
              </a:rPr>
              <a:t>hip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616695" y="5800344"/>
            <a:ext cx="1060703" cy="809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59190" y="5827014"/>
            <a:ext cx="838835" cy="587375"/>
          </a:xfrm>
          <a:custGeom>
            <a:avLst/>
            <a:gdLst/>
            <a:ahLst/>
            <a:cxnLst/>
            <a:rect l="l" t="t" r="r" b="b"/>
            <a:pathLst>
              <a:path w="838834" h="587375">
                <a:moveTo>
                  <a:pt x="58038" y="476288"/>
                </a:moveTo>
                <a:lnTo>
                  <a:pt x="50418" y="479094"/>
                </a:lnTo>
                <a:lnTo>
                  <a:pt x="47370" y="485571"/>
                </a:lnTo>
                <a:lnTo>
                  <a:pt x="0" y="587260"/>
                </a:lnTo>
                <a:lnTo>
                  <a:pt x="50968" y="583247"/>
                </a:lnTo>
                <a:lnTo>
                  <a:pt x="28448" y="583247"/>
                </a:lnTo>
                <a:lnTo>
                  <a:pt x="13715" y="561962"/>
                </a:lnTo>
                <a:lnTo>
                  <a:pt x="53044" y="534668"/>
                </a:lnTo>
                <a:lnTo>
                  <a:pt x="70865" y="496519"/>
                </a:lnTo>
                <a:lnTo>
                  <a:pt x="73786" y="490042"/>
                </a:lnTo>
                <a:lnTo>
                  <a:pt x="70992" y="482333"/>
                </a:lnTo>
                <a:lnTo>
                  <a:pt x="58038" y="476288"/>
                </a:lnTo>
                <a:close/>
              </a:path>
              <a:path w="838834" h="587375">
                <a:moveTo>
                  <a:pt x="53044" y="534668"/>
                </a:moveTo>
                <a:lnTo>
                  <a:pt x="13715" y="561962"/>
                </a:lnTo>
                <a:lnTo>
                  <a:pt x="28448" y="583247"/>
                </a:lnTo>
                <a:lnTo>
                  <a:pt x="35897" y="578078"/>
                </a:lnTo>
                <a:lnTo>
                  <a:pt x="32765" y="578078"/>
                </a:lnTo>
                <a:lnTo>
                  <a:pt x="20065" y="559688"/>
                </a:lnTo>
                <a:lnTo>
                  <a:pt x="42169" y="557948"/>
                </a:lnTo>
                <a:lnTo>
                  <a:pt x="53044" y="534668"/>
                </a:lnTo>
                <a:close/>
              </a:path>
              <a:path w="838834" h="587375">
                <a:moveTo>
                  <a:pt x="116839" y="552069"/>
                </a:moveTo>
                <a:lnTo>
                  <a:pt x="67822" y="555928"/>
                </a:lnTo>
                <a:lnTo>
                  <a:pt x="28448" y="583247"/>
                </a:lnTo>
                <a:lnTo>
                  <a:pt x="50968" y="583247"/>
                </a:lnTo>
                <a:lnTo>
                  <a:pt x="118871" y="577900"/>
                </a:lnTo>
                <a:lnTo>
                  <a:pt x="124205" y="571665"/>
                </a:lnTo>
                <a:lnTo>
                  <a:pt x="123189" y="557403"/>
                </a:lnTo>
                <a:lnTo>
                  <a:pt x="116839" y="552069"/>
                </a:lnTo>
                <a:close/>
              </a:path>
              <a:path w="838834" h="587375">
                <a:moveTo>
                  <a:pt x="42169" y="557948"/>
                </a:moveTo>
                <a:lnTo>
                  <a:pt x="20065" y="559688"/>
                </a:lnTo>
                <a:lnTo>
                  <a:pt x="32765" y="578078"/>
                </a:lnTo>
                <a:lnTo>
                  <a:pt x="42169" y="557948"/>
                </a:lnTo>
                <a:close/>
              </a:path>
              <a:path w="838834" h="587375">
                <a:moveTo>
                  <a:pt x="67822" y="555928"/>
                </a:moveTo>
                <a:lnTo>
                  <a:pt x="42169" y="557948"/>
                </a:lnTo>
                <a:lnTo>
                  <a:pt x="32765" y="578078"/>
                </a:lnTo>
                <a:lnTo>
                  <a:pt x="35897" y="578078"/>
                </a:lnTo>
                <a:lnTo>
                  <a:pt x="67822" y="555928"/>
                </a:lnTo>
                <a:close/>
              </a:path>
              <a:path w="838834" h="587375">
                <a:moveTo>
                  <a:pt x="823467" y="0"/>
                </a:moveTo>
                <a:lnTo>
                  <a:pt x="53044" y="534668"/>
                </a:lnTo>
                <a:lnTo>
                  <a:pt x="42169" y="557948"/>
                </a:lnTo>
                <a:lnTo>
                  <a:pt x="67822" y="555928"/>
                </a:lnTo>
                <a:lnTo>
                  <a:pt x="838326" y="21336"/>
                </a:lnTo>
                <a:lnTo>
                  <a:pt x="8234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36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5" y="2968625"/>
            <a:ext cx="321310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i="1" spc="35" dirty="0">
                <a:latin typeface="Georgia"/>
                <a:cs typeface="Georgia"/>
              </a:rPr>
              <a:t>Per</a:t>
            </a:r>
            <a:r>
              <a:rPr sz="1400" i="1" spc="15" dirty="0">
                <a:latin typeface="Georgia"/>
                <a:cs typeface="Georgia"/>
              </a:rPr>
              <a:t>s</a:t>
            </a:r>
            <a:r>
              <a:rPr sz="1400" i="1" spc="30" dirty="0">
                <a:latin typeface="Georgia"/>
                <a:cs typeface="Georgia"/>
              </a:rPr>
              <a:t>on</a:t>
            </a:r>
            <a:r>
              <a:rPr sz="1400" i="1" spc="15" dirty="0">
                <a:latin typeface="Georgia"/>
                <a:cs typeface="Georgia"/>
              </a:rPr>
              <a:t>,</a:t>
            </a:r>
            <a:r>
              <a:rPr sz="1400" i="1" spc="70" dirty="0">
                <a:latin typeface="Georgia"/>
                <a:cs typeface="Georgia"/>
              </a:rPr>
              <a:t> </a:t>
            </a:r>
            <a:r>
              <a:rPr sz="1400" i="1" spc="40" dirty="0">
                <a:latin typeface="Georgia"/>
                <a:cs typeface="Georgia"/>
              </a:rPr>
              <a:t>E</a:t>
            </a:r>
            <a:r>
              <a:rPr sz="1400" i="1" spc="-25" dirty="0">
                <a:latin typeface="Georgia"/>
                <a:cs typeface="Georgia"/>
              </a:rPr>
              <a:t>m</a:t>
            </a:r>
            <a:r>
              <a:rPr sz="1400" i="1" spc="10" dirty="0">
                <a:latin typeface="Georgia"/>
                <a:cs typeface="Georgia"/>
              </a:rPr>
              <a:t>p</a:t>
            </a:r>
            <a:r>
              <a:rPr sz="1400" i="1" spc="-10" dirty="0">
                <a:latin typeface="Georgia"/>
                <a:cs typeface="Georgia"/>
              </a:rPr>
              <a:t>l</a:t>
            </a:r>
            <a:r>
              <a:rPr sz="1400" i="1" spc="30" dirty="0">
                <a:latin typeface="Georgia"/>
                <a:cs typeface="Georgia"/>
              </a:rPr>
              <a:t>o</a:t>
            </a:r>
            <a:r>
              <a:rPr sz="1400" i="1" spc="10" dirty="0">
                <a:latin typeface="Georgia"/>
                <a:cs typeface="Georgia"/>
              </a:rPr>
              <a:t>y</a:t>
            </a:r>
            <a:r>
              <a:rPr sz="1400" i="1" spc="95" dirty="0">
                <a:latin typeface="Georgia"/>
                <a:cs typeface="Georgia"/>
              </a:rPr>
              <a:t>e</a:t>
            </a:r>
            <a:r>
              <a:rPr sz="1400" i="1" spc="90" dirty="0">
                <a:latin typeface="Georgia"/>
                <a:cs typeface="Georgia"/>
              </a:rPr>
              <a:t>e</a:t>
            </a:r>
            <a:r>
              <a:rPr sz="1400" i="1" spc="40" dirty="0">
                <a:latin typeface="Georgia"/>
                <a:cs typeface="Georgia"/>
              </a:rPr>
              <a:t>,</a:t>
            </a:r>
            <a:r>
              <a:rPr sz="1400" i="1" spc="90" dirty="0">
                <a:latin typeface="Georgia"/>
                <a:cs typeface="Georgia"/>
              </a:rPr>
              <a:t> </a:t>
            </a:r>
            <a:r>
              <a:rPr sz="1400" i="1" spc="20" dirty="0">
                <a:latin typeface="Georgia"/>
                <a:cs typeface="Georgia"/>
              </a:rPr>
              <a:t>V</a:t>
            </a:r>
            <a:r>
              <a:rPr sz="1400" i="1" spc="75" dirty="0">
                <a:latin typeface="Georgia"/>
                <a:cs typeface="Georgia"/>
              </a:rPr>
              <a:t>end</a:t>
            </a:r>
            <a:r>
              <a:rPr sz="1400" i="1" spc="-20" dirty="0">
                <a:latin typeface="Georgia"/>
                <a:cs typeface="Georgia"/>
              </a:rPr>
              <a:t>or</a:t>
            </a:r>
            <a:r>
              <a:rPr sz="1400" i="1" spc="-10" dirty="0">
                <a:latin typeface="Georgia"/>
                <a:cs typeface="Georgia"/>
              </a:rPr>
              <a:t>,</a:t>
            </a:r>
            <a:r>
              <a:rPr sz="1400" i="1" spc="55" dirty="0">
                <a:latin typeface="Georgia"/>
                <a:cs typeface="Georgia"/>
              </a:rPr>
              <a:t> </a:t>
            </a:r>
            <a:r>
              <a:rPr sz="1400" i="1" spc="114" dirty="0">
                <a:latin typeface="Georgia"/>
                <a:cs typeface="Georgia"/>
              </a:rPr>
              <a:t>Cu</a:t>
            </a:r>
            <a:r>
              <a:rPr sz="1400" i="1" spc="70" dirty="0">
                <a:latin typeface="Georgia"/>
                <a:cs typeface="Georgia"/>
              </a:rPr>
              <a:t>s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dirty="0">
                <a:latin typeface="Georgia"/>
                <a:cs typeface="Georgia"/>
              </a:rPr>
              <a:t>o</a:t>
            </a:r>
            <a:r>
              <a:rPr sz="1400" i="1" spc="-25" dirty="0">
                <a:latin typeface="Georgia"/>
                <a:cs typeface="Georgia"/>
              </a:rPr>
              <a:t>m</a:t>
            </a:r>
            <a:r>
              <a:rPr sz="1400" i="1" spc="10" dirty="0">
                <a:latin typeface="Georgia"/>
                <a:cs typeface="Georgia"/>
              </a:rPr>
              <a:t>er,</a:t>
            </a:r>
            <a:r>
              <a:rPr sz="1400" i="1" spc="5" dirty="0">
                <a:latin typeface="Georgia"/>
                <a:cs typeface="Georgia"/>
              </a:rPr>
              <a:t> </a:t>
            </a:r>
            <a:r>
              <a:rPr sz="1400" i="1" spc="130" dirty="0">
                <a:latin typeface="Cambria"/>
                <a:cs typeface="Cambria"/>
              </a:rPr>
              <a:t>D</a:t>
            </a:r>
            <a:r>
              <a:rPr sz="1400" i="1" spc="100" dirty="0">
                <a:latin typeface="Cambria"/>
                <a:cs typeface="Cambria"/>
              </a:rPr>
              <a:t>e</a:t>
            </a:r>
            <a:r>
              <a:rPr sz="1400" i="1" spc="110" dirty="0">
                <a:latin typeface="Cambria"/>
                <a:cs typeface="Cambria"/>
              </a:rPr>
              <a:t>p</a:t>
            </a:r>
            <a:r>
              <a:rPr sz="1400" i="1" spc="95" dirty="0">
                <a:latin typeface="Cambria"/>
                <a:cs typeface="Cambria"/>
              </a:rPr>
              <a:t>a</a:t>
            </a:r>
            <a:r>
              <a:rPr sz="1400" i="1" spc="-10" dirty="0">
                <a:latin typeface="Cambria"/>
                <a:cs typeface="Cambria"/>
              </a:rPr>
              <a:t>r</a:t>
            </a:r>
            <a:r>
              <a:rPr sz="1400" i="1" spc="-45" dirty="0">
                <a:latin typeface="Cambria"/>
                <a:cs typeface="Cambria"/>
              </a:rPr>
              <a:t>t</a:t>
            </a:r>
            <a:r>
              <a:rPr sz="1400" i="1" spc="90" dirty="0">
                <a:latin typeface="Cambria"/>
                <a:cs typeface="Cambria"/>
              </a:rPr>
              <a:t>m</a:t>
            </a:r>
            <a:r>
              <a:rPr sz="1400" i="1" spc="110" dirty="0">
                <a:latin typeface="Cambria"/>
                <a:cs typeface="Cambria"/>
              </a:rPr>
              <a:t>e</a:t>
            </a:r>
            <a:r>
              <a:rPr sz="1400" i="1" spc="135" dirty="0">
                <a:latin typeface="Cambria"/>
                <a:cs typeface="Cambria"/>
              </a:rPr>
              <a:t>n</a:t>
            </a:r>
            <a:r>
              <a:rPr sz="1400" i="1" spc="-35" dirty="0">
                <a:latin typeface="Cambria"/>
                <a:cs typeface="Cambria"/>
              </a:rPr>
              <a:t>t</a:t>
            </a:r>
            <a:r>
              <a:rPr sz="1400" i="1" spc="140" dirty="0">
                <a:latin typeface="Cambria"/>
                <a:cs typeface="Cambria"/>
              </a:rPr>
              <a:t>,</a:t>
            </a:r>
            <a:r>
              <a:rPr sz="1400" i="1" dirty="0">
                <a:latin typeface="Cambria"/>
                <a:cs typeface="Cambria"/>
              </a:rPr>
              <a:t> </a:t>
            </a:r>
            <a:r>
              <a:rPr sz="1400" i="1" spc="-140" dirty="0">
                <a:latin typeface="Cambria"/>
                <a:cs typeface="Cambria"/>
              </a:rPr>
              <a:t> </a:t>
            </a:r>
            <a:r>
              <a:rPr sz="1400" i="1" spc="80" dirty="0">
                <a:latin typeface="Cambria"/>
                <a:cs typeface="Cambria"/>
              </a:rPr>
              <a:t>Or</a:t>
            </a:r>
            <a:r>
              <a:rPr sz="1400" i="1" spc="85" dirty="0">
                <a:latin typeface="Cambria"/>
                <a:cs typeface="Cambria"/>
              </a:rPr>
              <a:t>g</a:t>
            </a:r>
            <a:r>
              <a:rPr sz="1400" i="1" spc="95" dirty="0">
                <a:latin typeface="Cambria"/>
                <a:cs typeface="Cambria"/>
              </a:rPr>
              <a:t>a</a:t>
            </a:r>
            <a:r>
              <a:rPr sz="1400" i="1" spc="120" dirty="0">
                <a:latin typeface="Cambria"/>
                <a:cs typeface="Cambria"/>
              </a:rPr>
              <a:t>n</a:t>
            </a:r>
            <a:r>
              <a:rPr sz="1400" i="1" spc="-15" dirty="0">
                <a:latin typeface="Cambria"/>
                <a:cs typeface="Cambria"/>
              </a:rPr>
              <a:t>i</a:t>
            </a:r>
            <a:r>
              <a:rPr sz="1400" i="1" spc="204" dirty="0">
                <a:latin typeface="Cambria"/>
                <a:cs typeface="Cambria"/>
              </a:rPr>
              <a:t>s</a:t>
            </a:r>
            <a:r>
              <a:rPr sz="1400" i="1" spc="110" dirty="0">
                <a:latin typeface="Cambria"/>
                <a:cs typeface="Cambria"/>
              </a:rPr>
              <a:t>a</a:t>
            </a:r>
            <a:r>
              <a:rPr sz="1400" i="1" spc="-35" dirty="0">
                <a:latin typeface="Cambria"/>
                <a:cs typeface="Cambria"/>
              </a:rPr>
              <a:t>t</a:t>
            </a:r>
            <a:r>
              <a:rPr sz="1400" i="1" spc="-15" dirty="0">
                <a:latin typeface="Cambria"/>
                <a:cs typeface="Cambria"/>
              </a:rPr>
              <a:t>i</a:t>
            </a:r>
            <a:r>
              <a:rPr sz="1400" i="1" spc="100" dirty="0">
                <a:latin typeface="Cambria"/>
                <a:cs typeface="Cambria"/>
              </a:rPr>
              <a:t>on,</a:t>
            </a:r>
            <a:r>
              <a:rPr sz="1400" i="1" dirty="0">
                <a:latin typeface="Cambria"/>
                <a:cs typeface="Cambria"/>
              </a:rPr>
              <a:t> </a:t>
            </a:r>
            <a:r>
              <a:rPr sz="1400" i="1" spc="-140" dirty="0">
                <a:latin typeface="Cambria"/>
                <a:cs typeface="Cambria"/>
              </a:rPr>
              <a:t> </a:t>
            </a:r>
            <a:r>
              <a:rPr sz="1400" i="1" spc="395" dirty="0">
                <a:latin typeface="Cambria"/>
                <a:cs typeface="Cambria"/>
              </a:rPr>
              <a:t>…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2845" y="2958973"/>
            <a:ext cx="763270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20" dirty="0">
                <a:solidFill>
                  <a:srgbClr val="D11F2E"/>
                </a:solidFill>
                <a:latin typeface="Verdana"/>
                <a:cs typeface="Verdana"/>
              </a:rPr>
              <a:t>WHO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5" y="3618230"/>
            <a:ext cx="3443604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i="1" spc="5" dirty="0">
                <a:latin typeface="Georgia"/>
                <a:cs typeface="Georgia"/>
              </a:rPr>
              <a:t>Prod</a:t>
            </a:r>
            <a:r>
              <a:rPr sz="1400" i="1" spc="10" dirty="0">
                <a:latin typeface="Georgia"/>
                <a:cs typeface="Georgia"/>
              </a:rPr>
              <a:t>u</a:t>
            </a:r>
            <a:r>
              <a:rPr sz="1400" i="1" spc="15" dirty="0">
                <a:latin typeface="Georgia"/>
                <a:cs typeface="Georgia"/>
              </a:rPr>
              <a:t>c</a:t>
            </a:r>
            <a:r>
              <a:rPr sz="1400" i="1" spc="-40" dirty="0">
                <a:latin typeface="Georgia"/>
                <a:cs typeface="Georgia"/>
              </a:rPr>
              <a:t>t</a:t>
            </a:r>
            <a:r>
              <a:rPr sz="1400" i="1" spc="40" dirty="0">
                <a:latin typeface="Georgia"/>
                <a:cs typeface="Georgia"/>
              </a:rPr>
              <a:t>,</a:t>
            </a:r>
            <a:r>
              <a:rPr sz="1400" i="1" spc="114" dirty="0">
                <a:latin typeface="Georgia"/>
                <a:cs typeface="Georgia"/>
              </a:rPr>
              <a:t> </a:t>
            </a:r>
            <a:r>
              <a:rPr sz="1400" i="1" spc="15" dirty="0">
                <a:latin typeface="Georgia"/>
                <a:cs typeface="Georgia"/>
              </a:rPr>
              <a:t>Serv</a:t>
            </a:r>
            <a:r>
              <a:rPr sz="1400" i="1" spc="-15" dirty="0">
                <a:latin typeface="Georgia"/>
                <a:cs typeface="Georgia"/>
              </a:rPr>
              <a:t>i</a:t>
            </a:r>
            <a:r>
              <a:rPr sz="1400" i="1" spc="55" dirty="0">
                <a:latin typeface="Georgia"/>
                <a:cs typeface="Georgia"/>
              </a:rPr>
              <a:t>ce,</a:t>
            </a:r>
            <a:r>
              <a:rPr sz="1400" i="1" spc="75" dirty="0">
                <a:latin typeface="Georgia"/>
                <a:cs typeface="Georgia"/>
              </a:rPr>
              <a:t> </a:t>
            </a:r>
            <a:r>
              <a:rPr sz="1400" i="1" spc="30" dirty="0">
                <a:latin typeface="Georgia"/>
                <a:cs typeface="Georgia"/>
              </a:rPr>
              <a:t>R</a:t>
            </a:r>
            <a:r>
              <a:rPr sz="1400" i="1" spc="10" dirty="0">
                <a:latin typeface="Georgia"/>
                <a:cs typeface="Georgia"/>
              </a:rPr>
              <a:t>a</a:t>
            </a:r>
            <a:r>
              <a:rPr sz="1400" i="1" spc="80" dirty="0">
                <a:latin typeface="Georgia"/>
                <a:cs typeface="Georgia"/>
              </a:rPr>
              <a:t>w</a:t>
            </a:r>
            <a:r>
              <a:rPr sz="1400" i="1" spc="90" dirty="0">
                <a:latin typeface="Georgia"/>
                <a:cs typeface="Georgia"/>
              </a:rPr>
              <a:t> </a:t>
            </a:r>
            <a:r>
              <a:rPr sz="1400" i="1" spc="-95" dirty="0">
                <a:latin typeface="Georgia"/>
                <a:cs typeface="Georgia"/>
              </a:rPr>
              <a:t>M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-5" dirty="0">
                <a:latin typeface="Georgia"/>
                <a:cs typeface="Georgia"/>
              </a:rPr>
              <a:t>er</a:t>
            </a:r>
            <a:r>
              <a:rPr sz="1400" i="1" spc="-15" dirty="0">
                <a:latin typeface="Georgia"/>
                <a:cs typeface="Georgia"/>
              </a:rPr>
              <a:t>i</a:t>
            </a:r>
            <a:r>
              <a:rPr sz="1400" i="1" spc="45" dirty="0">
                <a:latin typeface="Georgia"/>
                <a:cs typeface="Georgia"/>
              </a:rPr>
              <a:t>a</a:t>
            </a:r>
            <a:r>
              <a:rPr sz="1400" i="1" spc="15" dirty="0">
                <a:latin typeface="Georgia"/>
                <a:cs typeface="Georgia"/>
              </a:rPr>
              <a:t>l,</a:t>
            </a:r>
            <a:r>
              <a:rPr sz="1400" i="1" spc="140" dirty="0">
                <a:latin typeface="Georgia"/>
                <a:cs typeface="Georgia"/>
              </a:rPr>
              <a:t> </a:t>
            </a:r>
            <a:r>
              <a:rPr sz="1400" i="1" spc="-10" dirty="0">
                <a:latin typeface="Georgia"/>
                <a:cs typeface="Georgia"/>
              </a:rPr>
              <a:t>Tr</a:t>
            </a:r>
            <a:r>
              <a:rPr sz="1400" i="1" spc="-40" dirty="0">
                <a:latin typeface="Georgia"/>
                <a:cs typeface="Georgia"/>
              </a:rPr>
              <a:t>a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-20" dirty="0">
                <a:latin typeface="Georgia"/>
                <a:cs typeface="Georgia"/>
              </a:rPr>
              <a:t>g</a:t>
            </a:r>
            <a:r>
              <a:rPr sz="1400" i="1" spc="-10" dirty="0">
                <a:latin typeface="Georgia"/>
                <a:cs typeface="Georgia"/>
              </a:rPr>
              <a:t> </a:t>
            </a:r>
            <a:r>
              <a:rPr sz="1400" i="1" spc="155" dirty="0">
                <a:latin typeface="Cambria"/>
                <a:cs typeface="Cambria"/>
              </a:rPr>
              <a:t>C</a:t>
            </a:r>
            <a:r>
              <a:rPr sz="1400" i="1" spc="135" dirty="0">
                <a:latin typeface="Cambria"/>
                <a:cs typeface="Cambria"/>
              </a:rPr>
              <a:t>o</a:t>
            </a:r>
            <a:r>
              <a:rPr sz="1400" i="1" spc="120" dirty="0">
                <a:latin typeface="Cambria"/>
                <a:cs typeface="Cambria"/>
              </a:rPr>
              <a:t>u</a:t>
            </a:r>
            <a:r>
              <a:rPr sz="1400" i="1" spc="110" dirty="0">
                <a:latin typeface="Cambria"/>
                <a:cs typeface="Cambria"/>
              </a:rPr>
              <a:t>r</a:t>
            </a:r>
            <a:r>
              <a:rPr sz="1400" i="1" spc="85" dirty="0">
                <a:latin typeface="Cambria"/>
                <a:cs typeface="Cambria"/>
              </a:rPr>
              <a:t>s</a:t>
            </a:r>
            <a:r>
              <a:rPr sz="1400" i="1" spc="130" dirty="0">
                <a:latin typeface="Cambria"/>
                <a:cs typeface="Cambria"/>
              </a:rPr>
              <a:t>e,</a:t>
            </a:r>
            <a:r>
              <a:rPr sz="1400" i="1" spc="95" dirty="0">
                <a:latin typeface="Cambria"/>
                <a:cs typeface="Cambria"/>
              </a:rPr>
              <a:t> </a:t>
            </a:r>
            <a:r>
              <a:rPr sz="1400" i="1" spc="130" dirty="0">
                <a:latin typeface="Cambria"/>
                <a:cs typeface="Cambria"/>
              </a:rPr>
              <a:t>F</a:t>
            </a:r>
            <a:r>
              <a:rPr sz="1400" i="1" spc="5" dirty="0">
                <a:latin typeface="Cambria"/>
                <a:cs typeface="Cambria"/>
              </a:rPr>
              <a:t>l</a:t>
            </a:r>
            <a:r>
              <a:rPr sz="1400" i="1" spc="-15" dirty="0">
                <a:latin typeface="Cambria"/>
                <a:cs typeface="Cambria"/>
              </a:rPr>
              <a:t>i</a:t>
            </a:r>
            <a:r>
              <a:rPr sz="1400" i="1" spc="55" dirty="0">
                <a:latin typeface="Cambria"/>
                <a:cs typeface="Cambria"/>
              </a:rPr>
              <a:t>g</a:t>
            </a:r>
            <a:r>
              <a:rPr sz="1400" i="1" spc="125" dirty="0">
                <a:latin typeface="Cambria"/>
                <a:cs typeface="Cambria"/>
              </a:rPr>
              <a:t>h</a:t>
            </a:r>
            <a:r>
              <a:rPr sz="1400" i="1" spc="-55" dirty="0">
                <a:latin typeface="Cambria"/>
                <a:cs typeface="Cambria"/>
              </a:rPr>
              <a:t>t</a:t>
            </a:r>
            <a:r>
              <a:rPr sz="1400" i="1" spc="140" dirty="0">
                <a:latin typeface="Cambria"/>
                <a:cs typeface="Cambria"/>
              </a:rPr>
              <a:t>,</a:t>
            </a:r>
            <a:r>
              <a:rPr sz="1400" i="1" dirty="0">
                <a:latin typeface="Cambria"/>
                <a:cs typeface="Cambria"/>
              </a:rPr>
              <a:t> </a:t>
            </a:r>
            <a:r>
              <a:rPr sz="1400" i="1" spc="-155" dirty="0">
                <a:latin typeface="Cambria"/>
                <a:cs typeface="Cambria"/>
              </a:rPr>
              <a:t> </a:t>
            </a:r>
            <a:r>
              <a:rPr sz="1400" i="1" spc="80" dirty="0">
                <a:latin typeface="Cambria"/>
                <a:cs typeface="Cambria"/>
              </a:rPr>
              <a:t>Roo</a:t>
            </a:r>
            <a:r>
              <a:rPr sz="1400" i="1" spc="90" dirty="0">
                <a:latin typeface="Cambria"/>
                <a:cs typeface="Cambria"/>
              </a:rPr>
              <a:t>m</a:t>
            </a:r>
            <a:r>
              <a:rPr sz="1400" i="1" spc="140" dirty="0">
                <a:latin typeface="Cambria"/>
                <a:cs typeface="Cambria"/>
              </a:rPr>
              <a:t>,</a:t>
            </a:r>
            <a:r>
              <a:rPr sz="1400" i="1" spc="120" dirty="0">
                <a:latin typeface="Cambria"/>
                <a:cs typeface="Cambria"/>
              </a:rPr>
              <a:t> </a:t>
            </a:r>
            <a:r>
              <a:rPr sz="1400" i="1" spc="395" dirty="0">
                <a:latin typeface="Cambria"/>
                <a:cs typeface="Cambria"/>
              </a:rPr>
              <a:t>…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4077" y="3608578"/>
            <a:ext cx="861060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09" dirty="0">
                <a:solidFill>
                  <a:srgbClr val="D11F2E"/>
                </a:solidFill>
                <a:latin typeface="Verdana"/>
                <a:cs typeface="Verdana"/>
              </a:rPr>
              <a:t>WHAT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6655" y="4267962"/>
            <a:ext cx="384619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i="1" spc="-10" dirty="0">
                <a:latin typeface="Georgia"/>
                <a:cs typeface="Georgia"/>
              </a:rPr>
              <a:t>T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-25" dirty="0">
                <a:latin typeface="Georgia"/>
                <a:cs typeface="Georgia"/>
              </a:rPr>
              <a:t>m</a:t>
            </a:r>
            <a:r>
              <a:rPr sz="1400" i="1" spc="80" dirty="0">
                <a:latin typeface="Georgia"/>
                <a:cs typeface="Georgia"/>
              </a:rPr>
              <a:t>e</a:t>
            </a:r>
            <a:r>
              <a:rPr sz="1400" i="1" spc="50" dirty="0">
                <a:latin typeface="Georgia"/>
                <a:cs typeface="Georgia"/>
              </a:rPr>
              <a:t>,</a:t>
            </a:r>
            <a:r>
              <a:rPr sz="1400" i="1" spc="100" dirty="0">
                <a:latin typeface="Georgia"/>
                <a:cs typeface="Georgia"/>
              </a:rPr>
              <a:t> </a:t>
            </a:r>
            <a:r>
              <a:rPr sz="1400" i="1" spc="-10" dirty="0">
                <a:latin typeface="Georgia"/>
                <a:cs typeface="Georgia"/>
              </a:rPr>
              <a:t>D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40" dirty="0">
                <a:latin typeface="Georgia"/>
                <a:cs typeface="Georgia"/>
              </a:rPr>
              <a:t>y,</a:t>
            </a:r>
            <a:r>
              <a:rPr sz="1400" i="1" spc="100" dirty="0">
                <a:latin typeface="Georgia"/>
                <a:cs typeface="Georgia"/>
              </a:rPr>
              <a:t> </a:t>
            </a:r>
            <a:r>
              <a:rPr sz="1400" i="1" spc="-10" dirty="0">
                <a:latin typeface="Georgia"/>
                <a:cs typeface="Georgia"/>
              </a:rPr>
              <a:t>D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80" dirty="0">
                <a:latin typeface="Georgia"/>
                <a:cs typeface="Georgia"/>
              </a:rPr>
              <a:t>e</a:t>
            </a:r>
            <a:r>
              <a:rPr sz="1400" i="1" spc="50" dirty="0">
                <a:latin typeface="Georgia"/>
                <a:cs typeface="Georgia"/>
              </a:rPr>
              <a:t>,</a:t>
            </a:r>
            <a:r>
              <a:rPr sz="1400" i="1" spc="150" dirty="0">
                <a:latin typeface="Georgia"/>
                <a:cs typeface="Georgia"/>
              </a:rPr>
              <a:t> </a:t>
            </a:r>
            <a:r>
              <a:rPr sz="1400" i="1" spc="90" dirty="0">
                <a:latin typeface="Georgia"/>
                <a:cs typeface="Georgia"/>
              </a:rPr>
              <a:t>C</a:t>
            </a:r>
            <a:r>
              <a:rPr sz="1400" i="1" spc="50" dirty="0">
                <a:latin typeface="Georgia"/>
                <a:cs typeface="Georgia"/>
              </a:rPr>
              <a:t>a</a:t>
            </a:r>
            <a:r>
              <a:rPr sz="1400" i="1" spc="-20" dirty="0">
                <a:latin typeface="Georgia"/>
                <a:cs typeface="Georgia"/>
              </a:rPr>
              <a:t>l</a:t>
            </a:r>
            <a:r>
              <a:rPr sz="1400" i="1" spc="75" dirty="0">
                <a:latin typeface="Georgia"/>
                <a:cs typeface="Georgia"/>
              </a:rPr>
              <a:t>end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25" dirty="0">
                <a:latin typeface="Georgia"/>
                <a:cs typeface="Georgia"/>
              </a:rPr>
              <a:t>r,</a:t>
            </a:r>
            <a:r>
              <a:rPr sz="1400" i="1" spc="114" dirty="0">
                <a:latin typeface="Georgia"/>
                <a:cs typeface="Georgia"/>
              </a:rPr>
              <a:t> </a:t>
            </a:r>
            <a:r>
              <a:rPr sz="1400" i="1" spc="30" dirty="0">
                <a:latin typeface="Georgia"/>
                <a:cs typeface="Georgia"/>
              </a:rPr>
              <a:t>Rep</a:t>
            </a:r>
            <a:r>
              <a:rPr sz="1400" i="1" spc="20" dirty="0">
                <a:latin typeface="Georgia"/>
                <a:cs typeface="Georgia"/>
              </a:rPr>
              <a:t>o</a:t>
            </a:r>
            <a:r>
              <a:rPr sz="1400" i="1" spc="-55" dirty="0">
                <a:latin typeface="Georgia"/>
                <a:cs typeface="Georgia"/>
              </a:rPr>
              <a:t>r</a:t>
            </a:r>
            <a:r>
              <a:rPr sz="1400" i="1" spc="-85" dirty="0">
                <a:latin typeface="Georgia"/>
                <a:cs typeface="Georgia"/>
              </a:rPr>
              <a:t>t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-20" dirty="0">
                <a:latin typeface="Georgia"/>
                <a:cs typeface="Georgia"/>
              </a:rPr>
              <a:t>g</a:t>
            </a:r>
            <a:r>
              <a:rPr sz="1400" i="1" spc="105" dirty="0">
                <a:latin typeface="Georgia"/>
                <a:cs typeface="Georgia"/>
              </a:rPr>
              <a:t> </a:t>
            </a:r>
            <a:r>
              <a:rPr sz="1400" i="1" spc="35" dirty="0">
                <a:latin typeface="Georgia"/>
                <a:cs typeface="Georgia"/>
              </a:rPr>
              <a:t>Pe</a:t>
            </a:r>
            <a:r>
              <a:rPr sz="1400" i="1" spc="-65" dirty="0">
                <a:latin typeface="Georgia"/>
                <a:cs typeface="Georgia"/>
              </a:rPr>
              <a:t>ri</a:t>
            </a:r>
            <a:r>
              <a:rPr sz="1400" i="1" spc="40" dirty="0">
                <a:latin typeface="Georgia"/>
                <a:cs typeface="Georgia"/>
              </a:rPr>
              <a:t>od,</a:t>
            </a:r>
            <a:r>
              <a:rPr sz="1400" i="1" spc="20" dirty="0">
                <a:latin typeface="Georgia"/>
                <a:cs typeface="Georgia"/>
              </a:rPr>
              <a:t> </a:t>
            </a:r>
            <a:r>
              <a:rPr sz="1400" i="1" spc="130" dirty="0">
                <a:latin typeface="Cambria"/>
                <a:cs typeface="Cambria"/>
              </a:rPr>
              <a:t>F</a:t>
            </a:r>
            <a:r>
              <a:rPr sz="1400" i="1" spc="-15" dirty="0">
                <a:latin typeface="Cambria"/>
                <a:cs typeface="Cambria"/>
              </a:rPr>
              <a:t>i</a:t>
            </a:r>
            <a:r>
              <a:rPr sz="1400" i="1" spc="204" dirty="0">
                <a:latin typeface="Cambria"/>
                <a:cs typeface="Cambria"/>
              </a:rPr>
              <a:t>s</a:t>
            </a:r>
            <a:r>
              <a:rPr sz="1400" i="1" spc="90" dirty="0">
                <a:latin typeface="Cambria"/>
                <a:cs typeface="Cambria"/>
              </a:rPr>
              <a:t>c</a:t>
            </a:r>
            <a:r>
              <a:rPr sz="1400" i="1" spc="75" dirty="0">
                <a:latin typeface="Cambria"/>
                <a:cs typeface="Cambria"/>
              </a:rPr>
              <a:t>a</a:t>
            </a:r>
            <a:r>
              <a:rPr sz="1400" i="1" spc="15" dirty="0">
                <a:latin typeface="Cambria"/>
                <a:cs typeface="Cambria"/>
              </a:rPr>
              <a:t>l</a:t>
            </a:r>
            <a:r>
              <a:rPr sz="1400" i="1" spc="135" dirty="0">
                <a:latin typeface="Cambria"/>
                <a:cs typeface="Cambria"/>
              </a:rPr>
              <a:t> </a:t>
            </a:r>
            <a:r>
              <a:rPr sz="1400" i="1" spc="100" dirty="0">
                <a:latin typeface="Cambria"/>
                <a:cs typeface="Cambria"/>
              </a:rPr>
              <a:t>P</a:t>
            </a:r>
            <a:r>
              <a:rPr sz="1400" i="1" spc="75" dirty="0">
                <a:latin typeface="Cambria"/>
                <a:cs typeface="Cambria"/>
              </a:rPr>
              <a:t>e</a:t>
            </a:r>
            <a:r>
              <a:rPr sz="1400" i="1" dirty="0">
                <a:latin typeface="Cambria"/>
                <a:cs typeface="Cambria"/>
              </a:rPr>
              <a:t>r</a:t>
            </a:r>
            <a:r>
              <a:rPr sz="1400" i="1" spc="-20" dirty="0">
                <a:latin typeface="Cambria"/>
                <a:cs typeface="Cambria"/>
              </a:rPr>
              <a:t>i</a:t>
            </a:r>
            <a:r>
              <a:rPr sz="1400" i="1" spc="114" dirty="0">
                <a:latin typeface="Cambria"/>
                <a:cs typeface="Cambria"/>
              </a:rPr>
              <a:t>od,</a:t>
            </a:r>
            <a:r>
              <a:rPr sz="1400" i="1" spc="120" dirty="0">
                <a:latin typeface="Cambria"/>
                <a:cs typeface="Cambria"/>
              </a:rPr>
              <a:t> </a:t>
            </a:r>
            <a:r>
              <a:rPr sz="1400" i="1" spc="395" dirty="0">
                <a:latin typeface="Cambria"/>
                <a:cs typeface="Cambria"/>
              </a:rPr>
              <a:t>…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8838" y="4258309"/>
            <a:ext cx="891540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95" dirty="0">
                <a:solidFill>
                  <a:srgbClr val="D11F2E"/>
                </a:solidFill>
                <a:latin typeface="Verdana"/>
                <a:cs typeface="Verdana"/>
              </a:rPr>
              <a:t>WHEN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6655" y="4893183"/>
            <a:ext cx="3290570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z="1400" i="1" spc="10" dirty="0">
                <a:latin typeface="Georgia"/>
                <a:cs typeface="Georgia"/>
              </a:rPr>
              <a:t>Geogr</a:t>
            </a:r>
            <a:r>
              <a:rPr sz="1400" i="1" spc="30" dirty="0">
                <a:latin typeface="Georgia"/>
                <a:cs typeface="Georgia"/>
              </a:rPr>
              <a:t>aph</a:t>
            </a:r>
            <a:r>
              <a:rPr sz="1400" i="1" spc="-5" dirty="0">
                <a:latin typeface="Georgia"/>
                <a:cs typeface="Georgia"/>
              </a:rPr>
              <a:t>i</a:t>
            </a:r>
            <a:r>
              <a:rPr sz="1400" i="1" spc="35" dirty="0">
                <a:latin typeface="Georgia"/>
                <a:cs typeface="Georgia"/>
              </a:rPr>
              <a:t>c</a:t>
            </a:r>
            <a:r>
              <a:rPr sz="1400" i="1" spc="90" dirty="0">
                <a:latin typeface="Georgia"/>
                <a:cs typeface="Georgia"/>
              </a:rPr>
              <a:t> </a:t>
            </a:r>
            <a:r>
              <a:rPr sz="1400" i="1" spc="-20" dirty="0">
                <a:latin typeface="Georgia"/>
                <a:cs typeface="Georgia"/>
              </a:rPr>
              <a:t>l</a:t>
            </a:r>
            <a:r>
              <a:rPr sz="1400" i="1" spc="35" dirty="0">
                <a:latin typeface="Georgia"/>
                <a:cs typeface="Georgia"/>
              </a:rPr>
              <a:t>oc</a:t>
            </a:r>
            <a:r>
              <a:rPr sz="1400" i="1" dirty="0">
                <a:latin typeface="Georgia"/>
                <a:cs typeface="Georgia"/>
              </a:rPr>
              <a:t>a</a:t>
            </a:r>
            <a:r>
              <a:rPr sz="1400" i="1" spc="-45" dirty="0">
                <a:latin typeface="Georgia"/>
                <a:cs typeface="Georgia"/>
              </a:rPr>
              <a:t>t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30" dirty="0">
                <a:latin typeface="Georgia"/>
                <a:cs typeface="Georgia"/>
              </a:rPr>
              <a:t>on</a:t>
            </a:r>
            <a:r>
              <a:rPr sz="1400" i="1" spc="15" dirty="0">
                <a:latin typeface="Georgia"/>
                <a:cs typeface="Georgia"/>
              </a:rPr>
              <a:t>,</a:t>
            </a:r>
            <a:r>
              <a:rPr sz="1400" i="1" spc="140" dirty="0">
                <a:latin typeface="Georgia"/>
                <a:cs typeface="Georgia"/>
              </a:rPr>
              <a:t> </a:t>
            </a:r>
            <a:r>
              <a:rPr sz="1400" i="1" spc="-10" dirty="0">
                <a:latin typeface="Georgia"/>
                <a:cs typeface="Georgia"/>
              </a:rPr>
              <a:t>D</a:t>
            </a:r>
            <a:r>
              <a:rPr sz="1400" i="1" spc="55" dirty="0">
                <a:latin typeface="Georgia"/>
                <a:cs typeface="Georgia"/>
              </a:rPr>
              <a:t>e</a:t>
            </a:r>
            <a:r>
              <a:rPr sz="1400" i="1" spc="15" dirty="0">
                <a:latin typeface="Georgia"/>
                <a:cs typeface="Georgia"/>
              </a:rPr>
              <a:t>l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50" dirty="0">
                <a:latin typeface="Georgia"/>
                <a:cs typeface="Georgia"/>
              </a:rPr>
              <a:t>v</a:t>
            </a:r>
            <a:r>
              <a:rPr sz="1400" i="1" spc="40" dirty="0">
                <a:latin typeface="Georgia"/>
                <a:cs typeface="Georgia"/>
              </a:rPr>
              <a:t>e</a:t>
            </a:r>
            <a:r>
              <a:rPr sz="1400" i="1" spc="-15" dirty="0">
                <a:latin typeface="Georgia"/>
                <a:cs typeface="Georgia"/>
              </a:rPr>
              <a:t>ry</a:t>
            </a:r>
            <a:r>
              <a:rPr sz="1400" i="1" spc="70" dirty="0">
                <a:latin typeface="Georgia"/>
                <a:cs typeface="Georgia"/>
              </a:rPr>
              <a:t> </a:t>
            </a:r>
            <a:r>
              <a:rPr sz="1400" i="1" spc="30" dirty="0">
                <a:latin typeface="Georgia"/>
                <a:cs typeface="Georgia"/>
              </a:rPr>
              <a:t>add</a:t>
            </a:r>
            <a:r>
              <a:rPr sz="1400" i="1" spc="25" dirty="0">
                <a:latin typeface="Georgia"/>
                <a:cs typeface="Georgia"/>
              </a:rPr>
              <a:t>r</a:t>
            </a:r>
            <a:r>
              <a:rPr sz="1400" i="1" spc="130" dirty="0">
                <a:latin typeface="Georgia"/>
                <a:cs typeface="Georgia"/>
              </a:rPr>
              <a:t>e</a:t>
            </a:r>
            <a:r>
              <a:rPr sz="1400" i="1" spc="100" dirty="0">
                <a:latin typeface="Georgia"/>
                <a:cs typeface="Georgia"/>
              </a:rPr>
              <a:t>s</a:t>
            </a:r>
            <a:r>
              <a:rPr sz="1400" i="1" spc="135" dirty="0">
                <a:latin typeface="Georgia"/>
                <a:cs typeface="Georgia"/>
              </a:rPr>
              <a:t>s</a:t>
            </a:r>
            <a:r>
              <a:rPr sz="1400" i="1" spc="40" dirty="0">
                <a:latin typeface="Georgia"/>
                <a:cs typeface="Georgia"/>
              </a:rPr>
              <a:t>,</a:t>
            </a:r>
            <a:endParaRPr sz="1400">
              <a:latin typeface="Georgia"/>
              <a:cs typeface="Georgia"/>
            </a:endParaRPr>
          </a:p>
          <a:p>
            <a:pPr marL="12700">
              <a:lnSpc>
                <a:spcPts val="1595"/>
              </a:lnSpc>
            </a:pPr>
            <a:r>
              <a:rPr sz="1400" i="1" spc="125" dirty="0">
                <a:latin typeface="Cambria"/>
                <a:cs typeface="Cambria"/>
              </a:rPr>
              <a:t>S</a:t>
            </a:r>
            <a:r>
              <a:rPr sz="1400" i="1" spc="40" dirty="0">
                <a:latin typeface="Cambria"/>
                <a:cs typeface="Cambria"/>
              </a:rPr>
              <a:t>t</a:t>
            </a:r>
            <a:r>
              <a:rPr sz="1400" i="1" spc="55" dirty="0">
                <a:latin typeface="Cambria"/>
                <a:cs typeface="Cambria"/>
              </a:rPr>
              <a:t>or</a:t>
            </a:r>
            <a:r>
              <a:rPr sz="1400" i="1" spc="30" dirty="0">
                <a:latin typeface="Cambria"/>
                <a:cs typeface="Cambria"/>
              </a:rPr>
              <a:t>a</a:t>
            </a:r>
            <a:r>
              <a:rPr sz="1400" i="1" spc="55" dirty="0">
                <a:latin typeface="Cambria"/>
                <a:cs typeface="Cambria"/>
              </a:rPr>
              <a:t>g</a:t>
            </a:r>
            <a:r>
              <a:rPr sz="1400" i="1" spc="114" dirty="0">
                <a:latin typeface="Cambria"/>
                <a:cs typeface="Cambria"/>
              </a:rPr>
              <a:t>e</a:t>
            </a:r>
            <a:r>
              <a:rPr sz="1400" i="1" dirty="0">
                <a:latin typeface="Cambria"/>
                <a:cs typeface="Cambria"/>
              </a:rPr>
              <a:t> </a:t>
            </a:r>
            <a:r>
              <a:rPr sz="1400" i="1" spc="-155" dirty="0">
                <a:latin typeface="Cambria"/>
                <a:cs typeface="Cambria"/>
              </a:rPr>
              <a:t> </a:t>
            </a:r>
            <a:r>
              <a:rPr sz="1400" i="1" spc="100" dirty="0">
                <a:latin typeface="Cambria"/>
                <a:cs typeface="Cambria"/>
              </a:rPr>
              <a:t>Dep</a:t>
            </a:r>
            <a:r>
              <a:rPr sz="1400" i="1" spc="85" dirty="0">
                <a:latin typeface="Cambria"/>
                <a:cs typeface="Cambria"/>
              </a:rPr>
              <a:t>o</a:t>
            </a:r>
            <a:r>
              <a:rPr sz="1400" i="1" spc="-55" dirty="0">
                <a:latin typeface="Cambria"/>
                <a:cs typeface="Cambria"/>
              </a:rPr>
              <a:t>t</a:t>
            </a:r>
            <a:r>
              <a:rPr sz="1400" i="1" spc="140" dirty="0">
                <a:latin typeface="Cambria"/>
                <a:cs typeface="Cambria"/>
              </a:rPr>
              <a:t>,</a:t>
            </a:r>
            <a:r>
              <a:rPr sz="1400" i="1" dirty="0">
                <a:latin typeface="Cambria"/>
                <a:cs typeface="Cambria"/>
              </a:rPr>
              <a:t>  </a:t>
            </a:r>
            <a:r>
              <a:rPr sz="1400" i="1" spc="-50" dirty="0">
                <a:latin typeface="Cambria"/>
                <a:cs typeface="Cambria"/>
              </a:rPr>
              <a:t> </a:t>
            </a:r>
            <a:r>
              <a:rPr sz="1400" i="1" spc="120" dirty="0">
                <a:latin typeface="Cambria"/>
                <a:cs typeface="Cambria"/>
              </a:rPr>
              <a:t>A</a:t>
            </a:r>
            <a:r>
              <a:rPr sz="1400" i="1" spc="30" dirty="0">
                <a:latin typeface="Cambria"/>
                <a:cs typeface="Cambria"/>
              </a:rPr>
              <a:t>i</a:t>
            </a:r>
            <a:r>
              <a:rPr sz="1400" i="1" spc="45" dirty="0">
                <a:latin typeface="Cambria"/>
                <a:cs typeface="Cambria"/>
              </a:rPr>
              <a:t>rp</a:t>
            </a:r>
            <a:r>
              <a:rPr sz="1400" i="1" spc="40" dirty="0">
                <a:latin typeface="Cambria"/>
                <a:cs typeface="Cambria"/>
              </a:rPr>
              <a:t>o</a:t>
            </a:r>
            <a:r>
              <a:rPr sz="1400" i="1" spc="-10" dirty="0">
                <a:latin typeface="Cambria"/>
                <a:cs typeface="Cambria"/>
              </a:rPr>
              <a:t>r</a:t>
            </a:r>
            <a:r>
              <a:rPr sz="1400" i="1" spc="-55" dirty="0">
                <a:latin typeface="Cambria"/>
                <a:cs typeface="Cambria"/>
              </a:rPr>
              <a:t>t</a:t>
            </a:r>
            <a:r>
              <a:rPr sz="1400" i="1" spc="140" dirty="0">
                <a:latin typeface="Cambria"/>
                <a:cs typeface="Cambria"/>
              </a:rPr>
              <a:t>,</a:t>
            </a:r>
            <a:r>
              <a:rPr sz="1400" i="1" dirty="0">
                <a:latin typeface="Cambria"/>
                <a:cs typeface="Cambria"/>
              </a:rPr>
              <a:t> </a:t>
            </a:r>
            <a:r>
              <a:rPr sz="1400" i="1" spc="-155" dirty="0">
                <a:latin typeface="Cambria"/>
                <a:cs typeface="Cambria"/>
              </a:rPr>
              <a:t> </a:t>
            </a:r>
            <a:r>
              <a:rPr sz="1400" i="1" spc="395" dirty="0">
                <a:latin typeface="Cambria"/>
                <a:cs typeface="Cambria"/>
              </a:rPr>
              <a:t>…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3720" y="4907915"/>
            <a:ext cx="1002665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40" dirty="0">
                <a:solidFill>
                  <a:srgbClr val="D11F2E"/>
                </a:solidFill>
                <a:latin typeface="Verdana"/>
                <a:cs typeface="Verdana"/>
              </a:rPr>
              <a:t>WHERE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6655" y="5639054"/>
            <a:ext cx="359156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114" dirty="0">
                <a:latin typeface="Cambria"/>
                <a:cs typeface="Cambria"/>
              </a:rPr>
              <a:t>Ord</a:t>
            </a:r>
            <a:r>
              <a:rPr sz="1400" i="1" spc="80" dirty="0">
                <a:latin typeface="Cambria"/>
                <a:cs typeface="Cambria"/>
              </a:rPr>
              <a:t>er,</a:t>
            </a:r>
            <a:r>
              <a:rPr sz="1400" i="1" spc="110" dirty="0">
                <a:latin typeface="Cambria"/>
                <a:cs typeface="Cambria"/>
              </a:rPr>
              <a:t> </a:t>
            </a:r>
            <a:r>
              <a:rPr sz="1400" i="1" spc="240" dirty="0">
                <a:latin typeface="Cambria"/>
                <a:cs typeface="Cambria"/>
              </a:rPr>
              <a:t>C</a:t>
            </a:r>
            <a:r>
              <a:rPr sz="1400" i="1" spc="60" dirty="0">
                <a:latin typeface="Cambria"/>
                <a:cs typeface="Cambria"/>
              </a:rPr>
              <a:t>o</a:t>
            </a:r>
            <a:r>
              <a:rPr sz="1400" i="1" spc="70" dirty="0">
                <a:latin typeface="Cambria"/>
                <a:cs typeface="Cambria"/>
              </a:rPr>
              <a:t>m</a:t>
            </a:r>
            <a:r>
              <a:rPr sz="1400" i="1" spc="80" dirty="0">
                <a:latin typeface="Cambria"/>
                <a:cs typeface="Cambria"/>
              </a:rPr>
              <a:t>p</a:t>
            </a:r>
            <a:r>
              <a:rPr sz="1400" i="1" spc="25" dirty="0">
                <a:latin typeface="Cambria"/>
                <a:cs typeface="Cambria"/>
              </a:rPr>
              <a:t>l</a:t>
            </a:r>
            <a:r>
              <a:rPr sz="1400" i="1" spc="95" dirty="0">
                <a:latin typeface="Cambria"/>
                <a:cs typeface="Cambria"/>
              </a:rPr>
              <a:t>a</a:t>
            </a:r>
            <a:r>
              <a:rPr sz="1400" i="1" spc="-15" dirty="0">
                <a:latin typeface="Cambria"/>
                <a:cs typeface="Cambria"/>
              </a:rPr>
              <a:t>i</a:t>
            </a:r>
            <a:r>
              <a:rPr sz="1400" i="1" spc="130" dirty="0">
                <a:latin typeface="Cambria"/>
                <a:cs typeface="Cambria"/>
              </a:rPr>
              <a:t>n</a:t>
            </a:r>
            <a:r>
              <a:rPr sz="1400" i="1" spc="-35" dirty="0">
                <a:latin typeface="Cambria"/>
                <a:cs typeface="Cambria"/>
              </a:rPr>
              <a:t>t</a:t>
            </a:r>
            <a:r>
              <a:rPr sz="1400" i="1" spc="140" dirty="0">
                <a:latin typeface="Cambria"/>
                <a:cs typeface="Cambria"/>
              </a:rPr>
              <a:t>,</a:t>
            </a:r>
            <a:r>
              <a:rPr sz="1400" i="1" dirty="0">
                <a:latin typeface="Cambria"/>
                <a:cs typeface="Cambria"/>
              </a:rPr>
              <a:t> </a:t>
            </a:r>
            <a:r>
              <a:rPr sz="1400" i="1" spc="-140" dirty="0">
                <a:latin typeface="Cambria"/>
                <a:cs typeface="Cambria"/>
              </a:rPr>
              <a:t> </a:t>
            </a:r>
            <a:r>
              <a:rPr sz="1400" i="1" spc="-45" dirty="0">
                <a:latin typeface="Cambria"/>
                <a:cs typeface="Cambria"/>
              </a:rPr>
              <a:t>I</a:t>
            </a:r>
            <a:r>
              <a:rPr sz="1400" i="1" spc="120" dirty="0">
                <a:latin typeface="Cambria"/>
                <a:cs typeface="Cambria"/>
              </a:rPr>
              <a:t>n</a:t>
            </a:r>
            <a:r>
              <a:rPr sz="1400" i="1" spc="55" dirty="0">
                <a:latin typeface="Cambria"/>
                <a:cs typeface="Cambria"/>
              </a:rPr>
              <a:t>q</a:t>
            </a:r>
            <a:r>
              <a:rPr sz="1400" i="1" spc="120" dirty="0">
                <a:latin typeface="Cambria"/>
                <a:cs typeface="Cambria"/>
              </a:rPr>
              <a:t>u</a:t>
            </a:r>
            <a:r>
              <a:rPr sz="1400" i="1" spc="-15" dirty="0">
                <a:latin typeface="Cambria"/>
                <a:cs typeface="Cambria"/>
              </a:rPr>
              <a:t>i</a:t>
            </a:r>
            <a:r>
              <a:rPr sz="1400" i="1" spc="85" dirty="0">
                <a:latin typeface="Cambria"/>
                <a:cs typeface="Cambria"/>
              </a:rPr>
              <a:t>ry</a:t>
            </a:r>
            <a:r>
              <a:rPr sz="1400" i="1" spc="140" dirty="0">
                <a:latin typeface="Cambria"/>
                <a:cs typeface="Cambria"/>
              </a:rPr>
              <a:t>,</a:t>
            </a:r>
            <a:r>
              <a:rPr sz="1400" i="1" dirty="0">
                <a:latin typeface="Cambria"/>
                <a:cs typeface="Cambria"/>
              </a:rPr>
              <a:t> </a:t>
            </a:r>
            <a:r>
              <a:rPr sz="1400" i="1" spc="-155" dirty="0">
                <a:latin typeface="Cambria"/>
                <a:cs typeface="Cambria"/>
              </a:rPr>
              <a:t> </a:t>
            </a:r>
            <a:r>
              <a:rPr sz="1400" i="1" spc="50" dirty="0">
                <a:latin typeface="Cambria"/>
                <a:cs typeface="Cambria"/>
              </a:rPr>
              <a:t>T</a:t>
            </a:r>
            <a:r>
              <a:rPr sz="1400" i="1" spc="55" dirty="0">
                <a:latin typeface="Cambria"/>
                <a:cs typeface="Cambria"/>
              </a:rPr>
              <a:t>r</a:t>
            </a:r>
            <a:r>
              <a:rPr sz="1400" i="1" spc="40" dirty="0">
                <a:latin typeface="Cambria"/>
                <a:cs typeface="Cambria"/>
              </a:rPr>
              <a:t>a</a:t>
            </a:r>
            <a:r>
              <a:rPr sz="1400" i="1" spc="120" dirty="0">
                <a:latin typeface="Cambria"/>
                <a:cs typeface="Cambria"/>
              </a:rPr>
              <a:t>n</a:t>
            </a:r>
            <a:r>
              <a:rPr sz="1400" i="1" spc="204" dirty="0">
                <a:latin typeface="Cambria"/>
                <a:cs typeface="Cambria"/>
              </a:rPr>
              <a:t>s</a:t>
            </a:r>
            <a:r>
              <a:rPr sz="1400" i="1" spc="95" dirty="0">
                <a:latin typeface="Cambria"/>
                <a:cs typeface="Cambria"/>
              </a:rPr>
              <a:t>a</a:t>
            </a:r>
            <a:r>
              <a:rPr sz="1400" i="1" spc="30" dirty="0">
                <a:latin typeface="Cambria"/>
                <a:cs typeface="Cambria"/>
              </a:rPr>
              <a:t>c</a:t>
            </a:r>
            <a:r>
              <a:rPr sz="1400" i="1" spc="-10" dirty="0">
                <a:latin typeface="Cambria"/>
                <a:cs typeface="Cambria"/>
              </a:rPr>
              <a:t>t</a:t>
            </a:r>
            <a:r>
              <a:rPr sz="1400" i="1" spc="-15" dirty="0">
                <a:latin typeface="Cambria"/>
                <a:cs typeface="Cambria"/>
              </a:rPr>
              <a:t>i</a:t>
            </a:r>
            <a:r>
              <a:rPr sz="1400" i="1" spc="100" dirty="0">
                <a:latin typeface="Cambria"/>
                <a:cs typeface="Cambria"/>
              </a:rPr>
              <a:t>on,</a:t>
            </a:r>
            <a:r>
              <a:rPr sz="1400" i="1" dirty="0">
                <a:latin typeface="Cambria"/>
                <a:cs typeface="Cambria"/>
              </a:rPr>
              <a:t> </a:t>
            </a:r>
            <a:r>
              <a:rPr sz="1400" i="1" spc="-150" dirty="0">
                <a:latin typeface="Cambria"/>
                <a:cs typeface="Cambria"/>
              </a:rPr>
              <a:t> </a:t>
            </a:r>
            <a:r>
              <a:rPr sz="1400" i="1" spc="395" dirty="0">
                <a:latin typeface="Cambria"/>
                <a:cs typeface="Cambria"/>
              </a:rPr>
              <a:t>…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6373" y="5557773"/>
            <a:ext cx="696595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05" dirty="0">
                <a:solidFill>
                  <a:srgbClr val="D11F2E"/>
                </a:solidFill>
                <a:latin typeface="Verdana"/>
                <a:cs typeface="Verdana"/>
              </a:rPr>
              <a:t>WHY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6655" y="6217208"/>
            <a:ext cx="310769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i="1" spc="-145" dirty="0">
                <a:latin typeface="Georgia"/>
                <a:cs typeface="Georgia"/>
              </a:rPr>
              <a:t>I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5" dirty="0">
                <a:latin typeface="Georgia"/>
                <a:cs typeface="Georgia"/>
              </a:rPr>
              <a:t>v</a:t>
            </a:r>
            <a:r>
              <a:rPr sz="1400" i="1" dirty="0">
                <a:latin typeface="Georgia"/>
                <a:cs typeface="Georgia"/>
              </a:rPr>
              <a:t>o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55" dirty="0">
                <a:latin typeface="Georgia"/>
                <a:cs typeface="Georgia"/>
              </a:rPr>
              <a:t>ce,</a:t>
            </a:r>
            <a:r>
              <a:rPr sz="1400" i="1" spc="110" dirty="0">
                <a:latin typeface="Georgia"/>
                <a:cs typeface="Georgia"/>
              </a:rPr>
              <a:t> </a:t>
            </a:r>
            <a:r>
              <a:rPr sz="1400" i="1" spc="-10" dirty="0">
                <a:latin typeface="Georgia"/>
                <a:cs typeface="Georgia"/>
              </a:rPr>
              <a:t>Po</a:t>
            </a:r>
            <a:r>
              <a:rPr sz="1400" i="1" spc="-20" dirty="0">
                <a:latin typeface="Georgia"/>
                <a:cs typeface="Georgia"/>
              </a:rPr>
              <a:t>l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40" dirty="0">
                <a:latin typeface="Georgia"/>
                <a:cs typeface="Georgia"/>
              </a:rPr>
              <a:t>c</a:t>
            </a:r>
            <a:r>
              <a:rPr sz="1400" i="1" spc="30" dirty="0">
                <a:latin typeface="Georgia"/>
                <a:cs typeface="Georgia"/>
              </a:rPr>
              <a:t>y</a:t>
            </a:r>
            <a:r>
              <a:rPr sz="1400" i="1" spc="40" dirty="0">
                <a:latin typeface="Georgia"/>
                <a:cs typeface="Georgia"/>
              </a:rPr>
              <a:t>,</a:t>
            </a:r>
            <a:r>
              <a:rPr sz="1400" i="1" spc="114" dirty="0">
                <a:latin typeface="Georgia"/>
                <a:cs typeface="Georgia"/>
              </a:rPr>
              <a:t> </a:t>
            </a:r>
            <a:r>
              <a:rPr sz="1400" i="1" spc="55" dirty="0">
                <a:latin typeface="Georgia"/>
                <a:cs typeface="Georgia"/>
              </a:rPr>
              <a:t>C</a:t>
            </a:r>
            <a:r>
              <a:rPr sz="1400" i="1" spc="40" dirty="0">
                <a:latin typeface="Georgia"/>
                <a:cs typeface="Georgia"/>
              </a:rPr>
              <a:t>on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-10" dirty="0">
                <a:latin typeface="Georgia"/>
                <a:cs typeface="Georgia"/>
              </a:rPr>
              <a:t>r</a:t>
            </a:r>
            <a:r>
              <a:rPr sz="1400" i="1" spc="-40" dirty="0">
                <a:latin typeface="Georgia"/>
                <a:cs typeface="Georgia"/>
              </a:rPr>
              <a:t>a</a:t>
            </a:r>
            <a:r>
              <a:rPr sz="1400" i="1" spc="40" dirty="0">
                <a:latin typeface="Georgia"/>
                <a:cs typeface="Georgia"/>
              </a:rPr>
              <a:t>c</a:t>
            </a:r>
            <a:r>
              <a:rPr sz="1400" i="1" spc="-35" dirty="0">
                <a:latin typeface="Georgia"/>
                <a:cs typeface="Georgia"/>
              </a:rPr>
              <a:t>t</a:t>
            </a:r>
            <a:r>
              <a:rPr sz="1400" i="1" spc="40" dirty="0">
                <a:latin typeface="Georgia"/>
                <a:cs typeface="Georgia"/>
              </a:rPr>
              <a:t>,</a:t>
            </a:r>
            <a:r>
              <a:rPr sz="1400" i="1" spc="150" dirty="0">
                <a:latin typeface="Georgia"/>
                <a:cs typeface="Georgia"/>
              </a:rPr>
              <a:t> </a:t>
            </a:r>
            <a:r>
              <a:rPr sz="1400" i="1" spc="10" dirty="0">
                <a:latin typeface="Georgia"/>
                <a:cs typeface="Georgia"/>
              </a:rPr>
              <a:t>A</a:t>
            </a:r>
            <a:r>
              <a:rPr sz="1400" i="1" spc="15" dirty="0">
                <a:latin typeface="Georgia"/>
                <a:cs typeface="Georgia"/>
              </a:rPr>
              <a:t>g</a:t>
            </a:r>
            <a:r>
              <a:rPr sz="1400" i="1" spc="20" dirty="0">
                <a:latin typeface="Georgia"/>
                <a:cs typeface="Georgia"/>
              </a:rPr>
              <a:t>ree</a:t>
            </a:r>
            <a:r>
              <a:rPr sz="1400" i="1" spc="10" dirty="0">
                <a:latin typeface="Georgia"/>
                <a:cs typeface="Georgia"/>
              </a:rPr>
              <a:t>m</a:t>
            </a:r>
            <a:r>
              <a:rPr sz="1400" i="1" spc="50" dirty="0">
                <a:latin typeface="Georgia"/>
                <a:cs typeface="Georgia"/>
              </a:rPr>
              <a:t>en</a:t>
            </a:r>
            <a:r>
              <a:rPr sz="1400" i="1" spc="-15" dirty="0">
                <a:latin typeface="Georgia"/>
                <a:cs typeface="Georgia"/>
              </a:rPr>
              <a:t>t</a:t>
            </a:r>
            <a:r>
              <a:rPr sz="1400" i="1" spc="40" dirty="0">
                <a:latin typeface="Georgia"/>
                <a:cs typeface="Georgia"/>
              </a:rPr>
              <a:t>,</a:t>
            </a:r>
            <a:r>
              <a:rPr sz="1400" i="1" spc="35" dirty="0">
                <a:latin typeface="Georgia"/>
                <a:cs typeface="Georgia"/>
              </a:rPr>
              <a:t> </a:t>
            </a:r>
            <a:r>
              <a:rPr sz="1400" i="1" spc="130" dirty="0">
                <a:latin typeface="Cambria"/>
                <a:cs typeface="Cambria"/>
              </a:rPr>
              <a:t>D</a:t>
            </a:r>
            <a:r>
              <a:rPr sz="1400" i="1" spc="75" dirty="0">
                <a:latin typeface="Cambria"/>
                <a:cs typeface="Cambria"/>
              </a:rPr>
              <a:t>ocu</a:t>
            </a:r>
            <a:r>
              <a:rPr sz="1400" i="1" spc="95" dirty="0">
                <a:latin typeface="Cambria"/>
                <a:cs typeface="Cambria"/>
              </a:rPr>
              <a:t>m</a:t>
            </a:r>
            <a:r>
              <a:rPr sz="1400" i="1" spc="85" dirty="0">
                <a:latin typeface="Cambria"/>
                <a:cs typeface="Cambria"/>
              </a:rPr>
              <a:t>en</a:t>
            </a:r>
            <a:r>
              <a:rPr sz="1400" i="1" spc="15" dirty="0">
                <a:latin typeface="Cambria"/>
                <a:cs typeface="Cambria"/>
              </a:rPr>
              <a:t>t</a:t>
            </a:r>
            <a:r>
              <a:rPr sz="1400" i="1" spc="140" dirty="0">
                <a:latin typeface="Cambria"/>
                <a:cs typeface="Cambria"/>
              </a:rPr>
              <a:t>,</a:t>
            </a:r>
            <a:r>
              <a:rPr sz="1400" i="1" spc="145" dirty="0">
                <a:latin typeface="Cambria"/>
                <a:cs typeface="Cambria"/>
              </a:rPr>
              <a:t> </a:t>
            </a:r>
            <a:r>
              <a:rPr sz="1400" i="1" spc="80" dirty="0">
                <a:latin typeface="Cambria"/>
                <a:cs typeface="Cambria"/>
              </a:rPr>
              <a:t>Acco</a:t>
            </a:r>
            <a:r>
              <a:rPr sz="1400" i="1" spc="120" dirty="0">
                <a:latin typeface="Cambria"/>
                <a:cs typeface="Cambria"/>
              </a:rPr>
              <a:t>un</a:t>
            </a:r>
            <a:r>
              <a:rPr sz="1400" i="1" spc="-55" dirty="0">
                <a:latin typeface="Cambria"/>
                <a:cs typeface="Cambria"/>
              </a:rPr>
              <a:t>t</a:t>
            </a:r>
            <a:r>
              <a:rPr sz="1400" i="1" spc="140" dirty="0">
                <a:latin typeface="Cambria"/>
                <a:cs typeface="Cambria"/>
              </a:rPr>
              <a:t>,</a:t>
            </a:r>
            <a:r>
              <a:rPr sz="1400" i="1" spc="120" dirty="0">
                <a:latin typeface="Cambria"/>
                <a:cs typeface="Cambria"/>
              </a:rPr>
              <a:t> </a:t>
            </a:r>
            <a:r>
              <a:rPr sz="1400" i="1" spc="395" dirty="0">
                <a:latin typeface="Cambria"/>
                <a:cs typeface="Cambria"/>
              </a:rPr>
              <a:t>…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42845" y="6207556"/>
            <a:ext cx="763270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25" dirty="0">
                <a:solidFill>
                  <a:srgbClr val="D11F2E"/>
                </a:solidFill>
                <a:latin typeface="Verdana"/>
                <a:cs typeface="Verdana"/>
              </a:rPr>
              <a:t>HOW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295" dirty="0"/>
              <a:t>Entities</a:t>
            </a:r>
            <a:endParaRPr sz="4000"/>
          </a:p>
        </p:txBody>
      </p:sp>
      <p:sp>
        <p:nvSpPr>
          <p:cNvPr id="15" name="object 15"/>
          <p:cNvSpPr txBox="1"/>
          <p:nvPr/>
        </p:nvSpPr>
        <p:spPr>
          <a:xfrm>
            <a:off x="615187" y="2242311"/>
            <a:ext cx="464058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0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85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45" dirty="0">
                <a:solidFill>
                  <a:srgbClr val="D11F2E"/>
                </a:solidFill>
                <a:latin typeface="Verdana"/>
                <a:cs typeface="Verdana"/>
              </a:rPr>
              <a:t>G</a:t>
            </a:r>
            <a:r>
              <a:rPr sz="14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35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70" dirty="0">
                <a:solidFill>
                  <a:srgbClr val="D11F2E"/>
                </a:solidFill>
                <a:latin typeface="Verdana"/>
                <a:cs typeface="Verdana"/>
              </a:rPr>
              <a:t>G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95" dirty="0">
                <a:solidFill>
                  <a:srgbClr val="D11F2E"/>
                </a:solidFill>
                <a:latin typeface="Verdana"/>
                <a:cs typeface="Verdana"/>
              </a:rPr>
              <a:t>C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95" dirty="0">
                <a:solidFill>
                  <a:srgbClr val="D11F2E"/>
                </a:solidFill>
                <a:latin typeface="Verdana"/>
                <a:cs typeface="Verdana"/>
              </a:rPr>
              <a:t>C</a:t>
            </a:r>
            <a:r>
              <a:rPr sz="1400" b="1" spc="-22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85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22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6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B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B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400" b="1" spc="-36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290" dirty="0">
                <a:solidFill>
                  <a:srgbClr val="D11F2E"/>
                </a:solidFill>
                <a:latin typeface="Verdana"/>
                <a:cs typeface="Verdana"/>
              </a:rPr>
              <a:t>W</a:t>
            </a:r>
            <a:r>
              <a:rPr sz="1400" b="1" spc="-185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100" dirty="0">
                <a:solidFill>
                  <a:srgbClr val="D11F2E"/>
                </a:solidFill>
                <a:latin typeface="Verdana"/>
                <a:cs typeface="Verdana"/>
              </a:rPr>
              <a:t>C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TI</a:t>
            </a:r>
            <a:r>
              <a:rPr sz="1400" b="1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EE</a:t>
            </a:r>
            <a:r>
              <a:rPr sz="1400" b="1" spc="-16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8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B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5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305" dirty="0">
                <a:solidFill>
                  <a:srgbClr val="D11F2E"/>
                </a:solidFill>
                <a:latin typeface="Verdana"/>
                <a:cs typeface="Verdana"/>
              </a:rPr>
              <a:t>W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8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85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18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58911" y="3069336"/>
            <a:ext cx="1210055" cy="803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59240" y="3611879"/>
            <a:ext cx="656844" cy="656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80426" y="2996946"/>
            <a:ext cx="1927860" cy="1369060"/>
          </a:xfrm>
          <a:prstGeom prst="rect">
            <a:avLst/>
          </a:prstGeom>
          <a:ln w="25908">
            <a:solidFill>
              <a:srgbClr val="D11F2E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750"/>
              </a:spcBef>
            </a:pPr>
            <a:r>
              <a:rPr sz="1100" spc="-45" dirty="0">
                <a:latin typeface="Verdana"/>
                <a:cs typeface="Verdana"/>
              </a:rPr>
              <a:t>RE</a:t>
            </a:r>
            <a:r>
              <a:rPr sz="1100" spc="-80" dirty="0">
                <a:latin typeface="Verdana"/>
                <a:cs typeface="Verdana"/>
              </a:rPr>
              <a:t>A</a:t>
            </a:r>
            <a:r>
              <a:rPr sz="1100" spc="-105" dirty="0">
                <a:latin typeface="Verdana"/>
                <a:cs typeface="Verdana"/>
              </a:rPr>
              <a:t>L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403225">
              <a:lnSpc>
                <a:spcPct val="100000"/>
              </a:lnSpc>
              <a:spcBef>
                <a:spcPts val="665"/>
              </a:spcBef>
            </a:pPr>
            <a:r>
              <a:rPr sz="1100" spc="30" dirty="0">
                <a:latin typeface="Verdana"/>
                <a:cs typeface="Verdana"/>
              </a:rPr>
              <a:t>A</a:t>
            </a:r>
            <a:r>
              <a:rPr sz="1100" spc="-170" dirty="0">
                <a:latin typeface="Verdana"/>
                <a:cs typeface="Verdana"/>
              </a:rPr>
              <a:t>B</a:t>
            </a:r>
            <a:r>
              <a:rPr sz="1100" spc="-165" dirty="0">
                <a:latin typeface="Verdana"/>
                <a:cs typeface="Verdana"/>
              </a:rPr>
              <a:t>S</a:t>
            </a:r>
            <a:r>
              <a:rPr sz="1100" spc="-80" dirty="0">
                <a:latin typeface="Verdana"/>
                <a:cs typeface="Verdana"/>
              </a:rPr>
              <a:t>TR</a:t>
            </a:r>
            <a:r>
              <a:rPr sz="1100" spc="-114" dirty="0">
                <a:latin typeface="Verdana"/>
                <a:cs typeface="Verdana"/>
              </a:rPr>
              <a:t>A</a:t>
            </a:r>
            <a:r>
              <a:rPr sz="1100" spc="-40" dirty="0">
                <a:latin typeface="Verdana"/>
                <a:cs typeface="Verdana"/>
              </a:rPr>
              <a:t>CT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10243" y="5327904"/>
            <a:ext cx="1022603" cy="851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52816" y="5009388"/>
            <a:ext cx="862583" cy="725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980426" y="4921758"/>
            <a:ext cx="1927860" cy="1367155"/>
          </a:xfrm>
          <a:prstGeom prst="rect">
            <a:avLst/>
          </a:prstGeom>
          <a:ln w="25908">
            <a:solidFill>
              <a:srgbClr val="D11F2E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965"/>
              </a:spcBef>
            </a:pP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-110" dirty="0">
                <a:latin typeface="Verdana"/>
                <a:cs typeface="Verdana"/>
              </a:rPr>
              <a:t>E</a:t>
            </a:r>
            <a:r>
              <a:rPr sz="1100" spc="-20" dirty="0">
                <a:latin typeface="Verdana"/>
                <a:cs typeface="Verdana"/>
              </a:rPr>
              <a:t>P</a:t>
            </a:r>
            <a:r>
              <a:rPr sz="1100" spc="-110" dirty="0">
                <a:latin typeface="Verdana"/>
                <a:cs typeface="Verdana"/>
              </a:rPr>
              <a:t>E</a:t>
            </a:r>
            <a:r>
              <a:rPr sz="1100" spc="-20" dirty="0">
                <a:latin typeface="Verdana"/>
                <a:cs typeface="Verdana"/>
              </a:rPr>
              <a:t>N</a:t>
            </a:r>
            <a:r>
              <a:rPr sz="1100" spc="-30" dirty="0">
                <a:latin typeface="Verdana"/>
                <a:cs typeface="Verdana"/>
              </a:rPr>
              <a:t>D</a:t>
            </a:r>
            <a:r>
              <a:rPr sz="1100" spc="-110" dirty="0">
                <a:latin typeface="Verdana"/>
                <a:cs typeface="Verdana"/>
              </a:rPr>
              <a:t>ENT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583565">
              <a:lnSpc>
                <a:spcPct val="100000"/>
              </a:lnSpc>
              <a:spcBef>
                <a:spcPts val="925"/>
              </a:spcBef>
            </a:pPr>
            <a:r>
              <a:rPr sz="1100" spc="-190" dirty="0">
                <a:latin typeface="Verdana"/>
                <a:cs typeface="Verdana"/>
              </a:rPr>
              <a:t>I</a:t>
            </a:r>
            <a:r>
              <a:rPr sz="1100" spc="-20" dirty="0">
                <a:latin typeface="Verdana"/>
                <a:cs typeface="Verdana"/>
              </a:rPr>
              <a:t>N</a:t>
            </a:r>
            <a:r>
              <a:rPr sz="1100" spc="-30" dirty="0">
                <a:latin typeface="Verdana"/>
                <a:cs typeface="Verdana"/>
              </a:rPr>
              <a:t>D</a:t>
            </a:r>
            <a:r>
              <a:rPr sz="1100" spc="-110" dirty="0">
                <a:latin typeface="Verdana"/>
                <a:cs typeface="Verdana"/>
              </a:rPr>
              <a:t>E</a:t>
            </a:r>
            <a:r>
              <a:rPr sz="1100" spc="-20" dirty="0">
                <a:latin typeface="Verdana"/>
                <a:cs typeface="Verdana"/>
              </a:rPr>
              <a:t>P</a:t>
            </a:r>
            <a:r>
              <a:rPr sz="1100" spc="-110" dirty="0">
                <a:latin typeface="Verdana"/>
                <a:cs typeface="Verdana"/>
              </a:rPr>
              <a:t>E</a:t>
            </a:r>
            <a:r>
              <a:rPr sz="1100" spc="-20" dirty="0">
                <a:latin typeface="Verdana"/>
                <a:cs typeface="Verdana"/>
              </a:rPr>
              <a:t>N</a:t>
            </a:r>
            <a:r>
              <a:rPr sz="1100" spc="-30" dirty="0">
                <a:latin typeface="Verdana"/>
                <a:cs typeface="Verdana"/>
              </a:rPr>
              <a:t>D</a:t>
            </a:r>
            <a:r>
              <a:rPr sz="1100" spc="-110" dirty="0">
                <a:latin typeface="Verdana"/>
                <a:cs typeface="Verdana"/>
              </a:rPr>
              <a:t>E</a:t>
            </a:r>
            <a:r>
              <a:rPr sz="1100" spc="-25" dirty="0">
                <a:latin typeface="Verdana"/>
                <a:cs typeface="Verdana"/>
              </a:rPr>
              <a:t>N</a:t>
            </a:r>
            <a:r>
              <a:rPr sz="1100" spc="-210" dirty="0">
                <a:latin typeface="Verdana"/>
                <a:cs typeface="Verdana"/>
              </a:rPr>
              <a:t>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37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38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9914" algn="l"/>
                <a:tab pos="4036695" algn="l"/>
                <a:tab pos="5366385" algn="l"/>
              </a:tabLst>
            </a:pPr>
            <a:r>
              <a:rPr sz="4000" spc="340" dirty="0"/>
              <a:t>Entit</a:t>
            </a:r>
            <a:r>
              <a:rPr sz="4000" spc="415" dirty="0"/>
              <a:t>y</a:t>
            </a:r>
            <a:r>
              <a:rPr sz="4000" dirty="0"/>
              <a:t>	</a:t>
            </a:r>
            <a:r>
              <a:rPr sz="4000" spc="260" dirty="0"/>
              <a:t>Naming</a:t>
            </a:r>
            <a:r>
              <a:rPr sz="4000" dirty="0"/>
              <a:t>	</a:t>
            </a:r>
            <a:r>
              <a:rPr sz="4000" spc="290" dirty="0"/>
              <a:t>Bes</a:t>
            </a:r>
            <a:r>
              <a:rPr sz="4000" spc="195" dirty="0"/>
              <a:t>t</a:t>
            </a:r>
            <a:r>
              <a:rPr sz="4000" dirty="0"/>
              <a:t>	</a:t>
            </a:r>
            <a:r>
              <a:rPr sz="4000" spc="240" dirty="0"/>
              <a:t>Practice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443476" y="2265426"/>
            <a:ext cx="478917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i="1" spc="90" dirty="0">
                <a:latin typeface="Georgia"/>
                <a:cs typeface="Georgia"/>
              </a:rPr>
              <a:t>C</a:t>
            </a:r>
            <a:r>
              <a:rPr sz="1400" i="1" spc="50" dirty="0">
                <a:latin typeface="Georgia"/>
                <a:cs typeface="Georgia"/>
              </a:rPr>
              <a:t>a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105" dirty="0">
                <a:latin typeface="Georgia"/>
                <a:cs typeface="Georgia"/>
              </a:rPr>
              <a:t> </a:t>
            </a:r>
            <a:r>
              <a:rPr sz="1400" i="1" spc="80" dirty="0">
                <a:latin typeface="Georgia"/>
                <a:cs typeface="Georgia"/>
              </a:rPr>
              <a:t>b</a:t>
            </a:r>
            <a:r>
              <a:rPr sz="1400" i="1" spc="75" dirty="0">
                <a:latin typeface="Georgia"/>
                <a:cs typeface="Georgia"/>
              </a:rPr>
              <a:t>e</a:t>
            </a:r>
            <a:r>
              <a:rPr sz="1400" i="1" spc="65" dirty="0">
                <a:latin typeface="Georgia"/>
                <a:cs typeface="Georgia"/>
              </a:rPr>
              <a:t> 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25" dirty="0">
                <a:latin typeface="Georgia"/>
                <a:cs typeface="Georgia"/>
              </a:rPr>
              <a:t>cc</a:t>
            </a:r>
            <a:r>
              <a:rPr sz="1400" i="1" spc="20" dirty="0">
                <a:latin typeface="Georgia"/>
                <a:cs typeface="Georgia"/>
              </a:rPr>
              <a:t>o</a:t>
            </a:r>
            <a:r>
              <a:rPr sz="1400" i="1" spc="-25" dirty="0">
                <a:latin typeface="Georgia"/>
                <a:cs typeface="Georgia"/>
              </a:rPr>
              <a:t>m</a:t>
            </a:r>
            <a:r>
              <a:rPr sz="1400" i="1" spc="-5" dirty="0">
                <a:latin typeface="Georgia"/>
                <a:cs typeface="Georgia"/>
              </a:rPr>
              <a:t>pl</a:t>
            </a:r>
            <a:r>
              <a:rPr sz="1400" i="1" spc="-25" dirty="0">
                <a:latin typeface="Georgia"/>
                <a:cs typeface="Georgia"/>
              </a:rPr>
              <a:t>i</a:t>
            </a:r>
            <a:r>
              <a:rPr sz="1400" i="1" spc="135" dirty="0">
                <a:latin typeface="Georgia"/>
                <a:cs typeface="Georgia"/>
              </a:rPr>
              <a:t>s</a:t>
            </a:r>
            <a:r>
              <a:rPr sz="1400" i="1" spc="80" dirty="0">
                <a:latin typeface="Georgia"/>
                <a:cs typeface="Georgia"/>
              </a:rPr>
              <a:t>he</a:t>
            </a:r>
            <a:r>
              <a:rPr sz="1400" i="1" spc="105" dirty="0">
                <a:latin typeface="Georgia"/>
                <a:cs typeface="Georgia"/>
              </a:rPr>
              <a:t>d</a:t>
            </a:r>
            <a:r>
              <a:rPr sz="1400" i="1" spc="125" dirty="0">
                <a:latin typeface="Georgia"/>
                <a:cs typeface="Georgia"/>
              </a:rPr>
              <a:t> </a:t>
            </a:r>
            <a:r>
              <a:rPr sz="1400" i="1" spc="55" dirty="0">
                <a:latin typeface="Georgia"/>
                <a:cs typeface="Georgia"/>
              </a:rPr>
              <a:t>b</a:t>
            </a:r>
            <a:r>
              <a:rPr sz="1400" i="1" spc="60" dirty="0">
                <a:latin typeface="Georgia"/>
                <a:cs typeface="Georgia"/>
              </a:rPr>
              <a:t>y</a:t>
            </a:r>
            <a:r>
              <a:rPr sz="1400" i="1" spc="75" dirty="0">
                <a:latin typeface="Georgia"/>
                <a:cs typeface="Georgia"/>
              </a:rPr>
              <a:t> </a:t>
            </a:r>
            <a:r>
              <a:rPr sz="1400" i="1" spc="10" dirty="0">
                <a:latin typeface="Georgia"/>
                <a:cs typeface="Georgia"/>
              </a:rPr>
              <a:t>p</a:t>
            </a:r>
            <a:r>
              <a:rPr sz="1400" i="1" spc="-10" dirty="0">
                <a:latin typeface="Georgia"/>
                <a:cs typeface="Georgia"/>
              </a:rPr>
              <a:t>l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5" dirty="0">
                <a:latin typeface="Georgia"/>
                <a:cs typeface="Georgia"/>
              </a:rPr>
              <a:t>c</a:t>
            </a:r>
            <a:r>
              <a:rPr sz="1400" i="1" spc="-20" dirty="0">
                <a:latin typeface="Georgia"/>
                <a:cs typeface="Georgia"/>
              </a:rPr>
              <a:t>i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-20" dirty="0">
                <a:latin typeface="Georgia"/>
                <a:cs typeface="Georgia"/>
              </a:rPr>
              <a:t>g</a:t>
            </a:r>
            <a:r>
              <a:rPr sz="1400" i="1" spc="105" dirty="0">
                <a:latin typeface="Georgia"/>
                <a:cs typeface="Georgia"/>
              </a:rPr>
              <a:t> </a:t>
            </a:r>
            <a:r>
              <a:rPr sz="1400" i="1" spc="5" dirty="0">
                <a:latin typeface="Georgia"/>
                <a:cs typeface="Georgia"/>
              </a:rPr>
              <a:t>q</a:t>
            </a:r>
            <a:r>
              <a:rPr sz="1400" i="1" spc="65" dirty="0">
                <a:latin typeface="Georgia"/>
                <a:cs typeface="Georgia"/>
              </a:rPr>
              <a:t>u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20" dirty="0">
                <a:latin typeface="Georgia"/>
                <a:cs typeface="Georgia"/>
              </a:rPr>
              <a:t>l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50" dirty="0">
                <a:latin typeface="Georgia"/>
                <a:cs typeface="Georgia"/>
              </a:rPr>
              <a:t>f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55" dirty="0">
                <a:latin typeface="Georgia"/>
                <a:cs typeface="Georgia"/>
              </a:rPr>
              <a:t>ers</a:t>
            </a:r>
            <a:r>
              <a:rPr sz="1400" i="1" spc="65" dirty="0">
                <a:latin typeface="Georgia"/>
                <a:cs typeface="Georgia"/>
              </a:rPr>
              <a:t> </a:t>
            </a:r>
            <a:r>
              <a:rPr sz="1400" i="1" spc="-50" dirty="0">
                <a:latin typeface="Georgia"/>
                <a:cs typeface="Georgia"/>
              </a:rPr>
              <a:t>o</a:t>
            </a:r>
            <a:r>
              <a:rPr sz="1400" i="1" spc="-40" dirty="0">
                <a:latin typeface="Georgia"/>
                <a:cs typeface="Georgia"/>
              </a:rPr>
              <a:t>r</a:t>
            </a:r>
            <a:r>
              <a:rPr sz="1400" i="1" spc="80" dirty="0">
                <a:latin typeface="Georgia"/>
                <a:cs typeface="Georgia"/>
              </a:rPr>
              <a:t> </a:t>
            </a:r>
            <a:r>
              <a:rPr sz="1400" i="1" spc="35" dirty="0">
                <a:latin typeface="Georgia"/>
                <a:cs typeface="Georgia"/>
              </a:rPr>
              <a:t>q</a:t>
            </a:r>
            <a:r>
              <a:rPr sz="1400" i="1" spc="40" dirty="0">
                <a:latin typeface="Georgia"/>
                <a:cs typeface="Georgia"/>
              </a:rPr>
              <a:t>u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50" dirty="0">
                <a:latin typeface="Georgia"/>
                <a:cs typeface="Georgia"/>
              </a:rPr>
              <a:t>f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55" dirty="0">
                <a:latin typeface="Georgia"/>
                <a:cs typeface="Georgia"/>
              </a:rPr>
              <a:t>ers</a:t>
            </a:r>
            <a:r>
              <a:rPr sz="1400" i="1" spc="25" dirty="0">
                <a:latin typeface="Georgia"/>
                <a:cs typeface="Georgia"/>
              </a:rPr>
              <a:t> 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85" dirty="0">
                <a:latin typeface="Georgia"/>
                <a:cs typeface="Georgia"/>
              </a:rPr>
              <a:t> </a:t>
            </a:r>
            <a:r>
              <a:rPr sz="1400" i="1" spc="50" dirty="0">
                <a:latin typeface="Georgia"/>
                <a:cs typeface="Georgia"/>
              </a:rPr>
              <a:t>f</a:t>
            </a:r>
            <a:r>
              <a:rPr sz="1400" i="1" spc="-40" dirty="0">
                <a:latin typeface="Georgia"/>
                <a:cs typeface="Georgia"/>
              </a:rPr>
              <a:t>r</a:t>
            </a:r>
            <a:r>
              <a:rPr sz="1400" i="1" spc="-60" dirty="0">
                <a:latin typeface="Georgia"/>
                <a:cs typeface="Georgia"/>
              </a:rPr>
              <a:t>o</a:t>
            </a:r>
            <a:r>
              <a:rPr sz="1400" i="1" spc="30" dirty="0">
                <a:latin typeface="Georgia"/>
                <a:cs typeface="Georgia"/>
              </a:rPr>
              <a:t>n</a:t>
            </a:r>
            <a:r>
              <a:rPr sz="1400" i="1" spc="-10" dirty="0">
                <a:latin typeface="Georgia"/>
                <a:cs typeface="Georgia"/>
              </a:rPr>
              <a:t>t</a:t>
            </a:r>
            <a:r>
              <a:rPr sz="1400" i="1" spc="45" dirty="0">
                <a:latin typeface="Georgia"/>
                <a:cs typeface="Georgia"/>
              </a:rPr>
              <a:t> </a:t>
            </a:r>
            <a:r>
              <a:rPr sz="1400" i="1" spc="10" dirty="0">
                <a:latin typeface="Georgia"/>
                <a:cs typeface="Georgia"/>
              </a:rPr>
              <a:t>of</a:t>
            </a:r>
            <a:r>
              <a:rPr sz="1400" i="1" spc="105" dirty="0">
                <a:latin typeface="Georgia"/>
                <a:cs typeface="Georgia"/>
              </a:rPr>
              <a:t> </a:t>
            </a:r>
            <a:r>
              <a:rPr sz="1400" i="1" spc="-60" dirty="0">
                <a:latin typeface="Georgia"/>
                <a:cs typeface="Georgia"/>
              </a:rPr>
              <a:t>t</a:t>
            </a:r>
            <a:r>
              <a:rPr sz="1400" i="1" spc="80" dirty="0">
                <a:latin typeface="Georgia"/>
                <a:cs typeface="Georgia"/>
              </a:rPr>
              <a:t>h</a:t>
            </a:r>
            <a:r>
              <a:rPr sz="1400" i="1" spc="95" dirty="0">
                <a:latin typeface="Georgia"/>
                <a:cs typeface="Georgia"/>
              </a:rPr>
              <a:t>e</a:t>
            </a:r>
            <a:r>
              <a:rPr sz="1400" i="1" spc="80" dirty="0">
                <a:latin typeface="Georgia"/>
                <a:cs typeface="Georgia"/>
              </a:rPr>
              <a:t> </a:t>
            </a:r>
            <a:r>
              <a:rPr sz="1400" i="1" spc="85" dirty="0">
                <a:latin typeface="Georgia"/>
                <a:cs typeface="Georgia"/>
              </a:rPr>
              <a:t>e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-35" dirty="0">
                <a:latin typeface="Georgia"/>
                <a:cs typeface="Georgia"/>
              </a:rPr>
              <a:t>it</a:t>
            </a:r>
            <a:r>
              <a:rPr sz="1400" i="1" spc="55" dirty="0">
                <a:latin typeface="Georgia"/>
                <a:cs typeface="Georgia"/>
              </a:rPr>
              <a:t>y</a:t>
            </a:r>
            <a:r>
              <a:rPr sz="1400" i="1" spc="125" dirty="0">
                <a:latin typeface="Georgia"/>
                <a:cs typeface="Georgia"/>
              </a:rPr>
              <a:t> 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25" dirty="0">
                <a:latin typeface="Georgia"/>
                <a:cs typeface="Georgia"/>
              </a:rPr>
              <a:t>m</a:t>
            </a:r>
            <a:r>
              <a:rPr sz="1400" i="1" spc="65" dirty="0">
                <a:latin typeface="Georgia"/>
                <a:cs typeface="Georgia"/>
              </a:rPr>
              <a:t>e.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5541" y="2215642"/>
            <a:ext cx="2840990" cy="47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25"/>
              </a:lnSpc>
            </a:pPr>
            <a:r>
              <a:rPr sz="1600" b="1" spc="-204" dirty="0">
                <a:solidFill>
                  <a:srgbClr val="D11F2E"/>
                </a:solidFill>
                <a:latin typeface="Verdana"/>
                <a:cs typeface="Verdana"/>
              </a:rPr>
              <a:t>Entity</a:t>
            </a:r>
            <a:r>
              <a:rPr sz="1600" b="1" spc="-9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600" b="1" spc="-100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600" b="1" spc="-160" dirty="0">
                <a:solidFill>
                  <a:srgbClr val="D11F2E"/>
                </a:solidFill>
                <a:latin typeface="Verdana"/>
                <a:cs typeface="Verdana"/>
              </a:rPr>
              <a:t>mes</a:t>
            </a:r>
            <a:r>
              <a:rPr sz="1600" b="1" spc="-9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235" dirty="0">
                <a:solidFill>
                  <a:srgbClr val="D11F2E"/>
                </a:solidFill>
                <a:latin typeface="Verdana"/>
                <a:cs typeface="Verdana"/>
              </a:rPr>
              <a:t>mu</a:t>
            </a:r>
            <a:r>
              <a:rPr sz="1600" b="1" spc="-15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600" b="1" spc="-254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600" b="1" spc="-10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D11F2E"/>
                </a:solidFill>
                <a:latin typeface="Verdana"/>
                <a:cs typeface="Verdana"/>
              </a:rPr>
              <a:t>b</a:t>
            </a:r>
            <a:r>
              <a:rPr sz="1600" b="1" spc="-5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600" b="1" spc="-9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190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600" b="1" spc="-18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600" b="1" spc="-140" dirty="0">
                <a:solidFill>
                  <a:srgbClr val="D11F2E"/>
                </a:solidFill>
                <a:latin typeface="Verdana"/>
                <a:cs typeface="Verdana"/>
              </a:rPr>
              <a:t>iqu</a:t>
            </a:r>
            <a:r>
              <a:rPr sz="1600" b="1" spc="-4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  <a:p>
            <a:pPr marL="1672589">
              <a:lnSpc>
                <a:spcPts val="1825"/>
              </a:lnSpc>
            </a:pPr>
            <a:r>
              <a:rPr sz="1600" b="1" spc="-265" dirty="0">
                <a:solidFill>
                  <a:srgbClr val="D11F2E"/>
                </a:solidFill>
                <a:latin typeface="Verdana"/>
                <a:cs typeface="Verdana"/>
              </a:rPr>
              <a:t>(</a:t>
            </a:r>
            <a:r>
              <a:rPr sz="1600" b="1" spc="-110" dirty="0">
                <a:solidFill>
                  <a:srgbClr val="D11F2E"/>
                </a:solidFill>
                <a:latin typeface="Verdana"/>
                <a:cs typeface="Verdana"/>
              </a:rPr>
              <a:t>e.g</a:t>
            </a:r>
            <a:r>
              <a:rPr sz="1600" b="1" spc="-65" dirty="0">
                <a:solidFill>
                  <a:srgbClr val="D11F2E"/>
                </a:solidFill>
                <a:latin typeface="Verdana"/>
                <a:cs typeface="Verdana"/>
              </a:rPr>
              <a:t>.</a:t>
            </a:r>
            <a:r>
              <a:rPr sz="1600" b="1" spc="-8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19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600" b="1" spc="-11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600" b="1" spc="-150" dirty="0">
                <a:solidFill>
                  <a:srgbClr val="D11F2E"/>
                </a:solidFill>
                <a:latin typeface="Verdana"/>
                <a:cs typeface="Verdana"/>
              </a:rPr>
              <a:t>de</a:t>
            </a:r>
            <a:r>
              <a:rPr sz="1600" b="1" spc="-10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600" b="1" spc="-265" dirty="0">
                <a:solidFill>
                  <a:srgbClr val="D11F2E"/>
                </a:solidFill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3476" y="3087497"/>
            <a:ext cx="442087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60" dirty="0">
                <a:latin typeface="Georgia"/>
                <a:cs typeface="Georgia"/>
              </a:rPr>
              <a:t>U</a:t>
            </a:r>
            <a:r>
              <a:rPr sz="1400" i="1" spc="15" dirty="0">
                <a:latin typeface="Georgia"/>
                <a:cs typeface="Georgia"/>
              </a:rPr>
              <a:t>s</a:t>
            </a:r>
            <a:r>
              <a:rPr sz="1400" i="1" spc="95" dirty="0">
                <a:latin typeface="Georgia"/>
                <a:cs typeface="Georgia"/>
              </a:rPr>
              <a:t>e</a:t>
            </a:r>
            <a:r>
              <a:rPr sz="1400" i="1" spc="90" dirty="0">
                <a:latin typeface="Georgia"/>
                <a:cs typeface="Georgia"/>
              </a:rPr>
              <a:t> </a:t>
            </a:r>
            <a:r>
              <a:rPr sz="1400" i="1" spc="65" dirty="0">
                <a:latin typeface="Georgia"/>
                <a:cs typeface="Georgia"/>
              </a:rPr>
              <a:t>a</a:t>
            </a:r>
            <a:r>
              <a:rPr sz="1400" i="1" spc="70" dirty="0">
                <a:latin typeface="Georgia"/>
                <a:cs typeface="Georgia"/>
              </a:rPr>
              <a:t> 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30" dirty="0">
                <a:latin typeface="Georgia"/>
                <a:cs typeface="Georgia"/>
              </a:rPr>
              <a:t>ou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75" dirty="0">
                <a:latin typeface="Georgia"/>
                <a:cs typeface="Georgia"/>
              </a:rPr>
              <a:t> 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20" dirty="0">
                <a:latin typeface="Georgia"/>
                <a:cs typeface="Georgia"/>
              </a:rPr>
              <a:t>l</a:t>
            </a:r>
            <a:r>
              <a:rPr sz="1400" i="1" spc="45" dirty="0">
                <a:latin typeface="Georgia"/>
                <a:cs typeface="Georgia"/>
              </a:rPr>
              <a:t>on</a:t>
            </a:r>
            <a:r>
              <a:rPr sz="1400" i="1" spc="40" dirty="0">
                <a:latin typeface="Georgia"/>
                <a:cs typeface="Georgia"/>
              </a:rPr>
              <a:t>e</a:t>
            </a:r>
            <a:r>
              <a:rPr sz="1400" i="1" spc="55" dirty="0">
                <a:latin typeface="Georgia"/>
                <a:cs typeface="Georgia"/>
              </a:rPr>
              <a:t> </a:t>
            </a:r>
            <a:r>
              <a:rPr sz="1400" i="1" spc="20" dirty="0">
                <a:latin typeface="Georgia"/>
                <a:cs typeface="Georgia"/>
              </a:rPr>
              <a:t>w</a:t>
            </a:r>
            <a:r>
              <a:rPr sz="1400" i="1" spc="80" dirty="0">
                <a:latin typeface="Georgia"/>
                <a:cs typeface="Georgia"/>
              </a:rPr>
              <a:t>h</a:t>
            </a:r>
            <a:r>
              <a:rPr sz="1400" i="1" spc="40" dirty="0">
                <a:latin typeface="Georgia"/>
                <a:cs typeface="Georgia"/>
              </a:rPr>
              <a:t>erev</a:t>
            </a:r>
            <a:r>
              <a:rPr sz="1400" i="1" spc="30" dirty="0">
                <a:latin typeface="Georgia"/>
                <a:cs typeface="Georgia"/>
              </a:rPr>
              <a:t>e</a:t>
            </a:r>
            <a:r>
              <a:rPr sz="1400" i="1" spc="-85" dirty="0">
                <a:latin typeface="Georgia"/>
                <a:cs typeface="Georgia"/>
              </a:rPr>
              <a:t>r</a:t>
            </a:r>
            <a:r>
              <a:rPr sz="1400" i="1" spc="105" dirty="0">
                <a:latin typeface="Georgia"/>
                <a:cs typeface="Georgia"/>
              </a:rPr>
              <a:t> </a:t>
            </a:r>
            <a:r>
              <a:rPr sz="1400" i="1" spc="10" dirty="0">
                <a:latin typeface="Georgia"/>
                <a:cs typeface="Georgia"/>
              </a:rPr>
              <a:t>po</a:t>
            </a:r>
            <a:r>
              <a:rPr sz="1400" i="1" spc="135" dirty="0">
                <a:latin typeface="Georgia"/>
                <a:cs typeface="Georgia"/>
              </a:rPr>
              <a:t>ss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35" dirty="0">
                <a:latin typeface="Georgia"/>
                <a:cs typeface="Georgia"/>
              </a:rPr>
              <a:t>b</a:t>
            </a:r>
            <a:r>
              <a:rPr sz="1400" i="1" spc="5" dirty="0">
                <a:latin typeface="Georgia"/>
                <a:cs typeface="Georgia"/>
              </a:rPr>
              <a:t>l</a:t>
            </a:r>
            <a:r>
              <a:rPr sz="1400" i="1" spc="95" dirty="0">
                <a:latin typeface="Georgia"/>
                <a:cs typeface="Georgia"/>
              </a:rPr>
              <a:t>e</a:t>
            </a:r>
            <a:r>
              <a:rPr sz="1400" i="1" spc="100" dirty="0">
                <a:latin typeface="Georgia"/>
                <a:cs typeface="Georgia"/>
              </a:rPr>
              <a:t> </a:t>
            </a:r>
            <a:r>
              <a:rPr sz="1400" i="1" spc="-5" dirty="0">
                <a:latin typeface="Georgia"/>
                <a:cs typeface="Georgia"/>
              </a:rPr>
              <a:t>(e.g</a:t>
            </a:r>
            <a:r>
              <a:rPr sz="1400" i="1" spc="40" dirty="0">
                <a:latin typeface="Georgia"/>
                <a:cs typeface="Georgia"/>
              </a:rPr>
              <a:t>.</a:t>
            </a:r>
            <a:r>
              <a:rPr sz="1400" i="1" spc="90" dirty="0">
                <a:latin typeface="Georgia"/>
                <a:cs typeface="Georgia"/>
              </a:rPr>
              <a:t> </a:t>
            </a:r>
            <a:r>
              <a:rPr sz="1400" b="1" i="1" spc="114" dirty="0">
                <a:latin typeface="Cambria"/>
                <a:cs typeface="Cambria"/>
              </a:rPr>
              <a:t>Cont</a:t>
            </a:r>
            <a:r>
              <a:rPr sz="1400" b="1" i="1" spc="110" dirty="0">
                <a:latin typeface="Cambria"/>
                <a:cs typeface="Cambria"/>
              </a:rPr>
              <a:t>r</a:t>
            </a:r>
            <a:r>
              <a:rPr sz="1400" b="1" i="1" spc="145" dirty="0">
                <a:latin typeface="Cambria"/>
                <a:cs typeface="Cambria"/>
              </a:rPr>
              <a:t>a</a:t>
            </a:r>
            <a:r>
              <a:rPr sz="1400" b="1" i="1" spc="150" dirty="0">
                <a:latin typeface="Cambria"/>
                <a:cs typeface="Cambria"/>
              </a:rPr>
              <a:t>c</a:t>
            </a:r>
            <a:r>
              <a:rPr sz="1400" b="1" i="1" spc="100" dirty="0">
                <a:latin typeface="Cambria"/>
                <a:cs typeface="Cambria"/>
              </a:rPr>
              <a:t>t</a:t>
            </a:r>
            <a:r>
              <a:rPr sz="1400" i="1" spc="-135" dirty="0">
                <a:latin typeface="Georgia"/>
                <a:cs typeface="Georgia"/>
              </a:rPr>
              <a:t>)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6938" y="2993517"/>
            <a:ext cx="233997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3880" marR="5080" indent="-551815">
              <a:lnSpc>
                <a:spcPts val="1730"/>
              </a:lnSpc>
            </a:pPr>
            <a:r>
              <a:rPr sz="1600" b="1" spc="-204" dirty="0">
                <a:solidFill>
                  <a:srgbClr val="D11F2E"/>
                </a:solidFill>
                <a:latin typeface="Verdana"/>
                <a:cs typeface="Verdana"/>
              </a:rPr>
              <a:t>Entity</a:t>
            </a:r>
            <a:r>
              <a:rPr sz="1600" b="1" spc="-9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600" b="1" spc="-100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600" b="1" spc="-160" dirty="0">
                <a:solidFill>
                  <a:srgbClr val="D11F2E"/>
                </a:solidFill>
                <a:latin typeface="Verdana"/>
                <a:cs typeface="Verdana"/>
              </a:rPr>
              <a:t>mes</a:t>
            </a:r>
            <a:r>
              <a:rPr sz="1600" b="1" spc="-9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235" dirty="0">
                <a:solidFill>
                  <a:srgbClr val="D11F2E"/>
                </a:solidFill>
                <a:latin typeface="Verdana"/>
                <a:cs typeface="Verdana"/>
              </a:rPr>
              <a:t>mu</a:t>
            </a:r>
            <a:r>
              <a:rPr sz="1600" b="1" spc="-15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600" b="1" spc="-254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600" b="1" spc="-10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D11F2E"/>
                </a:solidFill>
                <a:latin typeface="Verdana"/>
                <a:cs typeface="Verdana"/>
              </a:rPr>
              <a:t>have</a:t>
            </a:r>
            <a:r>
              <a:rPr sz="1600" b="1" spc="-5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130" dirty="0">
                <a:solidFill>
                  <a:srgbClr val="D11F2E"/>
                </a:solidFill>
                <a:latin typeface="Verdana"/>
                <a:cs typeface="Verdana"/>
              </a:rPr>
              <a:t>b</a:t>
            </a:r>
            <a:r>
              <a:rPr sz="1600" b="1" spc="-125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600" b="1" spc="-250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600" b="1" spc="-160" dirty="0">
                <a:solidFill>
                  <a:srgbClr val="D11F2E"/>
                </a:solidFill>
                <a:latin typeface="Verdana"/>
                <a:cs typeface="Verdana"/>
              </a:rPr>
              <a:t>ines</a:t>
            </a:r>
            <a:r>
              <a:rPr sz="1600" b="1" spc="-250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600" b="1" spc="-10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125" dirty="0">
                <a:solidFill>
                  <a:srgbClr val="D11F2E"/>
                </a:solidFill>
                <a:latin typeface="Verdana"/>
                <a:cs typeface="Verdana"/>
              </a:rPr>
              <a:t>meaning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3476" y="3837940"/>
            <a:ext cx="313499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40" dirty="0">
                <a:latin typeface="Georgia"/>
                <a:cs typeface="Georgia"/>
              </a:rPr>
              <a:t>e.g</a:t>
            </a:r>
            <a:r>
              <a:rPr sz="1400" i="1" spc="25" dirty="0">
                <a:latin typeface="Georgia"/>
                <a:cs typeface="Georgia"/>
              </a:rPr>
              <a:t>.</a:t>
            </a:r>
            <a:r>
              <a:rPr sz="1400" i="1" spc="80" dirty="0">
                <a:latin typeface="Georgia"/>
                <a:cs typeface="Georgia"/>
              </a:rPr>
              <a:t> </a:t>
            </a:r>
            <a:r>
              <a:rPr sz="1400" b="1" i="1" spc="120" dirty="0">
                <a:latin typeface="Cambria"/>
                <a:cs typeface="Cambria"/>
              </a:rPr>
              <a:t>Le</a:t>
            </a:r>
            <a:r>
              <a:rPr sz="1400" b="1" i="1" spc="155" dirty="0">
                <a:latin typeface="Cambria"/>
                <a:cs typeface="Cambria"/>
              </a:rPr>
              <a:t>a</a:t>
            </a:r>
            <a:r>
              <a:rPr sz="1400" b="1" i="1" spc="100" dirty="0">
                <a:latin typeface="Cambria"/>
                <a:cs typeface="Cambria"/>
              </a:rPr>
              <a:t>s</a:t>
            </a:r>
            <a:r>
              <a:rPr sz="1400" b="1" i="1" spc="120" dirty="0">
                <a:latin typeface="Cambria"/>
                <a:cs typeface="Cambria"/>
              </a:rPr>
              <a:t>e</a:t>
            </a:r>
            <a:r>
              <a:rPr sz="1400" b="1" i="1" spc="150" dirty="0">
                <a:latin typeface="Cambria"/>
                <a:cs typeface="Cambria"/>
              </a:rPr>
              <a:t> </a:t>
            </a:r>
            <a:r>
              <a:rPr sz="1400" b="1" i="1" spc="114" dirty="0">
                <a:latin typeface="Cambria"/>
                <a:cs typeface="Cambria"/>
              </a:rPr>
              <a:t>Cont</a:t>
            </a:r>
            <a:r>
              <a:rPr sz="1400" b="1" i="1" spc="110" dirty="0">
                <a:latin typeface="Cambria"/>
                <a:cs typeface="Cambria"/>
              </a:rPr>
              <a:t>r</a:t>
            </a:r>
            <a:r>
              <a:rPr sz="1400" b="1" i="1" spc="155" dirty="0">
                <a:latin typeface="Cambria"/>
                <a:cs typeface="Cambria"/>
              </a:rPr>
              <a:t>a</a:t>
            </a:r>
            <a:r>
              <a:rPr sz="1400" b="1" i="1" spc="140" dirty="0">
                <a:latin typeface="Cambria"/>
                <a:cs typeface="Cambria"/>
              </a:rPr>
              <a:t>c</a:t>
            </a:r>
            <a:r>
              <a:rPr sz="1400" b="1" i="1" spc="105" dirty="0">
                <a:latin typeface="Cambria"/>
                <a:cs typeface="Cambria"/>
              </a:rPr>
              <a:t>t</a:t>
            </a:r>
            <a:r>
              <a:rPr sz="1400" b="1" i="1" spc="85" dirty="0">
                <a:latin typeface="Cambria"/>
                <a:cs typeface="Cambria"/>
              </a:rPr>
              <a:t> </a:t>
            </a:r>
            <a:r>
              <a:rPr sz="1400" i="1" spc="-50" dirty="0">
                <a:latin typeface="Georgia"/>
                <a:cs typeface="Georgia"/>
              </a:rPr>
              <a:t>o</a:t>
            </a:r>
            <a:r>
              <a:rPr sz="1400" i="1" spc="-40" dirty="0">
                <a:latin typeface="Georgia"/>
                <a:cs typeface="Georgia"/>
              </a:rPr>
              <a:t>r</a:t>
            </a:r>
            <a:r>
              <a:rPr sz="1400" i="1" spc="80" dirty="0">
                <a:latin typeface="Georgia"/>
                <a:cs typeface="Georgia"/>
              </a:rPr>
              <a:t> </a:t>
            </a:r>
            <a:r>
              <a:rPr sz="1400" b="1" i="1" spc="155" dirty="0">
                <a:latin typeface="Cambria"/>
                <a:cs typeface="Cambria"/>
              </a:rPr>
              <a:t>Ba</a:t>
            </a:r>
            <a:r>
              <a:rPr sz="1400" b="1" i="1" spc="125" dirty="0">
                <a:latin typeface="Cambria"/>
                <a:cs typeface="Cambria"/>
              </a:rPr>
              <a:t>c</a:t>
            </a:r>
            <a:r>
              <a:rPr sz="1400" b="1" i="1" spc="225" dirty="0">
                <a:latin typeface="Cambria"/>
                <a:cs typeface="Cambria"/>
              </a:rPr>
              <a:t>k</a:t>
            </a:r>
            <a:r>
              <a:rPr sz="1400" b="1" i="1" spc="145" dirty="0">
                <a:latin typeface="Cambria"/>
                <a:cs typeface="Cambria"/>
              </a:rPr>
              <a:t> </a:t>
            </a:r>
            <a:r>
              <a:rPr sz="1400" b="1" i="1" spc="110" dirty="0">
                <a:latin typeface="Cambria"/>
                <a:cs typeface="Cambria"/>
              </a:rPr>
              <a:t>O</a:t>
            </a:r>
            <a:r>
              <a:rPr sz="1400" b="1" i="1" spc="75" dirty="0">
                <a:latin typeface="Cambria"/>
                <a:cs typeface="Cambria"/>
              </a:rPr>
              <a:t>r</a:t>
            </a:r>
            <a:r>
              <a:rPr sz="1400" b="1" i="1" spc="155" dirty="0">
                <a:latin typeface="Cambria"/>
                <a:cs typeface="Cambria"/>
              </a:rPr>
              <a:t>d</a:t>
            </a:r>
            <a:r>
              <a:rPr sz="1400" b="1" i="1" spc="85" dirty="0">
                <a:latin typeface="Cambria"/>
                <a:cs typeface="Cambria"/>
              </a:rPr>
              <a:t>e</a:t>
            </a:r>
            <a:r>
              <a:rPr sz="1400" b="1" i="1" spc="60" dirty="0">
                <a:latin typeface="Cambria"/>
                <a:cs typeface="Cambria"/>
              </a:rPr>
              <a:t>r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9633" y="3634232"/>
            <a:ext cx="2867025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indent="457200">
              <a:lnSpc>
                <a:spcPts val="1730"/>
              </a:lnSpc>
            </a:pPr>
            <a:r>
              <a:rPr sz="1600" b="1" spc="-200" dirty="0">
                <a:solidFill>
                  <a:srgbClr val="D11F2E"/>
                </a:solidFill>
                <a:latin typeface="Verdana"/>
                <a:cs typeface="Verdana"/>
              </a:rPr>
              <a:t>Us</a:t>
            </a:r>
            <a:r>
              <a:rPr sz="1600" b="1" spc="-18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600" b="1" spc="-9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D11F2E"/>
                </a:solidFill>
                <a:latin typeface="Verdana"/>
                <a:cs typeface="Verdana"/>
              </a:rPr>
              <a:t>ad</a:t>
            </a:r>
            <a:r>
              <a:rPr sz="1600" b="1" spc="-235" dirty="0">
                <a:solidFill>
                  <a:srgbClr val="D11F2E"/>
                </a:solidFill>
                <a:latin typeface="Verdana"/>
                <a:cs typeface="Verdana"/>
              </a:rPr>
              <a:t>j</a:t>
            </a:r>
            <a:r>
              <a:rPr sz="1600" b="1" spc="-105" dirty="0">
                <a:solidFill>
                  <a:srgbClr val="D11F2E"/>
                </a:solidFill>
                <a:latin typeface="Verdana"/>
                <a:cs typeface="Verdana"/>
              </a:rPr>
              <a:t>ecti</a:t>
            </a:r>
            <a:r>
              <a:rPr sz="1600" b="1" spc="-140" dirty="0">
                <a:solidFill>
                  <a:srgbClr val="D11F2E"/>
                </a:solidFill>
                <a:latin typeface="Verdana"/>
                <a:cs typeface="Verdana"/>
              </a:rPr>
              <a:t>v</a:t>
            </a:r>
            <a:r>
              <a:rPr sz="1600" b="1" spc="-4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6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430" dirty="0">
                <a:solidFill>
                  <a:srgbClr val="D11F2E"/>
                </a:solidFill>
                <a:latin typeface="Verdana"/>
                <a:cs typeface="Verdana"/>
              </a:rPr>
              <a:t>+</a:t>
            </a:r>
            <a:r>
              <a:rPr sz="1600" b="1" spc="-10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160" dirty="0">
                <a:solidFill>
                  <a:srgbClr val="D11F2E"/>
                </a:solidFill>
                <a:latin typeface="Verdana"/>
                <a:cs typeface="Verdana"/>
              </a:rPr>
              <a:t>noun</a:t>
            </a:r>
            <a:r>
              <a:rPr sz="16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170" dirty="0">
                <a:solidFill>
                  <a:srgbClr val="D11F2E"/>
                </a:solidFill>
                <a:latin typeface="Verdana"/>
                <a:cs typeface="Verdana"/>
              </a:rPr>
              <a:t>or,</a:t>
            </a:r>
            <a:r>
              <a:rPr sz="1600" b="1" spc="-114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D11F2E"/>
                </a:solidFill>
                <a:latin typeface="Verdana"/>
                <a:cs typeface="Verdana"/>
              </a:rPr>
              <a:t>ad</a:t>
            </a:r>
            <a:r>
              <a:rPr sz="1600" b="1" spc="-235" dirty="0">
                <a:solidFill>
                  <a:srgbClr val="D11F2E"/>
                </a:solidFill>
                <a:latin typeface="Verdana"/>
                <a:cs typeface="Verdana"/>
              </a:rPr>
              <a:t>j</a:t>
            </a:r>
            <a:r>
              <a:rPr sz="1600" b="1" spc="-105" dirty="0">
                <a:solidFill>
                  <a:srgbClr val="D11F2E"/>
                </a:solidFill>
                <a:latin typeface="Verdana"/>
                <a:cs typeface="Verdana"/>
              </a:rPr>
              <a:t>ecti</a:t>
            </a:r>
            <a:r>
              <a:rPr sz="1600" b="1" spc="-140" dirty="0">
                <a:solidFill>
                  <a:srgbClr val="D11F2E"/>
                </a:solidFill>
                <a:latin typeface="Verdana"/>
                <a:cs typeface="Verdana"/>
              </a:rPr>
              <a:t>v</a:t>
            </a:r>
            <a:r>
              <a:rPr sz="1600" b="1" spc="-4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6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430" dirty="0">
                <a:solidFill>
                  <a:srgbClr val="D11F2E"/>
                </a:solidFill>
                <a:latin typeface="Verdana"/>
                <a:cs typeface="Verdana"/>
              </a:rPr>
              <a:t>+</a:t>
            </a:r>
            <a:r>
              <a:rPr sz="1600" b="1" spc="-9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D11F2E"/>
                </a:solidFill>
                <a:latin typeface="Verdana"/>
                <a:cs typeface="Verdana"/>
              </a:rPr>
              <a:t>ad</a:t>
            </a:r>
            <a:r>
              <a:rPr sz="1600" b="1" spc="-235" dirty="0">
                <a:solidFill>
                  <a:srgbClr val="D11F2E"/>
                </a:solidFill>
                <a:latin typeface="Verdana"/>
                <a:cs typeface="Verdana"/>
              </a:rPr>
              <a:t>j</a:t>
            </a:r>
            <a:r>
              <a:rPr sz="1600" b="1" spc="-105" dirty="0">
                <a:solidFill>
                  <a:srgbClr val="D11F2E"/>
                </a:solidFill>
                <a:latin typeface="Verdana"/>
                <a:cs typeface="Verdana"/>
              </a:rPr>
              <a:t>ecti</a:t>
            </a:r>
            <a:r>
              <a:rPr sz="1600" b="1" spc="-140" dirty="0">
                <a:solidFill>
                  <a:srgbClr val="D11F2E"/>
                </a:solidFill>
                <a:latin typeface="Verdana"/>
                <a:cs typeface="Verdana"/>
              </a:rPr>
              <a:t>v</a:t>
            </a:r>
            <a:r>
              <a:rPr sz="1600" b="1" spc="-4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6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430" dirty="0">
                <a:solidFill>
                  <a:srgbClr val="D11F2E"/>
                </a:solidFill>
                <a:latin typeface="Verdana"/>
                <a:cs typeface="Verdana"/>
              </a:rPr>
              <a:t>+</a:t>
            </a:r>
            <a:r>
              <a:rPr sz="1600" b="1" spc="-9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165" dirty="0">
                <a:solidFill>
                  <a:srgbClr val="D11F2E"/>
                </a:solidFill>
                <a:latin typeface="Verdana"/>
                <a:cs typeface="Verdana"/>
              </a:rPr>
              <a:t>noun</a:t>
            </a:r>
            <a:endParaRPr sz="1600">
              <a:latin typeface="Verdana"/>
              <a:cs typeface="Verdana"/>
            </a:endParaRPr>
          </a:p>
          <a:p>
            <a:pPr marL="1065530">
              <a:lnSpc>
                <a:spcPts val="1700"/>
              </a:lnSpc>
            </a:pPr>
            <a:r>
              <a:rPr sz="1600" b="1" spc="-165" dirty="0">
                <a:solidFill>
                  <a:srgbClr val="D11F2E"/>
                </a:solidFill>
                <a:latin typeface="Verdana"/>
                <a:cs typeface="Verdana"/>
              </a:rPr>
              <a:t>to</a:t>
            </a:r>
            <a:r>
              <a:rPr sz="1600" b="1" spc="-11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130" dirty="0">
                <a:solidFill>
                  <a:srgbClr val="D11F2E"/>
                </a:solidFill>
                <a:latin typeface="Verdana"/>
                <a:cs typeface="Verdana"/>
              </a:rPr>
              <a:t>clarif</a:t>
            </a:r>
            <a:r>
              <a:rPr sz="16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6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14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600" b="1" spc="-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600" b="1" spc="-130" dirty="0">
                <a:solidFill>
                  <a:srgbClr val="D11F2E"/>
                </a:solidFill>
                <a:latin typeface="Verdana"/>
                <a:cs typeface="Verdana"/>
              </a:rPr>
              <a:t>aning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3476" y="5267452"/>
            <a:ext cx="444881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i="1" spc="-10" dirty="0">
                <a:latin typeface="Georgia"/>
                <a:cs typeface="Georgia"/>
              </a:rPr>
              <a:t>T</a:t>
            </a:r>
            <a:r>
              <a:rPr sz="1400" i="1" spc="80" dirty="0">
                <a:latin typeface="Georgia"/>
                <a:cs typeface="Georgia"/>
              </a:rPr>
              <a:t>h</a:t>
            </a:r>
            <a:r>
              <a:rPr sz="1400" i="1" spc="95" dirty="0">
                <a:latin typeface="Georgia"/>
                <a:cs typeface="Georgia"/>
              </a:rPr>
              <a:t>e</a:t>
            </a:r>
            <a:r>
              <a:rPr sz="1400" i="1" spc="65" dirty="0">
                <a:latin typeface="Georgia"/>
                <a:cs typeface="Georgia"/>
              </a:rPr>
              <a:t> </a:t>
            </a:r>
            <a:r>
              <a:rPr sz="1400" i="1" spc="60" dirty="0">
                <a:latin typeface="Georgia"/>
                <a:cs typeface="Georgia"/>
              </a:rPr>
              <a:t>e</a:t>
            </a:r>
            <a:r>
              <a:rPr sz="1400" i="1" spc="65" dirty="0">
                <a:latin typeface="Georgia"/>
                <a:cs typeface="Georgia"/>
              </a:rPr>
              <a:t>n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-45" dirty="0">
                <a:latin typeface="Georgia"/>
                <a:cs typeface="Georgia"/>
              </a:rPr>
              <a:t>t</a:t>
            </a:r>
            <a:r>
              <a:rPr sz="1400" i="1" spc="55" dirty="0">
                <a:latin typeface="Georgia"/>
                <a:cs typeface="Georgia"/>
              </a:rPr>
              <a:t>y</a:t>
            </a:r>
            <a:r>
              <a:rPr sz="1400" i="1" spc="135" dirty="0">
                <a:latin typeface="Georgia"/>
                <a:cs typeface="Georgia"/>
              </a:rPr>
              <a:t> 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150" dirty="0">
                <a:latin typeface="Georgia"/>
                <a:cs typeface="Georgia"/>
              </a:rPr>
              <a:t>s</a:t>
            </a:r>
            <a:r>
              <a:rPr sz="1400" i="1" spc="90" dirty="0">
                <a:latin typeface="Georgia"/>
                <a:cs typeface="Georgia"/>
              </a:rPr>
              <a:t> </a:t>
            </a:r>
            <a:r>
              <a:rPr sz="1400" i="1" spc="70" dirty="0">
                <a:latin typeface="Georgia"/>
                <a:cs typeface="Georgia"/>
              </a:rPr>
              <a:t>de</a:t>
            </a:r>
            <a:r>
              <a:rPr sz="1400" i="1" spc="60" dirty="0">
                <a:latin typeface="Georgia"/>
                <a:cs typeface="Georgia"/>
              </a:rPr>
              <a:t>f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80" dirty="0">
                <a:latin typeface="Georgia"/>
                <a:cs typeface="Georgia"/>
              </a:rPr>
              <a:t>e</a:t>
            </a:r>
            <a:r>
              <a:rPr sz="1400" i="1" spc="105" dirty="0">
                <a:latin typeface="Georgia"/>
                <a:cs typeface="Georgia"/>
              </a:rPr>
              <a:t>d</a:t>
            </a:r>
            <a:r>
              <a:rPr sz="1400" i="1" spc="45" dirty="0">
                <a:latin typeface="Georgia"/>
                <a:cs typeface="Georgia"/>
              </a:rPr>
              <a:t> 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95" dirty="0">
                <a:latin typeface="Georgia"/>
                <a:cs typeface="Georgia"/>
              </a:rPr>
              <a:t> 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dirty="0">
                <a:latin typeface="Georgia"/>
                <a:cs typeface="Georgia"/>
              </a:rPr>
              <a:t>er</a:t>
            </a:r>
            <a:r>
              <a:rPr sz="1400" i="1" spc="-20" dirty="0">
                <a:latin typeface="Georgia"/>
                <a:cs typeface="Georgia"/>
              </a:rPr>
              <a:t>m</a:t>
            </a:r>
            <a:r>
              <a:rPr sz="1400" i="1" spc="150" dirty="0">
                <a:latin typeface="Georgia"/>
                <a:cs typeface="Georgia"/>
              </a:rPr>
              <a:t>s</a:t>
            </a:r>
            <a:r>
              <a:rPr sz="1400" i="1" spc="135" dirty="0">
                <a:latin typeface="Georgia"/>
                <a:cs typeface="Georgia"/>
              </a:rPr>
              <a:t> </a:t>
            </a:r>
            <a:r>
              <a:rPr sz="1400" i="1" spc="10" dirty="0">
                <a:latin typeface="Georgia"/>
                <a:cs typeface="Georgia"/>
              </a:rPr>
              <a:t>of</a:t>
            </a:r>
            <a:r>
              <a:rPr sz="1400" i="1" spc="70" dirty="0">
                <a:latin typeface="Georgia"/>
                <a:cs typeface="Georgia"/>
              </a:rPr>
              <a:t> </a:t>
            </a:r>
            <a:r>
              <a:rPr sz="1400" i="1" spc="65" dirty="0">
                <a:latin typeface="Georgia"/>
                <a:cs typeface="Georgia"/>
              </a:rPr>
              <a:t>a</a:t>
            </a:r>
            <a:r>
              <a:rPr sz="1400" i="1" spc="70" dirty="0">
                <a:latin typeface="Georgia"/>
                <a:cs typeface="Georgia"/>
              </a:rPr>
              <a:t> </a:t>
            </a:r>
            <a:r>
              <a:rPr sz="1400" i="1" spc="135" dirty="0">
                <a:latin typeface="Georgia"/>
                <a:cs typeface="Georgia"/>
              </a:rPr>
              <a:t>s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-20" dirty="0">
                <a:latin typeface="Georgia"/>
                <a:cs typeface="Georgia"/>
              </a:rPr>
              <a:t>gl</a:t>
            </a:r>
            <a:r>
              <a:rPr sz="1400" i="1" spc="95" dirty="0">
                <a:latin typeface="Georgia"/>
                <a:cs typeface="Georgia"/>
              </a:rPr>
              <a:t>e</a:t>
            </a:r>
            <a:r>
              <a:rPr sz="1400" i="1" spc="90" dirty="0">
                <a:latin typeface="Georgia"/>
                <a:cs typeface="Georgia"/>
              </a:rPr>
              <a:t> </a:t>
            </a:r>
            <a:r>
              <a:rPr sz="1400" i="1" spc="25" dirty="0">
                <a:latin typeface="Georgia"/>
                <a:cs typeface="Georgia"/>
              </a:rPr>
              <a:t>oc</a:t>
            </a:r>
            <a:r>
              <a:rPr sz="1400" i="1" spc="15" dirty="0">
                <a:latin typeface="Georgia"/>
                <a:cs typeface="Georgia"/>
              </a:rPr>
              <a:t>c</a:t>
            </a:r>
            <a:r>
              <a:rPr sz="1400" i="1" spc="65" dirty="0">
                <a:latin typeface="Georgia"/>
                <a:cs typeface="Georgia"/>
              </a:rPr>
              <a:t>u</a:t>
            </a:r>
            <a:r>
              <a:rPr sz="1400" i="1" spc="-85" dirty="0">
                <a:latin typeface="Georgia"/>
                <a:cs typeface="Georgia"/>
              </a:rPr>
              <a:t>rr</a:t>
            </a:r>
            <a:r>
              <a:rPr sz="1400" i="1" spc="55" dirty="0">
                <a:latin typeface="Georgia"/>
                <a:cs typeface="Georgia"/>
              </a:rPr>
              <a:t>ence.</a:t>
            </a:r>
            <a:r>
              <a:rPr sz="1400" i="1" spc="25" dirty="0">
                <a:latin typeface="Georgia"/>
                <a:cs typeface="Georgia"/>
              </a:rPr>
              <a:t> </a:t>
            </a:r>
            <a:r>
              <a:rPr sz="1400" i="1" spc="45" dirty="0">
                <a:latin typeface="Cambria"/>
                <a:cs typeface="Cambria"/>
              </a:rPr>
              <a:t>(e.g</a:t>
            </a:r>
            <a:r>
              <a:rPr sz="1400" i="1" spc="140" dirty="0">
                <a:latin typeface="Cambria"/>
                <a:cs typeface="Cambria"/>
              </a:rPr>
              <a:t>.</a:t>
            </a:r>
            <a:r>
              <a:rPr sz="1400" i="1" spc="110" dirty="0">
                <a:latin typeface="Cambria"/>
                <a:cs typeface="Cambria"/>
              </a:rPr>
              <a:t> </a:t>
            </a:r>
            <a:r>
              <a:rPr sz="1400" i="1" spc="90" dirty="0">
                <a:latin typeface="Cambria"/>
                <a:cs typeface="Cambria"/>
              </a:rPr>
              <a:t>“</a:t>
            </a:r>
            <a:r>
              <a:rPr sz="1400" b="1" i="1" spc="65" dirty="0">
                <a:latin typeface="Cambria"/>
                <a:cs typeface="Cambria"/>
              </a:rPr>
              <a:t>P</a:t>
            </a:r>
            <a:r>
              <a:rPr sz="1400" b="1" i="1" spc="60" dirty="0">
                <a:latin typeface="Cambria"/>
                <a:cs typeface="Cambria"/>
              </a:rPr>
              <a:t>r</a:t>
            </a:r>
            <a:r>
              <a:rPr sz="1400" b="1" i="1" spc="114" dirty="0">
                <a:latin typeface="Cambria"/>
                <a:cs typeface="Cambria"/>
              </a:rPr>
              <a:t>od</a:t>
            </a:r>
            <a:r>
              <a:rPr sz="1400" b="1" i="1" spc="135" dirty="0">
                <a:latin typeface="Cambria"/>
                <a:cs typeface="Cambria"/>
              </a:rPr>
              <a:t>u</a:t>
            </a:r>
            <a:r>
              <a:rPr sz="1400" b="1" i="1" spc="150" dirty="0">
                <a:latin typeface="Cambria"/>
                <a:cs typeface="Cambria"/>
              </a:rPr>
              <a:t>c</a:t>
            </a:r>
            <a:r>
              <a:rPr sz="1400" b="1" i="1" spc="105" dirty="0">
                <a:latin typeface="Cambria"/>
                <a:cs typeface="Cambria"/>
              </a:rPr>
              <a:t>t</a:t>
            </a:r>
            <a:r>
              <a:rPr sz="1400" i="1" spc="100" dirty="0">
                <a:latin typeface="Cambria"/>
                <a:cs typeface="Cambria"/>
              </a:rPr>
              <a:t>”</a:t>
            </a:r>
            <a:r>
              <a:rPr sz="1400" i="1" spc="70" dirty="0">
                <a:latin typeface="Cambria"/>
                <a:cs typeface="Cambria"/>
              </a:rPr>
              <a:t> </a:t>
            </a:r>
            <a:r>
              <a:rPr sz="1400" i="1" spc="120" dirty="0">
                <a:latin typeface="Cambria"/>
                <a:cs typeface="Cambria"/>
              </a:rPr>
              <a:t>n</a:t>
            </a:r>
            <a:r>
              <a:rPr sz="1400" i="1" spc="20" dirty="0">
                <a:latin typeface="Cambria"/>
                <a:cs typeface="Cambria"/>
              </a:rPr>
              <a:t>ot</a:t>
            </a:r>
            <a:r>
              <a:rPr sz="1400" i="1" spc="95" dirty="0">
                <a:latin typeface="Cambria"/>
                <a:cs typeface="Cambria"/>
              </a:rPr>
              <a:t> “</a:t>
            </a:r>
            <a:r>
              <a:rPr sz="1400" b="1" i="1" spc="65" dirty="0">
                <a:latin typeface="Cambria"/>
                <a:cs typeface="Cambria"/>
              </a:rPr>
              <a:t>P</a:t>
            </a:r>
            <a:r>
              <a:rPr sz="1400" b="1" i="1" spc="60" dirty="0">
                <a:latin typeface="Cambria"/>
                <a:cs typeface="Cambria"/>
              </a:rPr>
              <a:t>r</a:t>
            </a:r>
            <a:r>
              <a:rPr sz="1400" b="1" i="1" spc="114" dirty="0">
                <a:latin typeface="Cambria"/>
                <a:cs typeface="Cambria"/>
              </a:rPr>
              <a:t>od</a:t>
            </a:r>
            <a:r>
              <a:rPr sz="1400" b="1" i="1" spc="135" dirty="0">
                <a:latin typeface="Cambria"/>
                <a:cs typeface="Cambria"/>
              </a:rPr>
              <a:t>u</a:t>
            </a:r>
            <a:r>
              <a:rPr sz="1400" b="1" i="1" spc="150" dirty="0">
                <a:latin typeface="Cambria"/>
                <a:cs typeface="Cambria"/>
              </a:rPr>
              <a:t>c</a:t>
            </a:r>
            <a:r>
              <a:rPr sz="1400" b="1" i="1" spc="95" dirty="0">
                <a:latin typeface="Cambria"/>
                <a:cs typeface="Cambria"/>
              </a:rPr>
              <a:t>t</a:t>
            </a:r>
            <a:r>
              <a:rPr sz="1400" b="1" i="1" spc="125" dirty="0">
                <a:latin typeface="Cambria"/>
                <a:cs typeface="Cambria"/>
              </a:rPr>
              <a:t>s</a:t>
            </a:r>
            <a:r>
              <a:rPr sz="1400" i="1" spc="-25" dirty="0">
                <a:latin typeface="Cambria"/>
                <a:cs typeface="Cambria"/>
              </a:rPr>
              <a:t>”)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5705" y="5217668"/>
            <a:ext cx="2291080" cy="47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25"/>
              </a:lnSpc>
            </a:pPr>
            <a:r>
              <a:rPr sz="1600" b="1" spc="-204" dirty="0">
                <a:solidFill>
                  <a:srgbClr val="D11F2E"/>
                </a:solidFill>
                <a:latin typeface="Verdana"/>
                <a:cs typeface="Verdana"/>
              </a:rPr>
              <a:t>Entity</a:t>
            </a:r>
            <a:r>
              <a:rPr sz="1600" b="1" spc="-9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600" b="1" spc="-100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600" b="1" spc="-160" dirty="0">
                <a:solidFill>
                  <a:srgbClr val="D11F2E"/>
                </a:solidFill>
                <a:latin typeface="Verdana"/>
                <a:cs typeface="Verdana"/>
              </a:rPr>
              <a:t>mes</a:t>
            </a:r>
            <a:r>
              <a:rPr sz="1600" b="1" spc="-9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250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600" b="1" spc="-140" dirty="0">
                <a:solidFill>
                  <a:srgbClr val="D11F2E"/>
                </a:solidFill>
                <a:latin typeface="Verdana"/>
                <a:cs typeface="Verdana"/>
              </a:rPr>
              <a:t>houl</a:t>
            </a:r>
            <a:r>
              <a:rPr sz="1600" b="1" spc="-15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6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D11F2E"/>
                </a:solidFill>
                <a:latin typeface="Verdana"/>
                <a:cs typeface="Verdana"/>
              </a:rPr>
              <a:t>be</a:t>
            </a:r>
            <a:endParaRPr sz="1600">
              <a:latin typeface="Verdana"/>
              <a:cs typeface="Verdana"/>
            </a:endParaRPr>
          </a:p>
          <a:p>
            <a:pPr marL="1513840">
              <a:lnSpc>
                <a:spcPts val="1825"/>
              </a:lnSpc>
            </a:pPr>
            <a:r>
              <a:rPr sz="1600" b="1" spc="-250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600" b="1" spc="-140" dirty="0">
                <a:solidFill>
                  <a:srgbClr val="D11F2E"/>
                </a:solidFill>
                <a:latin typeface="Verdana"/>
                <a:cs typeface="Verdana"/>
              </a:rPr>
              <a:t>ing</a:t>
            </a:r>
            <a:r>
              <a:rPr sz="1600" b="1" spc="-120" dirty="0">
                <a:solidFill>
                  <a:srgbClr val="D11F2E"/>
                </a:solidFill>
                <a:latin typeface="Verdana"/>
                <a:cs typeface="Verdana"/>
              </a:rPr>
              <a:t>ul</a:t>
            </a:r>
            <a:r>
              <a:rPr sz="1600" b="1" spc="-140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600" b="1" spc="-28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3476" y="6017895"/>
            <a:ext cx="463994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sz="1400" i="1" spc="130" dirty="0">
                <a:latin typeface="Cambria"/>
                <a:cs typeface="Cambria"/>
              </a:rPr>
              <a:t>D</a:t>
            </a:r>
            <a:r>
              <a:rPr sz="1400" i="1" spc="45" dirty="0">
                <a:latin typeface="Cambria"/>
                <a:cs typeface="Cambria"/>
              </a:rPr>
              <a:t>o</a:t>
            </a:r>
            <a:r>
              <a:rPr sz="1400" i="1" spc="95" dirty="0">
                <a:latin typeface="Cambria"/>
                <a:cs typeface="Cambria"/>
              </a:rPr>
              <a:t> </a:t>
            </a:r>
            <a:r>
              <a:rPr sz="1400" i="1" spc="120" dirty="0">
                <a:latin typeface="Cambria"/>
                <a:cs typeface="Cambria"/>
              </a:rPr>
              <a:t>n</a:t>
            </a:r>
            <a:r>
              <a:rPr sz="1400" i="1" spc="20" dirty="0">
                <a:latin typeface="Cambria"/>
                <a:cs typeface="Cambria"/>
              </a:rPr>
              <a:t>ot</a:t>
            </a:r>
            <a:r>
              <a:rPr sz="1400" i="1" spc="95" dirty="0">
                <a:latin typeface="Cambria"/>
                <a:cs typeface="Cambria"/>
              </a:rPr>
              <a:t> </a:t>
            </a:r>
            <a:r>
              <a:rPr sz="1400" i="1" spc="120" dirty="0">
                <a:latin typeface="Cambria"/>
                <a:cs typeface="Cambria"/>
              </a:rPr>
              <a:t>u</a:t>
            </a:r>
            <a:r>
              <a:rPr sz="1400" i="1" spc="204" dirty="0">
                <a:latin typeface="Cambria"/>
                <a:cs typeface="Cambria"/>
              </a:rPr>
              <a:t>s</a:t>
            </a:r>
            <a:r>
              <a:rPr sz="1400" i="1" spc="114" dirty="0">
                <a:latin typeface="Cambria"/>
                <a:cs typeface="Cambria"/>
              </a:rPr>
              <a:t>e</a:t>
            </a:r>
            <a:r>
              <a:rPr sz="1400" i="1" spc="95" dirty="0">
                <a:latin typeface="Cambria"/>
                <a:cs typeface="Cambria"/>
              </a:rPr>
              <a:t> </a:t>
            </a:r>
            <a:r>
              <a:rPr sz="1400" i="1" spc="90" dirty="0">
                <a:latin typeface="Cambria"/>
                <a:cs typeface="Cambria"/>
              </a:rPr>
              <a:t>“</a:t>
            </a:r>
            <a:r>
              <a:rPr sz="1400" i="1" spc="180" dirty="0">
                <a:latin typeface="Cambria"/>
                <a:cs typeface="Cambria"/>
              </a:rPr>
              <a:t>_</a:t>
            </a:r>
            <a:r>
              <a:rPr sz="1400" i="1" spc="100" dirty="0">
                <a:latin typeface="Cambria"/>
                <a:cs typeface="Cambria"/>
              </a:rPr>
              <a:t>”</a:t>
            </a:r>
            <a:r>
              <a:rPr sz="1400" i="1" spc="105" dirty="0">
                <a:latin typeface="Cambria"/>
                <a:cs typeface="Cambria"/>
              </a:rPr>
              <a:t> </a:t>
            </a:r>
            <a:r>
              <a:rPr sz="1400" i="1" spc="165" dirty="0">
                <a:latin typeface="Cambria"/>
                <a:cs typeface="Cambria"/>
              </a:rPr>
              <a:t>w</a:t>
            </a:r>
            <a:r>
              <a:rPr sz="1400" i="1" dirty="0">
                <a:latin typeface="Cambria"/>
                <a:cs typeface="Cambria"/>
              </a:rPr>
              <a:t>i</a:t>
            </a:r>
            <a:r>
              <a:rPr sz="1400" i="1" spc="-20" dirty="0">
                <a:latin typeface="Cambria"/>
                <a:cs typeface="Cambria"/>
              </a:rPr>
              <a:t>t</a:t>
            </a:r>
            <a:r>
              <a:rPr sz="1400" i="1" spc="125" dirty="0">
                <a:latin typeface="Cambria"/>
                <a:cs typeface="Cambria"/>
              </a:rPr>
              <a:t>h</a:t>
            </a:r>
            <a:r>
              <a:rPr sz="1400" i="1" spc="-15" dirty="0">
                <a:latin typeface="Cambria"/>
                <a:cs typeface="Cambria"/>
              </a:rPr>
              <a:t>i</a:t>
            </a:r>
            <a:r>
              <a:rPr sz="1400" i="1" spc="120" dirty="0">
                <a:latin typeface="Cambria"/>
                <a:cs typeface="Cambria"/>
              </a:rPr>
              <a:t>n</a:t>
            </a:r>
            <a:r>
              <a:rPr sz="1400" i="1" dirty="0">
                <a:latin typeface="Cambria"/>
                <a:cs typeface="Cambria"/>
              </a:rPr>
              <a:t> </a:t>
            </a:r>
            <a:r>
              <a:rPr sz="1400" i="1" spc="-135" dirty="0">
                <a:latin typeface="Cambria"/>
                <a:cs typeface="Cambria"/>
              </a:rPr>
              <a:t> </a:t>
            </a:r>
            <a:r>
              <a:rPr sz="1400" b="1" i="1" spc="155" dirty="0">
                <a:latin typeface="Cambria"/>
                <a:cs typeface="Cambria"/>
              </a:rPr>
              <a:t>Ent</a:t>
            </a:r>
            <a:r>
              <a:rPr sz="1400" b="1" i="1" spc="85" dirty="0">
                <a:latin typeface="Cambria"/>
                <a:cs typeface="Cambria"/>
              </a:rPr>
              <a:t>i</a:t>
            </a:r>
            <a:r>
              <a:rPr sz="1400" b="1" i="1" spc="95" dirty="0">
                <a:latin typeface="Cambria"/>
                <a:cs typeface="Cambria"/>
              </a:rPr>
              <a:t>t</a:t>
            </a:r>
            <a:r>
              <a:rPr sz="1400" b="1" i="1" spc="140" dirty="0">
                <a:latin typeface="Cambria"/>
                <a:cs typeface="Cambria"/>
              </a:rPr>
              <a:t>y</a:t>
            </a:r>
            <a:r>
              <a:rPr sz="1400" b="1" i="1" spc="120" dirty="0">
                <a:latin typeface="Cambria"/>
                <a:cs typeface="Cambria"/>
              </a:rPr>
              <a:t> 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25" dirty="0">
                <a:latin typeface="Georgia"/>
                <a:cs typeface="Georgia"/>
              </a:rPr>
              <a:t>m</a:t>
            </a:r>
            <a:r>
              <a:rPr sz="1400" i="1" spc="130" dirty="0">
                <a:latin typeface="Georgia"/>
                <a:cs typeface="Georgia"/>
              </a:rPr>
              <a:t>e</a:t>
            </a:r>
            <a:r>
              <a:rPr sz="1400" i="1" spc="100" dirty="0">
                <a:latin typeface="Georgia"/>
                <a:cs typeface="Georgia"/>
              </a:rPr>
              <a:t>s</a:t>
            </a:r>
            <a:r>
              <a:rPr sz="1400" i="1" spc="40" dirty="0">
                <a:latin typeface="Georgia"/>
                <a:cs typeface="Georgia"/>
              </a:rPr>
              <a:t>,</a:t>
            </a:r>
            <a:r>
              <a:rPr sz="1400" i="1" spc="125" dirty="0">
                <a:latin typeface="Georgia"/>
                <a:cs typeface="Georgia"/>
              </a:rPr>
              <a:t> 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80" dirty="0">
                <a:latin typeface="Georgia"/>
                <a:cs typeface="Georgia"/>
              </a:rPr>
              <a:t>h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150" dirty="0">
                <a:latin typeface="Georgia"/>
                <a:cs typeface="Georgia"/>
              </a:rPr>
              <a:t>s</a:t>
            </a:r>
            <a:r>
              <a:rPr sz="1400" i="1" spc="110" dirty="0">
                <a:latin typeface="Georgia"/>
                <a:cs typeface="Georgia"/>
              </a:rPr>
              <a:t> </a:t>
            </a:r>
            <a:r>
              <a:rPr sz="1400" i="1" spc="25" dirty="0">
                <a:latin typeface="Georgia"/>
                <a:cs typeface="Georgia"/>
              </a:rPr>
              <a:t>re</a:t>
            </a:r>
            <a:r>
              <a:rPr sz="1400" i="1" spc="-5" dirty="0">
                <a:latin typeface="Georgia"/>
                <a:cs typeface="Georgia"/>
              </a:rPr>
              <a:t>a</a:t>
            </a:r>
            <a:r>
              <a:rPr sz="1400" i="1" spc="-20" dirty="0">
                <a:latin typeface="Georgia"/>
                <a:cs typeface="Georgia"/>
              </a:rPr>
              <a:t>ll</a:t>
            </a:r>
            <a:r>
              <a:rPr sz="1400" i="1" spc="55" dirty="0">
                <a:latin typeface="Georgia"/>
                <a:cs typeface="Georgia"/>
              </a:rPr>
              <a:t>y</a:t>
            </a:r>
            <a:r>
              <a:rPr sz="1400" i="1" spc="100" dirty="0">
                <a:latin typeface="Georgia"/>
                <a:cs typeface="Georgia"/>
              </a:rPr>
              <a:t> 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150" dirty="0">
                <a:latin typeface="Georgia"/>
                <a:cs typeface="Georgia"/>
              </a:rPr>
              <a:t>s</a:t>
            </a:r>
            <a:r>
              <a:rPr sz="1400" i="1" spc="100" dirty="0">
                <a:latin typeface="Georgia"/>
                <a:cs typeface="Georgia"/>
              </a:rPr>
              <a:t> </a:t>
            </a:r>
            <a:r>
              <a:rPr sz="1400" i="1" spc="15" dirty="0">
                <a:latin typeface="Georgia"/>
                <a:cs typeface="Georgia"/>
              </a:rPr>
              <a:t>on</a:t>
            </a:r>
            <a:r>
              <a:rPr sz="1400" i="1" spc="-5" dirty="0">
                <a:latin typeface="Georgia"/>
                <a:cs typeface="Georgia"/>
              </a:rPr>
              <a:t>l</a:t>
            </a:r>
            <a:r>
              <a:rPr sz="1400" i="1" spc="55" dirty="0">
                <a:latin typeface="Georgia"/>
                <a:cs typeface="Georgia"/>
              </a:rPr>
              <a:t>y</a:t>
            </a:r>
            <a:r>
              <a:rPr sz="1400" i="1" spc="25" dirty="0">
                <a:latin typeface="Georgia"/>
                <a:cs typeface="Georgia"/>
              </a:rPr>
              <a:t> 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95" dirty="0">
                <a:latin typeface="Georgia"/>
                <a:cs typeface="Georgia"/>
              </a:rPr>
              <a:t>e</a:t>
            </a:r>
            <a:r>
              <a:rPr sz="1400" i="1" spc="90" dirty="0">
                <a:latin typeface="Georgia"/>
                <a:cs typeface="Georgia"/>
              </a:rPr>
              <a:t>e</a:t>
            </a:r>
            <a:r>
              <a:rPr sz="1400" i="1" spc="85" dirty="0">
                <a:latin typeface="Georgia"/>
                <a:cs typeface="Georgia"/>
              </a:rPr>
              <a:t>de</a:t>
            </a:r>
            <a:r>
              <a:rPr sz="1400" i="1" spc="100" dirty="0">
                <a:latin typeface="Georgia"/>
                <a:cs typeface="Georgia"/>
              </a:rPr>
              <a:t>d</a:t>
            </a:r>
            <a:r>
              <a:rPr sz="1400" i="1" spc="60" dirty="0">
                <a:latin typeface="Georgia"/>
                <a:cs typeface="Georgia"/>
              </a:rPr>
              <a:t> </a:t>
            </a:r>
            <a:r>
              <a:rPr sz="1400" i="1" spc="40" dirty="0">
                <a:latin typeface="Georgia"/>
                <a:cs typeface="Georgia"/>
              </a:rPr>
              <a:t>f</a:t>
            </a:r>
            <a:r>
              <a:rPr sz="1400" i="1" spc="-50" dirty="0">
                <a:latin typeface="Georgia"/>
                <a:cs typeface="Georgia"/>
              </a:rPr>
              <a:t>o</a:t>
            </a:r>
            <a:r>
              <a:rPr sz="1400" i="1" spc="-40" dirty="0">
                <a:latin typeface="Georgia"/>
                <a:cs typeface="Georgia"/>
              </a:rPr>
              <a:t>r</a:t>
            </a:r>
            <a:r>
              <a:rPr sz="1400" i="1" dirty="0">
                <a:latin typeface="Georgia"/>
                <a:cs typeface="Georgia"/>
              </a:rPr>
              <a:t> </a:t>
            </a:r>
            <a:r>
              <a:rPr sz="1400" i="1" spc="140" dirty="0">
                <a:latin typeface="Georgia"/>
                <a:cs typeface="Georgia"/>
              </a:rPr>
              <a:t> 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-25" dirty="0">
                <a:latin typeface="Georgia"/>
                <a:cs typeface="Georgia"/>
              </a:rPr>
              <a:t>m</a:t>
            </a:r>
            <a:r>
              <a:rPr sz="1400" i="1" spc="10" dirty="0">
                <a:latin typeface="Georgia"/>
                <a:cs typeface="Georgia"/>
              </a:rPr>
              <a:t>p</a:t>
            </a:r>
            <a:r>
              <a:rPr sz="1400" i="1" spc="-10" dirty="0">
                <a:latin typeface="Georgia"/>
                <a:cs typeface="Georgia"/>
              </a:rPr>
              <a:t>l</a:t>
            </a:r>
            <a:r>
              <a:rPr sz="1400" i="1" spc="35" dirty="0">
                <a:latin typeface="Georgia"/>
                <a:cs typeface="Georgia"/>
              </a:rPr>
              <a:t>em</a:t>
            </a:r>
            <a:r>
              <a:rPr sz="1400" i="1" spc="60" dirty="0">
                <a:latin typeface="Georgia"/>
                <a:cs typeface="Georgia"/>
              </a:rPr>
              <a:t>e</a:t>
            </a:r>
            <a:r>
              <a:rPr sz="1400" i="1" spc="85" dirty="0">
                <a:latin typeface="Georgia"/>
                <a:cs typeface="Georgia"/>
              </a:rPr>
              <a:t>n</a:t>
            </a:r>
            <a:r>
              <a:rPr sz="1400" i="1" spc="-35" dirty="0">
                <a:latin typeface="Georgia"/>
                <a:cs typeface="Georgia"/>
              </a:rPr>
              <a:t>t</a:t>
            </a:r>
            <a:r>
              <a:rPr sz="1400" i="1" spc="55" dirty="0">
                <a:latin typeface="Georgia"/>
                <a:cs typeface="Georgia"/>
              </a:rPr>
              <a:t>a</a:t>
            </a:r>
            <a:r>
              <a:rPr sz="1400" i="1" spc="-20" dirty="0">
                <a:latin typeface="Georgia"/>
                <a:cs typeface="Georgia"/>
              </a:rPr>
              <a:t>t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15" dirty="0">
                <a:latin typeface="Georgia"/>
                <a:cs typeface="Georgia"/>
              </a:rPr>
              <a:t>o</a:t>
            </a:r>
            <a:r>
              <a:rPr sz="1400" i="1" spc="25" dirty="0">
                <a:latin typeface="Georgia"/>
                <a:cs typeface="Georgia"/>
              </a:rPr>
              <a:t>n</a:t>
            </a:r>
            <a:r>
              <a:rPr sz="1400" i="1" spc="130" dirty="0">
                <a:latin typeface="Georgia"/>
                <a:cs typeface="Georgia"/>
              </a:rPr>
              <a:t> 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75" dirty="0">
                <a:latin typeface="Georgia"/>
                <a:cs typeface="Georgia"/>
              </a:rPr>
              <a:t>r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65" dirty="0">
                <a:latin typeface="Georgia"/>
                <a:cs typeface="Georgia"/>
              </a:rPr>
              <a:t>e</a:t>
            </a:r>
            <a:r>
              <a:rPr sz="1400" i="1" spc="75" dirty="0">
                <a:latin typeface="Georgia"/>
                <a:cs typeface="Georgia"/>
              </a:rPr>
              <a:t>f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40" dirty="0">
                <a:latin typeface="Georgia"/>
                <a:cs typeface="Georgia"/>
              </a:rPr>
              <a:t>c</a:t>
            </a:r>
            <a:r>
              <a:rPr sz="1400" i="1" spc="-45" dirty="0">
                <a:latin typeface="Georgia"/>
                <a:cs typeface="Georgia"/>
              </a:rPr>
              <a:t>t</a:t>
            </a:r>
            <a:r>
              <a:rPr sz="1400" i="1" spc="150" dirty="0">
                <a:latin typeface="Georgia"/>
                <a:cs typeface="Georgia"/>
              </a:rPr>
              <a:t>s</a:t>
            </a:r>
            <a:r>
              <a:rPr sz="1400" i="1" spc="125" dirty="0">
                <a:latin typeface="Georgia"/>
                <a:cs typeface="Georgia"/>
              </a:rPr>
              <a:t> </a:t>
            </a:r>
            <a:r>
              <a:rPr sz="1400" i="1" spc="-5" dirty="0">
                <a:latin typeface="Georgia"/>
                <a:cs typeface="Georgia"/>
              </a:rPr>
              <a:t>(e.g</a:t>
            </a:r>
            <a:r>
              <a:rPr sz="1400" i="1" spc="40" dirty="0">
                <a:latin typeface="Georgia"/>
                <a:cs typeface="Georgia"/>
              </a:rPr>
              <a:t>.</a:t>
            </a:r>
            <a:r>
              <a:rPr sz="1400" i="1" spc="95" dirty="0">
                <a:latin typeface="Georgia"/>
                <a:cs typeface="Georgia"/>
              </a:rPr>
              <a:t> </a:t>
            </a:r>
            <a:r>
              <a:rPr sz="1400" b="1" i="1" spc="145" dirty="0">
                <a:latin typeface="Cambria"/>
                <a:cs typeface="Cambria"/>
              </a:rPr>
              <a:t>Ta</a:t>
            </a:r>
            <a:r>
              <a:rPr sz="1400" b="1" i="1" spc="100" dirty="0">
                <a:latin typeface="Cambria"/>
                <a:cs typeface="Cambria"/>
              </a:rPr>
              <a:t>b</a:t>
            </a:r>
            <a:r>
              <a:rPr sz="1400" b="1" i="1" spc="45" dirty="0">
                <a:latin typeface="Cambria"/>
                <a:cs typeface="Cambria"/>
              </a:rPr>
              <a:t>l</a:t>
            </a:r>
            <a:r>
              <a:rPr sz="1400" b="1" i="1" spc="85" dirty="0">
                <a:latin typeface="Cambria"/>
                <a:cs typeface="Cambria"/>
              </a:rPr>
              <a:t>e</a:t>
            </a:r>
            <a:r>
              <a:rPr sz="1400" b="1" i="1" spc="135" dirty="0">
                <a:latin typeface="Cambria"/>
                <a:cs typeface="Cambria"/>
              </a:rPr>
              <a:t>s</a:t>
            </a:r>
            <a:r>
              <a:rPr sz="1400" i="1" spc="-135" dirty="0">
                <a:latin typeface="Georgia"/>
                <a:cs typeface="Georgia"/>
              </a:rPr>
              <a:t>)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3182" y="5995542"/>
            <a:ext cx="267335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8035" marR="5080" indent="-775970">
              <a:lnSpc>
                <a:spcPts val="1730"/>
              </a:lnSpc>
            </a:pPr>
            <a:r>
              <a:rPr sz="1600" b="1" spc="-70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600" b="1" spc="-114" dirty="0">
                <a:solidFill>
                  <a:srgbClr val="D11F2E"/>
                </a:solidFill>
                <a:latin typeface="Verdana"/>
                <a:cs typeface="Verdana"/>
              </a:rPr>
              <a:t>cro</a:t>
            </a:r>
            <a:r>
              <a:rPr sz="1600" b="1" spc="-13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600" b="1" spc="-215" dirty="0">
                <a:solidFill>
                  <a:srgbClr val="D11F2E"/>
                </a:solidFill>
                <a:latin typeface="Verdana"/>
                <a:cs typeface="Verdana"/>
              </a:rPr>
              <a:t>ym</a:t>
            </a:r>
            <a:r>
              <a:rPr sz="1600" b="1" spc="-1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6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220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600" b="1" spc="-15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600" b="1" spc="-10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D11F2E"/>
                </a:solidFill>
                <a:latin typeface="Verdana"/>
                <a:cs typeface="Verdana"/>
              </a:rPr>
              <a:t>ab</a:t>
            </a:r>
            <a:r>
              <a:rPr sz="1600" b="1" spc="-210" dirty="0">
                <a:solidFill>
                  <a:srgbClr val="D11F2E"/>
                </a:solidFill>
                <a:latin typeface="Verdana"/>
                <a:cs typeface="Verdana"/>
              </a:rPr>
              <a:t>b</a:t>
            </a:r>
            <a:r>
              <a:rPr sz="1600" b="1" spc="-14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600" b="1" spc="-10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600" b="1" spc="-105" dirty="0">
                <a:solidFill>
                  <a:srgbClr val="D11F2E"/>
                </a:solidFill>
                <a:latin typeface="Verdana"/>
                <a:cs typeface="Verdana"/>
              </a:rPr>
              <a:t>v</a:t>
            </a:r>
            <a:r>
              <a:rPr sz="1600" b="1" spc="-145" dirty="0">
                <a:solidFill>
                  <a:srgbClr val="D11F2E"/>
                </a:solidFill>
                <a:latin typeface="Verdana"/>
                <a:cs typeface="Verdana"/>
              </a:rPr>
              <a:t>iat</a:t>
            </a:r>
            <a:r>
              <a:rPr sz="1600" b="1" spc="-170" dirty="0">
                <a:solidFill>
                  <a:srgbClr val="D11F2E"/>
                </a:solidFill>
                <a:latin typeface="Verdana"/>
                <a:cs typeface="Verdana"/>
              </a:rPr>
              <a:t>ions</a:t>
            </a:r>
            <a:r>
              <a:rPr sz="1600" b="1" spc="-10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250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600" b="1" spc="-140" dirty="0">
                <a:solidFill>
                  <a:srgbClr val="D11F2E"/>
                </a:solidFill>
                <a:latin typeface="Verdana"/>
                <a:cs typeface="Verdana"/>
              </a:rPr>
              <a:t>houl</a:t>
            </a:r>
            <a:r>
              <a:rPr sz="1600" b="1" spc="-15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600" b="1" spc="-9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200" dirty="0">
                <a:solidFill>
                  <a:srgbClr val="D11F2E"/>
                </a:solidFill>
                <a:latin typeface="Verdana"/>
                <a:cs typeface="Verdana"/>
              </a:rPr>
              <a:t>no</a:t>
            </a:r>
            <a:r>
              <a:rPr sz="1600" b="1" spc="-13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600" b="1" spc="-9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D11F2E"/>
                </a:solidFill>
                <a:latin typeface="Verdana"/>
                <a:cs typeface="Verdana"/>
              </a:rPr>
              <a:t>b</a:t>
            </a:r>
            <a:r>
              <a:rPr sz="1600" b="1" spc="-5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6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240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600" b="1" spc="-190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600" b="1" spc="-60" dirty="0">
                <a:solidFill>
                  <a:srgbClr val="D11F2E"/>
                </a:solidFill>
                <a:latin typeface="Verdana"/>
                <a:cs typeface="Verdana"/>
              </a:rPr>
              <a:t>ed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9914" algn="l"/>
                <a:tab pos="4705350" algn="l"/>
                <a:tab pos="6035040" algn="l"/>
              </a:tabLst>
            </a:pPr>
            <a:r>
              <a:rPr sz="4000" spc="340" dirty="0"/>
              <a:t>Entit</a:t>
            </a:r>
            <a:r>
              <a:rPr sz="4000" spc="415" dirty="0"/>
              <a:t>y</a:t>
            </a:r>
            <a:r>
              <a:rPr sz="4000" dirty="0"/>
              <a:t>	</a:t>
            </a:r>
            <a:r>
              <a:rPr sz="4000" spc="300" dirty="0"/>
              <a:t>D</a:t>
            </a:r>
            <a:r>
              <a:rPr sz="4000" spc="220" dirty="0"/>
              <a:t>efinitio</a:t>
            </a:r>
            <a:r>
              <a:rPr sz="4000" spc="325" dirty="0"/>
              <a:t>n</a:t>
            </a:r>
            <a:r>
              <a:rPr sz="4000" dirty="0"/>
              <a:t>	</a:t>
            </a:r>
            <a:r>
              <a:rPr sz="4000" spc="290" dirty="0"/>
              <a:t>Bes</a:t>
            </a:r>
            <a:r>
              <a:rPr sz="4000" spc="195" dirty="0"/>
              <a:t>t</a:t>
            </a:r>
            <a:r>
              <a:rPr sz="4000" dirty="0"/>
              <a:t>	</a:t>
            </a:r>
            <a:r>
              <a:rPr sz="4000" spc="240" dirty="0"/>
              <a:t>Practice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856102" y="2413355"/>
            <a:ext cx="2752725" cy="847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196215" indent="-178435">
              <a:lnSpc>
                <a:spcPct val="89000"/>
              </a:lnSpc>
            </a:pPr>
            <a:r>
              <a:rPr sz="1400" b="0" spc="10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400" b="0" spc="190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200" i="1" spc="130" dirty="0">
                <a:latin typeface="Verdana"/>
                <a:cs typeface="Verdana"/>
              </a:rPr>
              <a:t>C</a:t>
            </a:r>
            <a:r>
              <a:rPr sz="1200" i="1" spc="90" dirty="0">
                <a:latin typeface="Verdana"/>
                <a:cs typeface="Verdana"/>
              </a:rPr>
              <a:t>a</a:t>
            </a:r>
            <a:r>
              <a:rPr sz="1200" i="1" spc="-30" dirty="0">
                <a:latin typeface="Verdana"/>
                <a:cs typeface="Verdana"/>
              </a:rPr>
              <a:t>n</a:t>
            </a:r>
            <a:r>
              <a:rPr sz="1200" i="1" spc="-65" dirty="0">
                <a:latin typeface="Verdana"/>
                <a:cs typeface="Verdana"/>
              </a:rPr>
              <a:t> </a:t>
            </a:r>
            <a:r>
              <a:rPr sz="1200" i="1" spc="-60" dirty="0">
                <a:latin typeface="Verdana"/>
                <a:cs typeface="Verdana"/>
              </a:rPr>
              <a:t>t</a:t>
            </a:r>
            <a:r>
              <a:rPr sz="1200" i="1" spc="15" dirty="0">
                <a:latin typeface="Verdana"/>
                <a:cs typeface="Verdana"/>
              </a:rPr>
              <a:t>he</a:t>
            </a:r>
            <a:r>
              <a:rPr sz="1200" i="1" spc="-100" dirty="0">
                <a:latin typeface="Verdana"/>
                <a:cs typeface="Verdana"/>
              </a:rPr>
              <a:t> </a:t>
            </a:r>
            <a:r>
              <a:rPr sz="1200" i="1" spc="-60" dirty="0">
                <a:latin typeface="Verdana"/>
                <a:cs typeface="Verdana"/>
              </a:rPr>
              <a:t>t</a:t>
            </a:r>
            <a:r>
              <a:rPr sz="1200" i="1" spc="-45" dirty="0">
                <a:latin typeface="Verdana"/>
                <a:cs typeface="Verdana"/>
              </a:rPr>
              <a:t>erm</a:t>
            </a:r>
            <a:r>
              <a:rPr sz="1200" i="1" spc="-100" dirty="0">
                <a:latin typeface="Verdana"/>
                <a:cs typeface="Verdana"/>
              </a:rPr>
              <a:t> </a:t>
            </a:r>
            <a:r>
              <a:rPr sz="1200" i="1" spc="60" dirty="0">
                <a:latin typeface="Verdana"/>
                <a:cs typeface="Verdana"/>
              </a:rPr>
              <a:t>b</a:t>
            </a:r>
            <a:r>
              <a:rPr sz="1200" i="1" spc="65" dirty="0">
                <a:latin typeface="Verdana"/>
                <a:cs typeface="Verdana"/>
              </a:rPr>
              <a:t>e</a:t>
            </a:r>
            <a:r>
              <a:rPr sz="1200" i="1" spc="-90" dirty="0">
                <a:latin typeface="Verdana"/>
                <a:cs typeface="Verdana"/>
              </a:rPr>
              <a:t> </a:t>
            </a:r>
            <a:r>
              <a:rPr sz="1200" i="1" spc="-35" dirty="0">
                <a:latin typeface="Verdana"/>
                <a:cs typeface="Verdana"/>
              </a:rPr>
              <a:t>u</a:t>
            </a:r>
            <a:r>
              <a:rPr sz="1200" i="1" spc="20" dirty="0">
                <a:latin typeface="Verdana"/>
                <a:cs typeface="Verdana"/>
              </a:rPr>
              <a:t>nd</a:t>
            </a:r>
            <a:r>
              <a:rPr sz="1200" i="1" spc="-85" dirty="0">
                <a:latin typeface="Verdana"/>
                <a:cs typeface="Verdana"/>
              </a:rPr>
              <a:t>ers</a:t>
            </a:r>
            <a:r>
              <a:rPr sz="1200" i="1" spc="-55" dirty="0">
                <a:latin typeface="Verdana"/>
                <a:cs typeface="Verdana"/>
              </a:rPr>
              <a:t>t</a:t>
            </a:r>
            <a:r>
              <a:rPr sz="1200" i="1" spc="45" dirty="0">
                <a:latin typeface="Verdana"/>
                <a:cs typeface="Verdana"/>
              </a:rPr>
              <a:t>oo</a:t>
            </a:r>
            <a:r>
              <a:rPr sz="1200" i="1" spc="70" dirty="0">
                <a:latin typeface="Verdana"/>
                <a:cs typeface="Verdana"/>
              </a:rPr>
              <a:t>d</a:t>
            </a:r>
            <a:r>
              <a:rPr sz="1200" i="1" spc="-95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Verdana"/>
                <a:cs typeface="Verdana"/>
              </a:rPr>
              <a:t>by </a:t>
            </a:r>
            <a:r>
              <a:rPr sz="1200" i="1" dirty="0">
                <a:latin typeface="Verdana"/>
                <a:cs typeface="Verdana"/>
              </a:rPr>
              <a:t>re</a:t>
            </a:r>
            <a:r>
              <a:rPr sz="1200" i="1" spc="-5" dirty="0">
                <a:latin typeface="Verdana"/>
                <a:cs typeface="Verdana"/>
              </a:rPr>
              <a:t>a</a:t>
            </a:r>
            <a:r>
              <a:rPr sz="1200" i="1" spc="70" dirty="0">
                <a:latin typeface="Verdana"/>
                <a:cs typeface="Verdana"/>
              </a:rPr>
              <a:t>d</a:t>
            </a:r>
            <a:r>
              <a:rPr sz="1200" i="1" spc="-80" dirty="0">
                <a:latin typeface="Verdana"/>
                <a:cs typeface="Verdana"/>
              </a:rPr>
              <a:t>i</a:t>
            </a:r>
            <a:r>
              <a:rPr sz="1200" i="1" spc="15" dirty="0">
                <a:latin typeface="Verdana"/>
                <a:cs typeface="Verdana"/>
              </a:rPr>
              <a:t>ng</a:t>
            </a:r>
            <a:r>
              <a:rPr sz="1200" i="1" spc="-95" dirty="0">
                <a:latin typeface="Verdana"/>
                <a:cs typeface="Verdana"/>
              </a:rPr>
              <a:t> </a:t>
            </a:r>
            <a:r>
              <a:rPr sz="1200" i="1" spc="-55" dirty="0">
                <a:latin typeface="Verdana"/>
                <a:cs typeface="Verdana"/>
              </a:rPr>
              <a:t>t</a:t>
            </a:r>
            <a:r>
              <a:rPr sz="1200" i="1" spc="15" dirty="0">
                <a:latin typeface="Verdana"/>
                <a:cs typeface="Verdana"/>
              </a:rPr>
              <a:t>he</a:t>
            </a:r>
            <a:r>
              <a:rPr sz="1200" i="1" spc="-90" dirty="0">
                <a:latin typeface="Verdana"/>
                <a:cs typeface="Verdana"/>
              </a:rPr>
              <a:t> </a:t>
            </a:r>
            <a:r>
              <a:rPr sz="1200" i="1" spc="70" dirty="0">
                <a:latin typeface="Verdana"/>
                <a:cs typeface="Verdana"/>
              </a:rPr>
              <a:t>d</a:t>
            </a:r>
            <a:r>
              <a:rPr sz="1200" i="1" spc="10" dirty="0">
                <a:latin typeface="Verdana"/>
                <a:cs typeface="Verdana"/>
              </a:rPr>
              <a:t>ef</a:t>
            </a:r>
            <a:r>
              <a:rPr sz="1200" i="1" spc="-80" dirty="0">
                <a:latin typeface="Verdana"/>
                <a:cs typeface="Verdana"/>
              </a:rPr>
              <a:t>i</a:t>
            </a:r>
            <a:r>
              <a:rPr sz="1200" i="1" spc="-85" dirty="0">
                <a:latin typeface="Verdana"/>
                <a:cs typeface="Verdana"/>
              </a:rPr>
              <a:t>n</a:t>
            </a:r>
            <a:r>
              <a:rPr sz="1200" i="1" spc="-30" dirty="0">
                <a:latin typeface="Verdana"/>
                <a:cs typeface="Verdana"/>
              </a:rPr>
              <a:t>iti</a:t>
            </a:r>
            <a:r>
              <a:rPr sz="1200" i="1" spc="-55" dirty="0">
                <a:latin typeface="Verdana"/>
                <a:cs typeface="Verdana"/>
              </a:rPr>
              <a:t>o</a:t>
            </a:r>
            <a:r>
              <a:rPr sz="1200" i="1" spc="10" dirty="0">
                <a:latin typeface="Verdana"/>
                <a:cs typeface="Verdana"/>
              </a:rPr>
              <a:t>n?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b="0" spc="10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400" b="0" spc="190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200" i="1" spc="-235" dirty="0">
                <a:latin typeface="Verdana"/>
                <a:cs typeface="Verdana"/>
              </a:rPr>
              <a:t>I</a:t>
            </a:r>
            <a:r>
              <a:rPr sz="1200" i="1" spc="-160" dirty="0">
                <a:latin typeface="Verdana"/>
                <a:cs typeface="Verdana"/>
              </a:rPr>
              <a:t>s</a:t>
            </a:r>
            <a:r>
              <a:rPr sz="1200" i="1" spc="-90" dirty="0">
                <a:latin typeface="Verdana"/>
                <a:cs typeface="Verdana"/>
              </a:rPr>
              <a:t> </a:t>
            </a:r>
            <a:r>
              <a:rPr sz="1200" i="1" spc="-80" dirty="0">
                <a:latin typeface="Verdana"/>
                <a:cs typeface="Verdana"/>
              </a:rPr>
              <a:t>i</a:t>
            </a:r>
            <a:r>
              <a:rPr sz="1200" i="1" spc="-70" dirty="0">
                <a:latin typeface="Verdana"/>
                <a:cs typeface="Verdana"/>
              </a:rPr>
              <a:t>t</a:t>
            </a:r>
            <a:r>
              <a:rPr sz="1200" i="1" spc="-100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Verdana"/>
                <a:cs typeface="Verdana"/>
              </a:rPr>
              <a:t>unamb</a:t>
            </a:r>
            <a:r>
              <a:rPr sz="1200" i="1" dirty="0">
                <a:latin typeface="Verdana"/>
                <a:cs typeface="Verdana"/>
              </a:rPr>
              <a:t>i</a:t>
            </a:r>
            <a:r>
              <a:rPr sz="1200" i="1" spc="25" dirty="0">
                <a:latin typeface="Verdana"/>
                <a:cs typeface="Verdana"/>
              </a:rPr>
              <a:t>gu</a:t>
            </a:r>
            <a:r>
              <a:rPr sz="1200" i="1" spc="15" dirty="0">
                <a:latin typeface="Verdana"/>
                <a:cs typeface="Verdana"/>
              </a:rPr>
              <a:t>o</a:t>
            </a:r>
            <a:r>
              <a:rPr sz="1200" i="1" spc="-95" dirty="0">
                <a:latin typeface="Verdana"/>
                <a:cs typeface="Verdana"/>
              </a:rPr>
              <a:t>us</a:t>
            </a:r>
            <a:r>
              <a:rPr sz="1200" i="1" spc="55" dirty="0">
                <a:latin typeface="Verdana"/>
                <a:cs typeface="Verdana"/>
              </a:rPr>
              <a:t>?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400" b="0" spc="10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400" b="0" spc="190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200" i="1" spc="10" dirty="0">
                <a:latin typeface="Verdana"/>
                <a:cs typeface="Verdana"/>
              </a:rPr>
              <a:t>A</a:t>
            </a:r>
            <a:r>
              <a:rPr sz="1200" i="1" spc="5" dirty="0">
                <a:latin typeface="Verdana"/>
                <a:cs typeface="Verdana"/>
              </a:rPr>
              <a:t>v</a:t>
            </a:r>
            <a:r>
              <a:rPr sz="1200" i="1" spc="45" dirty="0">
                <a:latin typeface="Verdana"/>
                <a:cs typeface="Verdana"/>
              </a:rPr>
              <a:t>o</a:t>
            </a:r>
            <a:r>
              <a:rPr sz="1200" i="1" spc="-80" dirty="0">
                <a:latin typeface="Verdana"/>
                <a:cs typeface="Verdana"/>
              </a:rPr>
              <a:t>i</a:t>
            </a:r>
            <a:r>
              <a:rPr sz="1200" i="1" spc="70" dirty="0">
                <a:latin typeface="Verdana"/>
                <a:cs typeface="Verdana"/>
              </a:rPr>
              <a:t>d</a:t>
            </a:r>
            <a:r>
              <a:rPr sz="1200" i="1" spc="-95" dirty="0">
                <a:latin typeface="Verdana"/>
                <a:cs typeface="Verdana"/>
              </a:rPr>
              <a:t> </a:t>
            </a:r>
            <a:r>
              <a:rPr sz="1200" i="1" spc="-165" dirty="0">
                <a:latin typeface="Verdana"/>
                <a:cs typeface="Verdana"/>
              </a:rPr>
              <a:t>j</a:t>
            </a:r>
            <a:r>
              <a:rPr sz="1200" i="1" spc="90" dirty="0">
                <a:latin typeface="Verdana"/>
                <a:cs typeface="Verdana"/>
              </a:rPr>
              <a:t>a</a:t>
            </a:r>
            <a:r>
              <a:rPr sz="1200" i="1" spc="-40" dirty="0">
                <a:latin typeface="Verdana"/>
                <a:cs typeface="Verdana"/>
              </a:rPr>
              <a:t>r</a:t>
            </a:r>
            <a:r>
              <a:rPr sz="1200" i="1" spc="-60" dirty="0">
                <a:latin typeface="Verdana"/>
                <a:cs typeface="Verdana"/>
              </a:rPr>
              <a:t>g</a:t>
            </a:r>
            <a:r>
              <a:rPr sz="1200" i="1" spc="45" dirty="0">
                <a:latin typeface="Verdana"/>
                <a:cs typeface="Verdana"/>
              </a:rPr>
              <a:t>o</a:t>
            </a:r>
            <a:r>
              <a:rPr sz="1200" i="1" spc="-30" dirty="0">
                <a:latin typeface="Verdana"/>
                <a:cs typeface="Verdana"/>
              </a:rPr>
              <a:t>n</a:t>
            </a:r>
            <a:r>
              <a:rPr sz="1200" i="1" spc="-55" dirty="0">
                <a:latin typeface="Verdana"/>
                <a:cs typeface="Verdana"/>
              </a:rPr>
              <a:t> </a:t>
            </a:r>
            <a:r>
              <a:rPr sz="1200" i="1" spc="35" dirty="0">
                <a:latin typeface="Verdana"/>
                <a:cs typeface="Verdana"/>
              </a:rPr>
              <a:t>&amp;</a:t>
            </a:r>
            <a:r>
              <a:rPr sz="1200" i="1" spc="-85" dirty="0">
                <a:latin typeface="Verdana"/>
                <a:cs typeface="Verdana"/>
              </a:rPr>
              <a:t> </a:t>
            </a:r>
            <a:r>
              <a:rPr sz="1200" i="1" spc="-135" dirty="0">
                <a:latin typeface="Verdana"/>
                <a:cs typeface="Verdana"/>
              </a:rPr>
              <a:t>s</a:t>
            </a:r>
            <a:r>
              <a:rPr sz="1200" i="1" spc="-90" dirty="0">
                <a:latin typeface="Verdana"/>
                <a:cs typeface="Verdana"/>
              </a:rPr>
              <a:t>t</a:t>
            </a:r>
            <a:r>
              <a:rPr sz="1200" i="1" spc="90" dirty="0">
                <a:latin typeface="Verdana"/>
                <a:cs typeface="Verdana"/>
              </a:rPr>
              <a:t>a</a:t>
            </a:r>
            <a:r>
              <a:rPr sz="1200" i="1" spc="-60" dirty="0">
                <a:latin typeface="Verdana"/>
                <a:cs typeface="Verdana"/>
              </a:rPr>
              <a:t>t</a:t>
            </a:r>
            <a:r>
              <a:rPr sz="1200" i="1" spc="-80" dirty="0">
                <a:latin typeface="Verdana"/>
                <a:cs typeface="Verdana"/>
              </a:rPr>
              <a:t>i</a:t>
            </a:r>
            <a:r>
              <a:rPr sz="1200" i="1" spc="15" dirty="0">
                <a:latin typeface="Verdana"/>
                <a:cs typeface="Verdana"/>
              </a:rPr>
              <a:t>ng</a:t>
            </a:r>
            <a:r>
              <a:rPr sz="1200" i="1" spc="-105" dirty="0">
                <a:latin typeface="Verdana"/>
                <a:cs typeface="Verdana"/>
              </a:rPr>
              <a:t> </a:t>
            </a:r>
            <a:r>
              <a:rPr sz="1200" i="1" spc="-60" dirty="0">
                <a:latin typeface="Verdana"/>
                <a:cs typeface="Verdana"/>
              </a:rPr>
              <a:t>t</a:t>
            </a:r>
            <a:r>
              <a:rPr sz="1200" i="1" spc="15" dirty="0">
                <a:latin typeface="Verdana"/>
                <a:cs typeface="Verdana"/>
              </a:rPr>
              <a:t>he</a:t>
            </a:r>
            <a:r>
              <a:rPr sz="1200" i="1" spc="-90" dirty="0">
                <a:latin typeface="Verdana"/>
                <a:cs typeface="Verdana"/>
              </a:rPr>
              <a:t> </a:t>
            </a:r>
            <a:r>
              <a:rPr sz="1200" i="1" spc="45" dirty="0">
                <a:latin typeface="Verdana"/>
                <a:cs typeface="Verdana"/>
              </a:rPr>
              <a:t>o</a:t>
            </a:r>
            <a:r>
              <a:rPr sz="1200" i="1" spc="5" dirty="0">
                <a:latin typeface="Verdana"/>
                <a:cs typeface="Verdana"/>
              </a:rPr>
              <a:t>b</a:t>
            </a:r>
            <a:r>
              <a:rPr sz="1200" i="1" dirty="0">
                <a:latin typeface="Verdana"/>
                <a:cs typeface="Verdana"/>
              </a:rPr>
              <a:t>v</a:t>
            </a:r>
            <a:r>
              <a:rPr sz="1200" i="1" spc="-80" dirty="0">
                <a:latin typeface="Verdana"/>
                <a:cs typeface="Verdana"/>
              </a:rPr>
              <a:t>i</a:t>
            </a:r>
            <a:r>
              <a:rPr sz="1200" i="1" spc="45" dirty="0">
                <a:latin typeface="Verdana"/>
                <a:cs typeface="Verdana"/>
              </a:rPr>
              <a:t>o</a:t>
            </a:r>
            <a:r>
              <a:rPr sz="1200" i="1" spc="-95" dirty="0">
                <a:latin typeface="Verdana"/>
                <a:cs typeface="Verdana"/>
              </a:rPr>
              <a:t>us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1580" y="2139696"/>
            <a:ext cx="1405255" cy="1403985"/>
          </a:xfrm>
          <a:custGeom>
            <a:avLst/>
            <a:gdLst/>
            <a:ahLst/>
            <a:cxnLst/>
            <a:rect l="l" t="t" r="r" b="b"/>
            <a:pathLst>
              <a:path w="1405255" h="1403985">
                <a:moveTo>
                  <a:pt x="702563" y="0"/>
                </a:moveTo>
                <a:lnTo>
                  <a:pt x="654465" y="1619"/>
                </a:lnTo>
                <a:lnTo>
                  <a:pt x="607236" y="6406"/>
                </a:lnTo>
                <a:lnTo>
                  <a:pt x="560981" y="14257"/>
                </a:lnTo>
                <a:lnTo>
                  <a:pt x="515805" y="25068"/>
                </a:lnTo>
                <a:lnTo>
                  <a:pt x="471812" y="38733"/>
                </a:lnTo>
                <a:lnTo>
                  <a:pt x="429107" y="55149"/>
                </a:lnTo>
                <a:lnTo>
                  <a:pt x="387794" y="74211"/>
                </a:lnTo>
                <a:lnTo>
                  <a:pt x="347980" y="95814"/>
                </a:lnTo>
                <a:lnTo>
                  <a:pt x="309767" y="119854"/>
                </a:lnTo>
                <a:lnTo>
                  <a:pt x="273261" y="146226"/>
                </a:lnTo>
                <a:lnTo>
                  <a:pt x="238566" y="174826"/>
                </a:lnTo>
                <a:lnTo>
                  <a:pt x="205787" y="205549"/>
                </a:lnTo>
                <a:lnTo>
                  <a:pt x="175029" y="238291"/>
                </a:lnTo>
                <a:lnTo>
                  <a:pt x="146397" y="272947"/>
                </a:lnTo>
                <a:lnTo>
                  <a:pt x="119994" y="309413"/>
                </a:lnTo>
                <a:lnTo>
                  <a:pt x="95927" y="347584"/>
                </a:lnTo>
                <a:lnTo>
                  <a:pt x="74299" y="387356"/>
                </a:lnTo>
                <a:lnTo>
                  <a:pt x="55215" y="428624"/>
                </a:lnTo>
                <a:lnTo>
                  <a:pt x="38780" y="471284"/>
                </a:lnTo>
                <a:lnTo>
                  <a:pt x="25098" y="515231"/>
                </a:lnTo>
                <a:lnTo>
                  <a:pt x="14274" y="560361"/>
                </a:lnTo>
                <a:lnTo>
                  <a:pt x="6414" y="606569"/>
                </a:lnTo>
                <a:lnTo>
                  <a:pt x="1620" y="653751"/>
                </a:lnTo>
                <a:lnTo>
                  <a:pt x="0" y="701801"/>
                </a:lnTo>
                <a:lnTo>
                  <a:pt x="1620" y="749852"/>
                </a:lnTo>
                <a:lnTo>
                  <a:pt x="6414" y="797034"/>
                </a:lnTo>
                <a:lnTo>
                  <a:pt x="14274" y="843242"/>
                </a:lnTo>
                <a:lnTo>
                  <a:pt x="25098" y="888372"/>
                </a:lnTo>
                <a:lnTo>
                  <a:pt x="38780" y="932319"/>
                </a:lnTo>
                <a:lnTo>
                  <a:pt x="55215" y="974979"/>
                </a:lnTo>
                <a:lnTo>
                  <a:pt x="74299" y="1016247"/>
                </a:lnTo>
                <a:lnTo>
                  <a:pt x="95927" y="1056019"/>
                </a:lnTo>
                <a:lnTo>
                  <a:pt x="119994" y="1094190"/>
                </a:lnTo>
                <a:lnTo>
                  <a:pt x="146397" y="1130656"/>
                </a:lnTo>
                <a:lnTo>
                  <a:pt x="175029" y="1165312"/>
                </a:lnTo>
                <a:lnTo>
                  <a:pt x="205787" y="1198054"/>
                </a:lnTo>
                <a:lnTo>
                  <a:pt x="238566" y="1228777"/>
                </a:lnTo>
                <a:lnTo>
                  <a:pt x="273261" y="1257377"/>
                </a:lnTo>
                <a:lnTo>
                  <a:pt x="309767" y="1283749"/>
                </a:lnTo>
                <a:lnTo>
                  <a:pt x="347980" y="1307789"/>
                </a:lnTo>
                <a:lnTo>
                  <a:pt x="387794" y="1329392"/>
                </a:lnTo>
                <a:lnTo>
                  <a:pt x="429107" y="1348454"/>
                </a:lnTo>
                <a:lnTo>
                  <a:pt x="471812" y="1364870"/>
                </a:lnTo>
                <a:lnTo>
                  <a:pt x="515805" y="1378535"/>
                </a:lnTo>
                <a:lnTo>
                  <a:pt x="560981" y="1389346"/>
                </a:lnTo>
                <a:lnTo>
                  <a:pt x="607236" y="1397197"/>
                </a:lnTo>
                <a:lnTo>
                  <a:pt x="654465" y="1401984"/>
                </a:lnTo>
                <a:lnTo>
                  <a:pt x="702563" y="1403603"/>
                </a:lnTo>
                <a:lnTo>
                  <a:pt x="750662" y="1401984"/>
                </a:lnTo>
                <a:lnTo>
                  <a:pt x="797891" y="1397197"/>
                </a:lnTo>
                <a:lnTo>
                  <a:pt x="844146" y="1389346"/>
                </a:lnTo>
                <a:lnTo>
                  <a:pt x="889322" y="1378535"/>
                </a:lnTo>
                <a:lnTo>
                  <a:pt x="933315" y="1364870"/>
                </a:lnTo>
                <a:lnTo>
                  <a:pt x="976020" y="1348454"/>
                </a:lnTo>
                <a:lnTo>
                  <a:pt x="1017333" y="1329392"/>
                </a:lnTo>
                <a:lnTo>
                  <a:pt x="1057148" y="1307789"/>
                </a:lnTo>
                <a:lnTo>
                  <a:pt x="1095360" y="1283749"/>
                </a:lnTo>
                <a:lnTo>
                  <a:pt x="1131866" y="1257377"/>
                </a:lnTo>
                <a:lnTo>
                  <a:pt x="1166561" y="1228777"/>
                </a:lnTo>
                <a:lnTo>
                  <a:pt x="1199340" y="1198054"/>
                </a:lnTo>
                <a:lnTo>
                  <a:pt x="1230098" y="1165312"/>
                </a:lnTo>
                <a:lnTo>
                  <a:pt x="1258730" y="1130656"/>
                </a:lnTo>
                <a:lnTo>
                  <a:pt x="1285133" y="1094190"/>
                </a:lnTo>
                <a:lnTo>
                  <a:pt x="1309200" y="1056019"/>
                </a:lnTo>
                <a:lnTo>
                  <a:pt x="1330828" y="1016247"/>
                </a:lnTo>
                <a:lnTo>
                  <a:pt x="1349912" y="974978"/>
                </a:lnTo>
                <a:lnTo>
                  <a:pt x="1366347" y="932319"/>
                </a:lnTo>
                <a:lnTo>
                  <a:pt x="1380029" y="888372"/>
                </a:lnTo>
                <a:lnTo>
                  <a:pt x="1390853" y="843242"/>
                </a:lnTo>
                <a:lnTo>
                  <a:pt x="1398713" y="797034"/>
                </a:lnTo>
                <a:lnTo>
                  <a:pt x="1403507" y="749852"/>
                </a:lnTo>
                <a:lnTo>
                  <a:pt x="1405127" y="701801"/>
                </a:lnTo>
                <a:lnTo>
                  <a:pt x="1403507" y="653751"/>
                </a:lnTo>
                <a:lnTo>
                  <a:pt x="1398713" y="606569"/>
                </a:lnTo>
                <a:lnTo>
                  <a:pt x="1390853" y="560361"/>
                </a:lnTo>
                <a:lnTo>
                  <a:pt x="1380029" y="515231"/>
                </a:lnTo>
                <a:lnTo>
                  <a:pt x="1366347" y="471284"/>
                </a:lnTo>
                <a:lnTo>
                  <a:pt x="1349912" y="428624"/>
                </a:lnTo>
                <a:lnTo>
                  <a:pt x="1330828" y="387356"/>
                </a:lnTo>
                <a:lnTo>
                  <a:pt x="1309200" y="347584"/>
                </a:lnTo>
                <a:lnTo>
                  <a:pt x="1285133" y="309413"/>
                </a:lnTo>
                <a:lnTo>
                  <a:pt x="1258730" y="272947"/>
                </a:lnTo>
                <a:lnTo>
                  <a:pt x="1230098" y="238291"/>
                </a:lnTo>
                <a:lnTo>
                  <a:pt x="1199340" y="205549"/>
                </a:lnTo>
                <a:lnTo>
                  <a:pt x="1166561" y="174826"/>
                </a:lnTo>
                <a:lnTo>
                  <a:pt x="1131866" y="146226"/>
                </a:lnTo>
                <a:lnTo>
                  <a:pt x="1095360" y="119854"/>
                </a:lnTo>
                <a:lnTo>
                  <a:pt x="1057147" y="95814"/>
                </a:lnTo>
                <a:lnTo>
                  <a:pt x="1017333" y="74211"/>
                </a:lnTo>
                <a:lnTo>
                  <a:pt x="976020" y="55149"/>
                </a:lnTo>
                <a:lnTo>
                  <a:pt x="933315" y="38733"/>
                </a:lnTo>
                <a:lnTo>
                  <a:pt x="889322" y="25068"/>
                </a:lnTo>
                <a:lnTo>
                  <a:pt x="844146" y="14257"/>
                </a:lnTo>
                <a:lnTo>
                  <a:pt x="797891" y="6406"/>
                </a:lnTo>
                <a:lnTo>
                  <a:pt x="750662" y="1619"/>
                </a:lnTo>
                <a:lnTo>
                  <a:pt x="702563" y="0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57274" y="2720594"/>
            <a:ext cx="713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CL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b="1" spc="-3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b="1" spc="-27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b="1" spc="-265" dirty="0">
                <a:solidFill>
                  <a:srgbClr val="FFFFFF"/>
                </a:solidFill>
                <a:latin typeface="Verdana"/>
                <a:cs typeface="Verdana"/>
              </a:rPr>
              <a:t>TY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6102" y="3932318"/>
            <a:ext cx="3149600" cy="1010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308610" indent="-178435">
              <a:lnSpc>
                <a:spcPct val="88900"/>
              </a:lnSpc>
            </a:pPr>
            <a:r>
              <a:rPr sz="1450" b="0" spc="-5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450" b="0" spc="160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200" i="1" spc="70" dirty="0">
                <a:latin typeface="Verdana"/>
                <a:cs typeface="Verdana"/>
              </a:rPr>
              <a:t>Ap</a:t>
            </a:r>
            <a:r>
              <a:rPr sz="1200" i="1" spc="55" dirty="0">
                <a:latin typeface="Verdana"/>
                <a:cs typeface="Verdana"/>
              </a:rPr>
              <a:t>p</a:t>
            </a:r>
            <a:r>
              <a:rPr sz="1200" i="1" spc="-40" dirty="0">
                <a:latin typeface="Verdana"/>
                <a:cs typeface="Verdana"/>
              </a:rPr>
              <a:t>r</a:t>
            </a:r>
            <a:r>
              <a:rPr sz="1200" i="1" spc="-70" dirty="0">
                <a:latin typeface="Verdana"/>
                <a:cs typeface="Verdana"/>
              </a:rPr>
              <a:t>o</a:t>
            </a:r>
            <a:r>
              <a:rPr sz="1200" i="1" spc="-75" dirty="0">
                <a:latin typeface="Verdana"/>
                <a:cs typeface="Verdana"/>
              </a:rPr>
              <a:t>pr</a:t>
            </a:r>
            <a:r>
              <a:rPr sz="1200" i="1" spc="-30" dirty="0">
                <a:latin typeface="Verdana"/>
                <a:cs typeface="Verdana"/>
              </a:rPr>
              <a:t>i</a:t>
            </a:r>
            <a:r>
              <a:rPr sz="1200" i="1" spc="90" dirty="0">
                <a:latin typeface="Verdana"/>
                <a:cs typeface="Verdana"/>
              </a:rPr>
              <a:t>a</a:t>
            </a:r>
            <a:r>
              <a:rPr sz="1200" i="1" spc="-60" dirty="0">
                <a:latin typeface="Verdana"/>
                <a:cs typeface="Verdana"/>
              </a:rPr>
              <a:t>t</a:t>
            </a:r>
            <a:r>
              <a:rPr sz="1200" i="1" spc="60" dirty="0">
                <a:latin typeface="Verdana"/>
                <a:cs typeface="Verdana"/>
              </a:rPr>
              <a:t>e</a:t>
            </a:r>
            <a:r>
              <a:rPr sz="1200" i="1" spc="-100" dirty="0">
                <a:latin typeface="Verdana"/>
                <a:cs typeface="Verdana"/>
              </a:rPr>
              <a:t> </a:t>
            </a:r>
            <a:r>
              <a:rPr sz="1200" i="1" spc="-80" dirty="0">
                <a:latin typeface="Verdana"/>
                <a:cs typeface="Verdana"/>
              </a:rPr>
              <a:t>l</a:t>
            </a:r>
            <a:r>
              <a:rPr sz="1200" i="1" spc="10" dirty="0">
                <a:latin typeface="Verdana"/>
                <a:cs typeface="Verdana"/>
              </a:rPr>
              <a:t>e</a:t>
            </a:r>
            <a:r>
              <a:rPr sz="1200" i="1" spc="5" dirty="0">
                <a:latin typeface="Verdana"/>
                <a:cs typeface="Verdana"/>
              </a:rPr>
              <a:t>v</a:t>
            </a:r>
            <a:r>
              <a:rPr sz="1200" i="1" spc="-15" dirty="0">
                <a:latin typeface="Verdana"/>
                <a:cs typeface="Verdana"/>
              </a:rPr>
              <a:t>el</a:t>
            </a:r>
            <a:r>
              <a:rPr sz="1200" i="1" spc="-114" dirty="0">
                <a:latin typeface="Verdana"/>
                <a:cs typeface="Verdana"/>
              </a:rPr>
              <a:t> </a:t>
            </a:r>
            <a:r>
              <a:rPr sz="1200" i="1" spc="45" dirty="0">
                <a:latin typeface="Verdana"/>
                <a:cs typeface="Verdana"/>
              </a:rPr>
              <a:t>o</a:t>
            </a:r>
            <a:r>
              <a:rPr sz="1200" i="1" spc="-50" dirty="0">
                <a:latin typeface="Verdana"/>
                <a:cs typeface="Verdana"/>
              </a:rPr>
              <a:t>f</a:t>
            </a:r>
            <a:r>
              <a:rPr sz="1200" i="1" spc="-85" dirty="0">
                <a:latin typeface="Verdana"/>
                <a:cs typeface="Verdana"/>
              </a:rPr>
              <a:t> </a:t>
            </a:r>
            <a:r>
              <a:rPr sz="1200" i="1" spc="75" dirty="0">
                <a:latin typeface="Verdana"/>
                <a:cs typeface="Verdana"/>
              </a:rPr>
              <a:t>d</a:t>
            </a:r>
            <a:r>
              <a:rPr sz="1200" i="1" spc="-5" dirty="0">
                <a:latin typeface="Verdana"/>
                <a:cs typeface="Verdana"/>
              </a:rPr>
              <a:t>e</a:t>
            </a:r>
            <a:r>
              <a:rPr sz="1200" i="1" spc="0" dirty="0">
                <a:latin typeface="Verdana"/>
                <a:cs typeface="Verdana"/>
              </a:rPr>
              <a:t>t</a:t>
            </a:r>
            <a:r>
              <a:rPr sz="1200" i="1" spc="90" dirty="0">
                <a:latin typeface="Verdana"/>
                <a:cs typeface="Verdana"/>
              </a:rPr>
              <a:t>a</a:t>
            </a:r>
            <a:r>
              <a:rPr sz="1200" i="1" spc="-80" dirty="0">
                <a:latin typeface="Verdana"/>
                <a:cs typeface="Verdana"/>
              </a:rPr>
              <a:t>i</a:t>
            </a:r>
            <a:r>
              <a:rPr sz="1200" i="1" spc="-90" dirty="0">
                <a:latin typeface="Verdana"/>
                <a:cs typeface="Verdana"/>
              </a:rPr>
              <a:t>l</a:t>
            </a:r>
            <a:r>
              <a:rPr sz="1200" i="1" spc="-100" dirty="0">
                <a:latin typeface="Verdana"/>
                <a:cs typeface="Verdana"/>
              </a:rPr>
              <a:t> </a:t>
            </a:r>
            <a:r>
              <a:rPr sz="1200" i="1" spc="-165" dirty="0">
                <a:latin typeface="Verdana"/>
                <a:cs typeface="Verdana"/>
              </a:rPr>
              <a:t>–</a:t>
            </a:r>
            <a:r>
              <a:rPr sz="1200" i="1" spc="-90" dirty="0">
                <a:latin typeface="Verdana"/>
                <a:cs typeface="Verdana"/>
              </a:rPr>
              <a:t> </a:t>
            </a:r>
            <a:r>
              <a:rPr sz="1200" i="1" spc="15" dirty="0">
                <a:latin typeface="Verdana"/>
                <a:cs typeface="Verdana"/>
              </a:rPr>
              <a:t>n</a:t>
            </a:r>
            <a:r>
              <a:rPr sz="1200" i="1" dirty="0">
                <a:latin typeface="Verdana"/>
                <a:cs typeface="Verdana"/>
              </a:rPr>
              <a:t>o</a:t>
            </a:r>
            <a:r>
              <a:rPr sz="1200" i="1" spc="-70" dirty="0">
                <a:latin typeface="Verdana"/>
                <a:cs typeface="Verdana"/>
              </a:rPr>
              <a:t>t</a:t>
            </a:r>
            <a:r>
              <a:rPr sz="1200" i="1" spc="-65" dirty="0">
                <a:latin typeface="Verdana"/>
                <a:cs typeface="Verdana"/>
              </a:rPr>
              <a:t> </a:t>
            </a:r>
            <a:r>
              <a:rPr sz="1200" i="1" spc="-60" dirty="0">
                <a:latin typeface="Verdana"/>
                <a:cs typeface="Verdana"/>
              </a:rPr>
              <a:t>t</a:t>
            </a:r>
            <a:r>
              <a:rPr sz="1200" i="1" spc="45" dirty="0">
                <a:latin typeface="Verdana"/>
                <a:cs typeface="Verdana"/>
              </a:rPr>
              <a:t>o</a:t>
            </a:r>
            <a:r>
              <a:rPr sz="1200" i="1" spc="55" dirty="0">
                <a:latin typeface="Verdana"/>
                <a:cs typeface="Verdana"/>
              </a:rPr>
              <a:t>o</a:t>
            </a:r>
            <a:r>
              <a:rPr sz="1200" i="1" spc="30" dirty="0">
                <a:latin typeface="Verdana"/>
                <a:cs typeface="Verdana"/>
              </a:rPr>
              <a:t> </a:t>
            </a:r>
            <a:r>
              <a:rPr sz="1200" i="1" dirty="0">
                <a:latin typeface="Verdana"/>
                <a:cs typeface="Verdana"/>
              </a:rPr>
              <a:t>gene</a:t>
            </a:r>
            <a:r>
              <a:rPr sz="1200" i="1" spc="-5" dirty="0">
                <a:latin typeface="Verdana"/>
                <a:cs typeface="Verdana"/>
              </a:rPr>
              <a:t>r</a:t>
            </a:r>
            <a:r>
              <a:rPr sz="1200" i="1" spc="-80" dirty="0">
                <a:latin typeface="Verdana"/>
                <a:cs typeface="Verdana"/>
              </a:rPr>
              <a:t>i</a:t>
            </a:r>
            <a:r>
              <a:rPr sz="1200" i="1" spc="150" dirty="0">
                <a:latin typeface="Verdana"/>
                <a:cs typeface="Verdana"/>
              </a:rPr>
              <a:t>c</a:t>
            </a:r>
            <a:r>
              <a:rPr sz="1200" i="1" spc="-95" dirty="0">
                <a:latin typeface="Verdana"/>
                <a:cs typeface="Verdana"/>
              </a:rPr>
              <a:t> </a:t>
            </a:r>
            <a:r>
              <a:rPr sz="1200" i="1" spc="-165" dirty="0">
                <a:latin typeface="Verdana"/>
                <a:cs typeface="Verdana"/>
              </a:rPr>
              <a:t>–</a:t>
            </a:r>
            <a:r>
              <a:rPr sz="1200" i="1" spc="-90" dirty="0">
                <a:latin typeface="Verdana"/>
                <a:cs typeface="Verdana"/>
              </a:rPr>
              <a:t> </a:t>
            </a:r>
            <a:r>
              <a:rPr sz="1200" i="1" spc="15" dirty="0">
                <a:latin typeface="Verdana"/>
                <a:cs typeface="Verdana"/>
              </a:rPr>
              <a:t>n</a:t>
            </a:r>
            <a:r>
              <a:rPr sz="1200" i="1" dirty="0">
                <a:latin typeface="Verdana"/>
                <a:cs typeface="Verdana"/>
              </a:rPr>
              <a:t>o</a:t>
            </a:r>
            <a:r>
              <a:rPr sz="1200" i="1" spc="-70" dirty="0">
                <a:latin typeface="Verdana"/>
                <a:cs typeface="Verdana"/>
              </a:rPr>
              <a:t>t</a:t>
            </a:r>
            <a:r>
              <a:rPr sz="1200" i="1" spc="-65" dirty="0">
                <a:latin typeface="Verdana"/>
                <a:cs typeface="Verdana"/>
              </a:rPr>
              <a:t> </a:t>
            </a:r>
            <a:r>
              <a:rPr sz="1200" i="1" spc="-60" dirty="0">
                <a:latin typeface="Verdana"/>
                <a:cs typeface="Verdana"/>
              </a:rPr>
              <a:t>t</a:t>
            </a:r>
            <a:r>
              <a:rPr sz="1200" i="1" spc="45" dirty="0">
                <a:latin typeface="Verdana"/>
                <a:cs typeface="Verdana"/>
              </a:rPr>
              <a:t>o</a:t>
            </a:r>
            <a:r>
              <a:rPr sz="1200" i="1" spc="55" dirty="0">
                <a:latin typeface="Verdana"/>
                <a:cs typeface="Verdana"/>
              </a:rPr>
              <a:t>o</a:t>
            </a:r>
            <a:r>
              <a:rPr sz="1200" i="1" spc="-100" dirty="0">
                <a:latin typeface="Verdana"/>
                <a:cs typeface="Verdana"/>
              </a:rPr>
              <a:t> </a:t>
            </a:r>
            <a:r>
              <a:rPr sz="1200" i="1" spc="-160" dirty="0">
                <a:latin typeface="Verdana"/>
                <a:cs typeface="Verdana"/>
              </a:rPr>
              <a:t>s</a:t>
            </a:r>
            <a:r>
              <a:rPr sz="1200" i="1" spc="50" dirty="0">
                <a:latin typeface="Verdana"/>
                <a:cs typeface="Verdana"/>
              </a:rPr>
              <a:t>pec</a:t>
            </a:r>
            <a:r>
              <a:rPr sz="1200" i="1" spc="35" dirty="0">
                <a:latin typeface="Verdana"/>
                <a:cs typeface="Verdana"/>
              </a:rPr>
              <a:t>i</a:t>
            </a:r>
            <a:r>
              <a:rPr sz="1200" i="1" spc="-45" dirty="0">
                <a:latin typeface="Verdana"/>
                <a:cs typeface="Verdana"/>
              </a:rPr>
              <a:t>f</a:t>
            </a:r>
            <a:r>
              <a:rPr sz="1200" i="1" spc="25" dirty="0">
                <a:latin typeface="Verdana"/>
                <a:cs typeface="Verdana"/>
              </a:rPr>
              <a:t>ic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50" b="0" spc="-5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450" b="0" spc="160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200" i="1" spc="95" dirty="0">
                <a:latin typeface="Verdana"/>
                <a:cs typeface="Verdana"/>
              </a:rPr>
              <a:t>G</a:t>
            </a:r>
            <a:r>
              <a:rPr sz="1200" i="1" spc="65" dirty="0">
                <a:latin typeface="Verdana"/>
                <a:cs typeface="Verdana"/>
              </a:rPr>
              <a:t>o</a:t>
            </a:r>
            <a:r>
              <a:rPr sz="1200" i="1" spc="-80" dirty="0">
                <a:latin typeface="Verdana"/>
                <a:cs typeface="Verdana"/>
              </a:rPr>
              <a:t>l</a:t>
            </a:r>
            <a:r>
              <a:rPr sz="1200" i="1" spc="70" dirty="0">
                <a:latin typeface="Verdana"/>
                <a:cs typeface="Verdana"/>
              </a:rPr>
              <a:t>d</a:t>
            </a:r>
            <a:r>
              <a:rPr sz="1200" i="1" spc="-80" dirty="0">
                <a:latin typeface="Verdana"/>
                <a:cs typeface="Verdana"/>
              </a:rPr>
              <a:t>il</a:t>
            </a:r>
            <a:r>
              <a:rPr sz="1200" i="1" spc="45" dirty="0">
                <a:latin typeface="Verdana"/>
                <a:cs typeface="Verdana"/>
              </a:rPr>
              <a:t>o</a:t>
            </a:r>
            <a:r>
              <a:rPr sz="1200" i="1" spc="150" dirty="0">
                <a:latin typeface="Verdana"/>
                <a:cs typeface="Verdana"/>
              </a:rPr>
              <a:t>c</a:t>
            </a:r>
            <a:r>
              <a:rPr sz="1200" i="1" spc="-135" dirty="0">
                <a:latin typeface="Verdana"/>
                <a:cs typeface="Verdana"/>
              </a:rPr>
              <a:t>ks</a:t>
            </a:r>
            <a:r>
              <a:rPr sz="1200" i="1" spc="-125" dirty="0">
                <a:latin typeface="Verdana"/>
                <a:cs typeface="Verdana"/>
              </a:rPr>
              <a:t> </a:t>
            </a:r>
            <a:r>
              <a:rPr sz="1200" i="1" spc="-75" dirty="0">
                <a:latin typeface="Verdana"/>
                <a:cs typeface="Verdana"/>
              </a:rPr>
              <a:t>pr</a:t>
            </a:r>
            <a:r>
              <a:rPr sz="1200" i="1" spc="-30" dirty="0">
                <a:latin typeface="Verdana"/>
                <a:cs typeface="Verdana"/>
              </a:rPr>
              <a:t>i</a:t>
            </a:r>
            <a:r>
              <a:rPr sz="1200" i="1" spc="60" dirty="0">
                <a:latin typeface="Verdana"/>
                <a:cs typeface="Verdana"/>
              </a:rPr>
              <a:t>nc</a:t>
            </a:r>
            <a:r>
              <a:rPr sz="1200" i="1" spc="-80" dirty="0">
                <a:latin typeface="Verdana"/>
                <a:cs typeface="Verdana"/>
              </a:rPr>
              <a:t>i</a:t>
            </a:r>
            <a:r>
              <a:rPr sz="1200" i="1" spc="10" dirty="0">
                <a:latin typeface="Verdana"/>
                <a:cs typeface="Verdana"/>
              </a:rPr>
              <a:t>ple</a:t>
            </a:r>
            <a:endParaRPr sz="1200">
              <a:latin typeface="Verdana"/>
              <a:cs typeface="Verdana"/>
            </a:endParaRPr>
          </a:p>
          <a:p>
            <a:pPr marL="190500" marR="5080" indent="-178435">
              <a:lnSpc>
                <a:spcPct val="89000"/>
              </a:lnSpc>
              <a:spcBef>
                <a:spcPts val="390"/>
              </a:spcBef>
            </a:pPr>
            <a:r>
              <a:rPr sz="1400" b="0" spc="10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400" b="0" spc="190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200" i="1" spc="130" dirty="0">
                <a:latin typeface="Verdana"/>
                <a:cs typeface="Verdana"/>
              </a:rPr>
              <a:t>C</a:t>
            </a:r>
            <a:r>
              <a:rPr sz="1200" i="1" spc="45" dirty="0">
                <a:latin typeface="Verdana"/>
                <a:cs typeface="Verdana"/>
              </a:rPr>
              <a:t>o</a:t>
            </a:r>
            <a:r>
              <a:rPr sz="1200" i="1" spc="-60" dirty="0">
                <a:latin typeface="Verdana"/>
                <a:cs typeface="Verdana"/>
              </a:rPr>
              <a:t>n</a:t>
            </a:r>
            <a:r>
              <a:rPr sz="1200" i="1" spc="-30" dirty="0">
                <a:latin typeface="Verdana"/>
                <a:cs typeface="Verdana"/>
              </a:rPr>
              <a:t>t</a:t>
            </a:r>
            <a:r>
              <a:rPr sz="1200" i="1" spc="90" dirty="0">
                <a:latin typeface="Verdana"/>
                <a:cs typeface="Verdana"/>
              </a:rPr>
              <a:t>a</a:t>
            </a:r>
            <a:r>
              <a:rPr sz="1200" i="1" spc="-80" dirty="0">
                <a:latin typeface="Verdana"/>
                <a:cs typeface="Verdana"/>
              </a:rPr>
              <a:t>i</a:t>
            </a:r>
            <a:r>
              <a:rPr sz="1200" i="1" spc="-95" dirty="0">
                <a:latin typeface="Verdana"/>
                <a:cs typeface="Verdana"/>
              </a:rPr>
              <a:t>ns</a:t>
            </a:r>
            <a:r>
              <a:rPr sz="1200" i="1" spc="-90" dirty="0">
                <a:latin typeface="Verdana"/>
                <a:cs typeface="Verdana"/>
              </a:rPr>
              <a:t> </a:t>
            </a:r>
            <a:r>
              <a:rPr sz="1200" i="1" spc="90" dirty="0">
                <a:latin typeface="Verdana"/>
                <a:cs typeface="Verdana"/>
              </a:rPr>
              <a:t>a</a:t>
            </a:r>
            <a:r>
              <a:rPr sz="1200" i="1" spc="-80" dirty="0">
                <a:latin typeface="Verdana"/>
                <a:cs typeface="Verdana"/>
              </a:rPr>
              <a:t>l</a:t>
            </a:r>
            <a:r>
              <a:rPr sz="1200" i="1" spc="-90" dirty="0">
                <a:latin typeface="Verdana"/>
                <a:cs typeface="Verdana"/>
              </a:rPr>
              <a:t>l </a:t>
            </a:r>
            <a:r>
              <a:rPr sz="1200" i="1" spc="60" dirty="0">
                <a:latin typeface="Verdana"/>
                <a:cs typeface="Verdana"/>
              </a:rPr>
              <a:t>nec</a:t>
            </a:r>
            <a:r>
              <a:rPr sz="1200" i="1" spc="-85" dirty="0">
                <a:latin typeface="Verdana"/>
                <a:cs typeface="Verdana"/>
              </a:rPr>
              <a:t>ess</a:t>
            </a:r>
            <a:r>
              <a:rPr sz="1200" i="1" spc="90" dirty="0">
                <a:latin typeface="Verdana"/>
                <a:cs typeface="Verdana"/>
              </a:rPr>
              <a:t>a</a:t>
            </a:r>
            <a:r>
              <a:rPr sz="1200" i="1" spc="-110" dirty="0">
                <a:latin typeface="Verdana"/>
                <a:cs typeface="Verdana"/>
              </a:rPr>
              <a:t>ry </a:t>
            </a:r>
            <a:r>
              <a:rPr sz="1200" i="1" spc="150" dirty="0">
                <a:latin typeface="Verdana"/>
                <a:cs typeface="Verdana"/>
              </a:rPr>
              <a:t>c</a:t>
            </a:r>
            <a:r>
              <a:rPr sz="1200" i="1" spc="45" dirty="0">
                <a:latin typeface="Verdana"/>
                <a:cs typeface="Verdana"/>
              </a:rPr>
              <a:t>o</a:t>
            </a:r>
            <a:r>
              <a:rPr sz="1200" i="1" spc="30" dirty="0">
                <a:latin typeface="Verdana"/>
                <a:cs typeface="Verdana"/>
              </a:rPr>
              <a:t>mp</a:t>
            </a:r>
            <a:r>
              <a:rPr sz="1200" i="1" spc="10" dirty="0">
                <a:latin typeface="Verdana"/>
                <a:cs typeface="Verdana"/>
              </a:rPr>
              <a:t>o</a:t>
            </a:r>
            <a:r>
              <a:rPr sz="1200" i="1" spc="-20" dirty="0">
                <a:latin typeface="Verdana"/>
                <a:cs typeface="Verdana"/>
              </a:rPr>
              <a:t>nen</a:t>
            </a:r>
            <a:r>
              <a:rPr sz="1200" i="1" dirty="0">
                <a:latin typeface="Verdana"/>
                <a:cs typeface="Verdana"/>
              </a:rPr>
              <a:t>t</a:t>
            </a:r>
            <a:r>
              <a:rPr sz="1200" i="1" spc="-160" dirty="0">
                <a:latin typeface="Verdana"/>
                <a:cs typeface="Verdana"/>
              </a:rPr>
              <a:t>s</a:t>
            </a:r>
            <a:r>
              <a:rPr sz="1200" i="1" spc="-110" dirty="0">
                <a:latin typeface="Verdana"/>
                <a:cs typeface="Verdana"/>
              </a:rPr>
              <a:t> </a:t>
            </a:r>
            <a:r>
              <a:rPr sz="1200" i="1" spc="-55" dirty="0">
                <a:latin typeface="Verdana"/>
                <a:cs typeface="Verdana"/>
              </a:rPr>
              <a:t>w</a:t>
            </a:r>
            <a:r>
              <a:rPr sz="1200" i="1" spc="-15" dirty="0">
                <a:latin typeface="Verdana"/>
                <a:cs typeface="Verdana"/>
              </a:rPr>
              <a:t>i</a:t>
            </a:r>
            <a:r>
              <a:rPr sz="1200" i="1" spc="-60" dirty="0">
                <a:latin typeface="Verdana"/>
                <a:cs typeface="Verdana"/>
              </a:rPr>
              <a:t>t</a:t>
            </a:r>
            <a:r>
              <a:rPr sz="1200" i="1" spc="15" dirty="0">
                <a:latin typeface="Verdana"/>
                <a:cs typeface="Verdana"/>
              </a:rPr>
              <a:t>h</a:t>
            </a:r>
            <a:r>
              <a:rPr sz="1200" i="1" dirty="0">
                <a:latin typeface="Verdana"/>
                <a:cs typeface="Verdana"/>
              </a:rPr>
              <a:t>o</a:t>
            </a:r>
            <a:r>
              <a:rPr sz="1200" i="1" spc="-50" dirty="0">
                <a:latin typeface="Verdana"/>
                <a:cs typeface="Verdana"/>
              </a:rPr>
              <a:t>ut</a:t>
            </a:r>
            <a:r>
              <a:rPr sz="1200" i="1" spc="-100" dirty="0">
                <a:latin typeface="Verdana"/>
                <a:cs typeface="Verdana"/>
              </a:rPr>
              <a:t> </a:t>
            </a:r>
            <a:r>
              <a:rPr sz="1200" i="1" spc="45" dirty="0">
                <a:latin typeface="Verdana"/>
                <a:cs typeface="Verdana"/>
              </a:rPr>
              <a:t>o</a:t>
            </a:r>
            <a:r>
              <a:rPr sz="1200" i="1" spc="-105" dirty="0">
                <a:latin typeface="Verdana"/>
                <a:cs typeface="Verdana"/>
              </a:rPr>
              <a:t>m</a:t>
            </a:r>
            <a:r>
              <a:rPr sz="1200" i="1" spc="-20" dirty="0">
                <a:latin typeface="Verdana"/>
                <a:cs typeface="Verdana"/>
              </a:rPr>
              <a:t>i</a:t>
            </a:r>
            <a:r>
              <a:rPr sz="1200" i="1" spc="-165" dirty="0">
                <a:latin typeface="Verdana"/>
                <a:cs typeface="Verdana"/>
              </a:rPr>
              <a:t>s</a:t>
            </a:r>
            <a:r>
              <a:rPr sz="1200" i="1" spc="-160" dirty="0">
                <a:latin typeface="Verdana"/>
                <a:cs typeface="Verdana"/>
              </a:rPr>
              <a:t>s</a:t>
            </a:r>
            <a:r>
              <a:rPr sz="1200" i="1" spc="-80" dirty="0">
                <a:latin typeface="Verdana"/>
                <a:cs typeface="Verdana"/>
              </a:rPr>
              <a:t>i</a:t>
            </a:r>
            <a:r>
              <a:rPr sz="1200" i="1" spc="45" dirty="0">
                <a:latin typeface="Verdana"/>
                <a:cs typeface="Verdana"/>
              </a:rPr>
              <a:t>o</a:t>
            </a:r>
            <a:r>
              <a:rPr sz="1200" i="1" spc="-30" dirty="0">
                <a:latin typeface="Verdana"/>
                <a:cs typeface="Verdana"/>
              </a:rPr>
              <a:t>n</a:t>
            </a:r>
            <a:r>
              <a:rPr sz="1200" i="1" spc="-100" dirty="0">
                <a:latin typeface="Verdana"/>
                <a:cs typeface="Verdana"/>
              </a:rPr>
              <a:t> </a:t>
            </a:r>
            <a:r>
              <a:rPr sz="1200" i="1" spc="-130" dirty="0">
                <a:latin typeface="Verdana"/>
                <a:cs typeface="Verdana"/>
              </a:rPr>
              <a:t>(</a:t>
            </a:r>
            <a:r>
              <a:rPr sz="1200" i="1" spc="-20" dirty="0">
                <a:latin typeface="Verdana"/>
                <a:cs typeface="Verdana"/>
              </a:rPr>
              <a:t>e.</a:t>
            </a:r>
            <a:r>
              <a:rPr sz="1200" i="1" spc="-25" dirty="0">
                <a:latin typeface="Verdana"/>
                <a:cs typeface="Verdana"/>
              </a:rPr>
              <a:t>g.</a:t>
            </a:r>
            <a:r>
              <a:rPr sz="1200" i="1" spc="-65" dirty="0">
                <a:latin typeface="Verdana"/>
                <a:cs typeface="Verdana"/>
              </a:rPr>
              <a:t> </a:t>
            </a:r>
            <a:r>
              <a:rPr sz="1200" i="1" spc="70" dirty="0">
                <a:latin typeface="Verdana"/>
                <a:cs typeface="Verdana"/>
              </a:rPr>
              <a:t>d</a:t>
            </a:r>
            <a:r>
              <a:rPr sz="1200" i="1" spc="-70" dirty="0">
                <a:latin typeface="Verdana"/>
                <a:cs typeface="Verdana"/>
              </a:rPr>
              <a:t>er</a:t>
            </a:r>
            <a:r>
              <a:rPr sz="1200" i="1" spc="-35" dirty="0">
                <a:latin typeface="Verdana"/>
                <a:cs typeface="Verdana"/>
              </a:rPr>
              <a:t>i</a:t>
            </a:r>
            <a:r>
              <a:rPr sz="1200" i="1" spc="-50" dirty="0">
                <a:latin typeface="Verdana"/>
                <a:cs typeface="Verdana"/>
              </a:rPr>
              <a:t>v</a:t>
            </a:r>
            <a:r>
              <a:rPr sz="1200" i="1" spc="90" dirty="0">
                <a:latin typeface="Verdana"/>
                <a:cs typeface="Verdana"/>
              </a:rPr>
              <a:t>a</a:t>
            </a:r>
            <a:r>
              <a:rPr sz="1200" i="1" spc="-60" dirty="0">
                <a:latin typeface="Verdana"/>
                <a:cs typeface="Verdana"/>
              </a:rPr>
              <a:t>t</a:t>
            </a:r>
            <a:r>
              <a:rPr sz="1200" i="1" spc="-80" dirty="0">
                <a:latin typeface="Verdana"/>
                <a:cs typeface="Verdana"/>
              </a:rPr>
              <a:t>i</a:t>
            </a:r>
            <a:r>
              <a:rPr sz="1200" i="1" spc="45" dirty="0">
                <a:latin typeface="Verdana"/>
                <a:cs typeface="Verdana"/>
              </a:rPr>
              <a:t>o</a:t>
            </a:r>
            <a:r>
              <a:rPr sz="1200" i="1" spc="-100" dirty="0">
                <a:latin typeface="Verdana"/>
                <a:cs typeface="Verdana"/>
              </a:rPr>
              <a:t>ns,</a:t>
            </a:r>
            <a:r>
              <a:rPr sz="1200" i="1" spc="-110" dirty="0">
                <a:latin typeface="Verdana"/>
                <a:cs typeface="Verdana"/>
              </a:rPr>
              <a:t> </a:t>
            </a:r>
            <a:r>
              <a:rPr sz="1200" i="1" spc="-105" dirty="0">
                <a:latin typeface="Verdana"/>
                <a:cs typeface="Verdana"/>
              </a:rPr>
              <a:t>U</a:t>
            </a:r>
            <a:r>
              <a:rPr sz="1200" i="1" spc="85" dirty="0">
                <a:latin typeface="Verdana"/>
                <a:cs typeface="Verdana"/>
              </a:rPr>
              <a:t>O</a:t>
            </a:r>
            <a:r>
              <a:rPr sz="1200" i="1" spc="70" dirty="0">
                <a:latin typeface="Verdana"/>
                <a:cs typeface="Verdana"/>
              </a:rPr>
              <a:t>M</a:t>
            </a:r>
            <a:r>
              <a:rPr sz="1200" i="1" spc="-105" dirty="0">
                <a:latin typeface="Verdana"/>
                <a:cs typeface="Verdana"/>
              </a:rPr>
              <a:t>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1580" y="3745992"/>
            <a:ext cx="1405255" cy="1403985"/>
          </a:xfrm>
          <a:custGeom>
            <a:avLst/>
            <a:gdLst/>
            <a:ahLst/>
            <a:cxnLst/>
            <a:rect l="l" t="t" r="r" b="b"/>
            <a:pathLst>
              <a:path w="1405255" h="1403985">
                <a:moveTo>
                  <a:pt x="702563" y="0"/>
                </a:moveTo>
                <a:lnTo>
                  <a:pt x="654465" y="1619"/>
                </a:lnTo>
                <a:lnTo>
                  <a:pt x="607236" y="6406"/>
                </a:lnTo>
                <a:lnTo>
                  <a:pt x="560981" y="14257"/>
                </a:lnTo>
                <a:lnTo>
                  <a:pt x="515805" y="25068"/>
                </a:lnTo>
                <a:lnTo>
                  <a:pt x="471812" y="38733"/>
                </a:lnTo>
                <a:lnTo>
                  <a:pt x="429107" y="55149"/>
                </a:lnTo>
                <a:lnTo>
                  <a:pt x="387794" y="74211"/>
                </a:lnTo>
                <a:lnTo>
                  <a:pt x="347980" y="95814"/>
                </a:lnTo>
                <a:lnTo>
                  <a:pt x="309767" y="119854"/>
                </a:lnTo>
                <a:lnTo>
                  <a:pt x="273261" y="146226"/>
                </a:lnTo>
                <a:lnTo>
                  <a:pt x="238566" y="174826"/>
                </a:lnTo>
                <a:lnTo>
                  <a:pt x="205787" y="205549"/>
                </a:lnTo>
                <a:lnTo>
                  <a:pt x="175029" y="238291"/>
                </a:lnTo>
                <a:lnTo>
                  <a:pt x="146397" y="272947"/>
                </a:lnTo>
                <a:lnTo>
                  <a:pt x="119994" y="309413"/>
                </a:lnTo>
                <a:lnTo>
                  <a:pt x="95927" y="347584"/>
                </a:lnTo>
                <a:lnTo>
                  <a:pt x="74299" y="387356"/>
                </a:lnTo>
                <a:lnTo>
                  <a:pt x="55215" y="428625"/>
                </a:lnTo>
                <a:lnTo>
                  <a:pt x="38780" y="471284"/>
                </a:lnTo>
                <a:lnTo>
                  <a:pt x="25098" y="515231"/>
                </a:lnTo>
                <a:lnTo>
                  <a:pt x="14274" y="560361"/>
                </a:lnTo>
                <a:lnTo>
                  <a:pt x="6414" y="606569"/>
                </a:lnTo>
                <a:lnTo>
                  <a:pt x="1620" y="653751"/>
                </a:lnTo>
                <a:lnTo>
                  <a:pt x="0" y="701802"/>
                </a:lnTo>
                <a:lnTo>
                  <a:pt x="1620" y="749852"/>
                </a:lnTo>
                <a:lnTo>
                  <a:pt x="6414" y="797034"/>
                </a:lnTo>
                <a:lnTo>
                  <a:pt x="14274" y="843242"/>
                </a:lnTo>
                <a:lnTo>
                  <a:pt x="25098" y="888372"/>
                </a:lnTo>
                <a:lnTo>
                  <a:pt x="38780" y="932319"/>
                </a:lnTo>
                <a:lnTo>
                  <a:pt x="55215" y="974979"/>
                </a:lnTo>
                <a:lnTo>
                  <a:pt x="74299" y="1016247"/>
                </a:lnTo>
                <a:lnTo>
                  <a:pt x="95927" y="1056019"/>
                </a:lnTo>
                <a:lnTo>
                  <a:pt x="119994" y="1094190"/>
                </a:lnTo>
                <a:lnTo>
                  <a:pt x="146397" y="1130656"/>
                </a:lnTo>
                <a:lnTo>
                  <a:pt x="175029" y="1165312"/>
                </a:lnTo>
                <a:lnTo>
                  <a:pt x="205787" y="1198054"/>
                </a:lnTo>
                <a:lnTo>
                  <a:pt x="238566" y="1228777"/>
                </a:lnTo>
                <a:lnTo>
                  <a:pt x="273261" y="1257377"/>
                </a:lnTo>
                <a:lnTo>
                  <a:pt x="309767" y="1283749"/>
                </a:lnTo>
                <a:lnTo>
                  <a:pt x="347980" y="1307789"/>
                </a:lnTo>
                <a:lnTo>
                  <a:pt x="387794" y="1329392"/>
                </a:lnTo>
                <a:lnTo>
                  <a:pt x="429107" y="1348454"/>
                </a:lnTo>
                <a:lnTo>
                  <a:pt x="471812" y="1364870"/>
                </a:lnTo>
                <a:lnTo>
                  <a:pt x="515805" y="1378535"/>
                </a:lnTo>
                <a:lnTo>
                  <a:pt x="560981" y="1389346"/>
                </a:lnTo>
                <a:lnTo>
                  <a:pt x="607236" y="1397197"/>
                </a:lnTo>
                <a:lnTo>
                  <a:pt x="654465" y="1401984"/>
                </a:lnTo>
                <a:lnTo>
                  <a:pt x="702563" y="1403604"/>
                </a:lnTo>
                <a:lnTo>
                  <a:pt x="750662" y="1401984"/>
                </a:lnTo>
                <a:lnTo>
                  <a:pt x="797891" y="1397197"/>
                </a:lnTo>
                <a:lnTo>
                  <a:pt x="844146" y="1389346"/>
                </a:lnTo>
                <a:lnTo>
                  <a:pt x="889322" y="1378535"/>
                </a:lnTo>
                <a:lnTo>
                  <a:pt x="933315" y="1364870"/>
                </a:lnTo>
                <a:lnTo>
                  <a:pt x="976020" y="1348454"/>
                </a:lnTo>
                <a:lnTo>
                  <a:pt x="1017333" y="1329392"/>
                </a:lnTo>
                <a:lnTo>
                  <a:pt x="1057148" y="1307789"/>
                </a:lnTo>
                <a:lnTo>
                  <a:pt x="1095360" y="1283749"/>
                </a:lnTo>
                <a:lnTo>
                  <a:pt x="1131866" y="1257377"/>
                </a:lnTo>
                <a:lnTo>
                  <a:pt x="1166561" y="1228777"/>
                </a:lnTo>
                <a:lnTo>
                  <a:pt x="1199340" y="1198054"/>
                </a:lnTo>
                <a:lnTo>
                  <a:pt x="1230098" y="1165312"/>
                </a:lnTo>
                <a:lnTo>
                  <a:pt x="1258730" y="1130656"/>
                </a:lnTo>
                <a:lnTo>
                  <a:pt x="1285133" y="1094190"/>
                </a:lnTo>
                <a:lnTo>
                  <a:pt x="1309200" y="1056019"/>
                </a:lnTo>
                <a:lnTo>
                  <a:pt x="1330828" y="1016247"/>
                </a:lnTo>
                <a:lnTo>
                  <a:pt x="1349912" y="974979"/>
                </a:lnTo>
                <a:lnTo>
                  <a:pt x="1366347" y="932319"/>
                </a:lnTo>
                <a:lnTo>
                  <a:pt x="1380029" y="888372"/>
                </a:lnTo>
                <a:lnTo>
                  <a:pt x="1390853" y="843242"/>
                </a:lnTo>
                <a:lnTo>
                  <a:pt x="1398713" y="797034"/>
                </a:lnTo>
                <a:lnTo>
                  <a:pt x="1403507" y="749852"/>
                </a:lnTo>
                <a:lnTo>
                  <a:pt x="1405127" y="701802"/>
                </a:lnTo>
                <a:lnTo>
                  <a:pt x="1403507" y="653751"/>
                </a:lnTo>
                <a:lnTo>
                  <a:pt x="1398713" y="606569"/>
                </a:lnTo>
                <a:lnTo>
                  <a:pt x="1390853" y="560361"/>
                </a:lnTo>
                <a:lnTo>
                  <a:pt x="1380029" y="515231"/>
                </a:lnTo>
                <a:lnTo>
                  <a:pt x="1366347" y="471284"/>
                </a:lnTo>
                <a:lnTo>
                  <a:pt x="1349912" y="428624"/>
                </a:lnTo>
                <a:lnTo>
                  <a:pt x="1330828" y="387356"/>
                </a:lnTo>
                <a:lnTo>
                  <a:pt x="1309200" y="347584"/>
                </a:lnTo>
                <a:lnTo>
                  <a:pt x="1285133" y="309413"/>
                </a:lnTo>
                <a:lnTo>
                  <a:pt x="1258730" y="272947"/>
                </a:lnTo>
                <a:lnTo>
                  <a:pt x="1230098" y="238291"/>
                </a:lnTo>
                <a:lnTo>
                  <a:pt x="1199340" y="205549"/>
                </a:lnTo>
                <a:lnTo>
                  <a:pt x="1166561" y="174826"/>
                </a:lnTo>
                <a:lnTo>
                  <a:pt x="1131866" y="146226"/>
                </a:lnTo>
                <a:lnTo>
                  <a:pt x="1095360" y="119854"/>
                </a:lnTo>
                <a:lnTo>
                  <a:pt x="1057147" y="95814"/>
                </a:lnTo>
                <a:lnTo>
                  <a:pt x="1017333" y="74211"/>
                </a:lnTo>
                <a:lnTo>
                  <a:pt x="976020" y="55149"/>
                </a:lnTo>
                <a:lnTo>
                  <a:pt x="933315" y="38733"/>
                </a:lnTo>
                <a:lnTo>
                  <a:pt x="889322" y="25068"/>
                </a:lnTo>
                <a:lnTo>
                  <a:pt x="844146" y="14257"/>
                </a:lnTo>
                <a:lnTo>
                  <a:pt x="797891" y="6406"/>
                </a:lnTo>
                <a:lnTo>
                  <a:pt x="750662" y="1619"/>
                </a:lnTo>
                <a:lnTo>
                  <a:pt x="702563" y="0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2524" y="4327144"/>
            <a:ext cx="132207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b="1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b="1" spc="-225" dirty="0">
                <a:solidFill>
                  <a:srgbClr val="FFFFFF"/>
                </a:solidFill>
                <a:latin typeface="Verdana"/>
                <a:cs typeface="Verdana"/>
              </a:rPr>
              <a:t>MPLETENE</a:t>
            </a:r>
            <a:r>
              <a:rPr sz="1400" b="1" spc="-2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b="1" spc="-2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6102" y="5609717"/>
            <a:ext cx="2936240" cy="78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0" spc="10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400" b="0" spc="190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200" i="1" spc="65" dirty="0">
                <a:latin typeface="Verdana"/>
                <a:cs typeface="Verdana"/>
              </a:rPr>
              <a:t>A</a:t>
            </a:r>
            <a:r>
              <a:rPr sz="1200" i="1" spc="-90" dirty="0">
                <a:latin typeface="Verdana"/>
                <a:cs typeface="Verdana"/>
              </a:rPr>
              <a:t> </a:t>
            </a:r>
            <a:r>
              <a:rPr sz="1200" i="1" spc="-95" dirty="0">
                <a:latin typeface="Verdana"/>
                <a:cs typeface="Verdana"/>
              </a:rPr>
              <a:t>s</a:t>
            </a:r>
            <a:r>
              <a:rPr sz="1200" i="1" spc="-105" dirty="0">
                <a:latin typeface="Verdana"/>
                <a:cs typeface="Verdana"/>
              </a:rPr>
              <a:t>u</a:t>
            </a:r>
            <a:r>
              <a:rPr sz="1200" i="1" spc="-70" dirty="0">
                <a:latin typeface="Verdana"/>
                <a:cs typeface="Verdana"/>
              </a:rPr>
              <a:t>b</a:t>
            </a:r>
            <a:r>
              <a:rPr sz="1200" i="1" spc="-35" dirty="0">
                <a:latin typeface="Verdana"/>
                <a:cs typeface="Verdana"/>
              </a:rPr>
              <a:t>j</a:t>
            </a:r>
            <a:r>
              <a:rPr sz="1200" i="1" spc="105" dirty="0">
                <a:latin typeface="Verdana"/>
                <a:cs typeface="Verdana"/>
              </a:rPr>
              <a:t>ec</a:t>
            </a:r>
            <a:r>
              <a:rPr sz="1200" i="1" spc="-70" dirty="0">
                <a:latin typeface="Verdana"/>
                <a:cs typeface="Verdana"/>
              </a:rPr>
              <a:t>t</a:t>
            </a:r>
            <a:r>
              <a:rPr sz="1200" i="1" spc="-114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Verdana"/>
                <a:cs typeface="Verdana"/>
              </a:rPr>
              <a:t>ma</a:t>
            </a:r>
            <a:r>
              <a:rPr sz="1200" i="1" spc="0" dirty="0">
                <a:latin typeface="Verdana"/>
                <a:cs typeface="Verdana"/>
              </a:rPr>
              <a:t>t</a:t>
            </a:r>
            <a:r>
              <a:rPr sz="1200" i="1" spc="-60" dirty="0">
                <a:latin typeface="Verdana"/>
                <a:cs typeface="Verdana"/>
              </a:rPr>
              <a:t>t</a:t>
            </a:r>
            <a:r>
              <a:rPr sz="1200" i="1" spc="-45" dirty="0">
                <a:latin typeface="Verdana"/>
                <a:cs typeface="Verdana"/>
              </a:rPr>
              <a:t>er</a:t>
            </a:r>
            <a:r>
              <a:rPr sz="1200" i="1" spc="-100" dirty="0">
                <a:latin typeface="Verdana"/>
                <a:cs typeface="Verdana"/>
              </a:rPr>
              <a:t> </a:t>
            </a:r>
            <a:r>
              <a:rPr sz="1200" i="1" spc="-20" dirty="0">
                <a:latin typeface="Verdana"/>
                <a:cs typeface="Verdana"/>
              </a:rPr>
              <a:t>exper</a:t>
            </a:r>
            <a:r>
              <a:rPr sz="1200" i="1" spc="-70" dirty="0">
                <a:latin typeface="Verdana"/>
                <a:cs typeface="Verdana"/>
              </a:rPr>
              <a:t>t</a:t>
            </a:r>
            <a:r>
              <a:rPr sz="1200" i="1" spc="-90" dirty="0">
                <a:latin typeface="Verdana"/>
                <a:cs typeface="Verdana"/>
              </a:rPr>
              <a:t> </a:t>
            </a:r>
            <a:r>
              <a:rPr sz="1200" i="1" spc="40" dirty="0">
                <a:latin typeface="Verdana"/>
                <a:cs typeface="Verdana"/>
              </a:rPr>
              <a:t>w</a:t>
            </a:r>
            <a:r>
              <a:rPr sz="1200" i="1" spc="20" dirty="0">
                <a:latin typeface="Verdana"/>
                <a:cs typeface="Verdana"/>
              </a:rPr>
              <a:t>o</a:t>
            </a:r>
            <a:r>
              <a:rPr sz="1200" i="1" spc="-85" dirty="0">
                <a:latin typeface="Verdana"/>
                <a:cs typeface="Verdana"/>
              </a:rPr>
              <a:t>u</a:t>
            </a:r>
            <a:r>
              <a:rPr sz="1200" i="1" spc="-30" dirty="0">
                <a:latin typeface="Verdana"/>
                <a:cs typeface="Verdana"/>
              </a:rPr>
              <a:t>l</a:t>
            </a:r>
            <a:r>
              <a:rPr sz="1200" i="1" spc="70" dirty="0">
                <a:latin typeface="Verdana"/>
                <a:cs typeface="Verdana"/>
              </a:rPr>
              <a:t>d</a:t>
            </a:r>
            <a:r>
              <a:rPr sz="1200" i="1" spc="-95" dirty="0">
                <a:latin typeface="Verdana"/>
                <a:cs typeface="Verdana"/>
              </a:rPr>
              <a:t> </a:t>
            </a:r>
            <a:r>
              <a:rPr sz="1200" i="1" spc="90" dirty="0">
                <a:latin typeface="Verdana"/>
                <a:cs typeface="Verdana"/>
              </a:rPr>
              <a:t>a</a:t>
            </a:r>
            <a:r>
              <a:rPr sz="1200" i="1" spc="-55" dirty="0">
                <a:latin typeface="Verdana"/>
                <a:cs typeface="Verdana"/>
              </a:rPr>
              <a:t>g</a:t>
            </a:r>
            <a:r>
              <a:rPr sz="1200" i="1" spc="-45" dirty="0">
                <a:latin typeface="Verdana"/>
                <a:cs typeface="Verdana"/>
              </a:rPr>
              <a:t>r</a:t>
            </a:r>
            <a:r>
              <a:rPr sz="1200" i="1" spc="60" dirty="0">
                <a:latin typeface="Verdana"/>
                <a:cs typeface="Verdana"/>
              </a:rPr>
              <a:t>ee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1590"/>
              </a:lnSpc>
              <a:spcBef>
                <a:spcPts val="215"/>
              </a:spcBef>
            </a:pPr>
            <a:r>
              <a:rPr sz="1400" b="0" spc="10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400" b="0" spc="190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200" i="1" spc="-110" dirty="0">
                <a:latin typeface="Verdana"/>
                <a:cs typeface="Verdana"/>
              </a:rPr>
              <a:t>R</a:t>
            </a:r>
            <a:r>
              <a:rPr sz="1200" i="1" spc="-20" dirty="0">
                <a:latin typeface="Verdana"/>
                <a:cs typeface="Verdana"/>
              </a:rPr>
              <a:t>e</a:t>
            </a:r>
            <a:r>
              <a:rPr sz="1200" i="1" dirty="0">
                <a:latin typeface="Verdana"/>
                <a:cs typeface="Verdana"/>
              </a:rPr>
              <a:t>l</a:t>
            </a:r>
            <a:r>
              <a:rPr sz="1200" i="1" spc="10" dirty="0">
                <a:latin typeface="Verdana"/>
                <a:cs typeface="Verdana"/>
              </a:rPr>
              <a:t>e</a:t>
            </a:r>
            <a:r>
              <a:rPr sz="1200" i="1" spc="5" dirty="0">
                <a:latin typeface="Verdana"/>
                <a:cs typeface="Verdana"/>
              </a:rPr>
              <a:t>v</a:t>
            </a:r>
            <a:r>
              <a:rPr sz="1200" i="1" spc="90" dirty="0">
                <a:latin typeface="Verdana"/>
                <a:cs typeface="Verdana"/>
              </a:rPr>
              <a:t>a</a:t>
            </a:r>
            <a:r>
              <a:rPr sz="1200" i="1" spc="-50" dirty="0">
                <a:latin typeface="Verdana"/>
                <a:cs typeface="Verdana"/>
              </a:rPr>
              <a:t>nt</a:t>
            </a:r>
            <a:r>
              <a:rPr sz="1200" i="1" spc="-100" dirty="0">
                <a:latin typeface="Verdana"/>
                <a:cs typeface="Verdana"/>
              </a:rPr>
              <a:t> </a:t>
            </a:r>
            <a:r>
              <a:rPr sz="1200" i="1" spc="-60" dirty="0">
                <a:latin typeface="Verdana"/>
                <a:cs typeface="Verdana"/>
              </a:rPr>
              <a:t>t</a:t>
            </a:r>
            <a:r>
              <a:rPr sz="1200" i="1" spc="55" dirty="0">
                <a:latin typeface="Verdana"/>
                <a:cs typeface="Verdana"/>
              </a:rPr>
              <a:t>o</a:t>
            </a:r>
            <a:r>
              <a:rPr sz="1200" i="1" spc="-100" dirty="0">
                <a:latin typeface="Verdana"/>
                <a:cs typeface="Verdana"/>
              </a:rPr>
              <a:t> </a:t>
            </a:r>
            <a:r>
              <a:rPr sz="1200" i="1" spc="-55" dirty="0">
                <a:latin typeface="Verdana"/>
                <a:cs typeface="Verdana"/>
              </a:rPr>
              <a:t>t</a:t>
            </a:r>
            <a:r>
              <a:rPr sz="1200" i="1" spc="15" dirty="0">
                <a:latin typeface="Verdana"/>
                <a:cs typeface="Verdana"/>
              </a:rPr>
              <a:t>he</a:t>
            </a:r>
            <a:r>
              <a:rPr sz="1200" i="1" spc="-90" dirty="0">
                <a:latin typeface="Verdana"/>
                <a:cs typeface="Verdana"/>
              </a:rPr>
              <a:t> </a:t>
            </a:r>
            <a:r>
              <a:rPr sz="1200" i="1" spc="-135" dirty="0">
                <a:latin typeface="Verdana"/>
                <a:cs typeface="Verdana"/>
              </a:rPr>
              <a:t>s</a:t>
            </a:r>
            <a:r>
              <a:rPr sz="1200" i="1" spc="-90" dirty="0">
                <a:latin typeface="Verdana"/>
                <a:cs typeface="Verdana"/>
              </a:rPr>
              <a:t>t</a:t>
            </a:r>
            <a:r>
              <a:rPr sz="1200" i="1" spc="90" dirty="0">
                <a:latin typeface="Verdana"/>
                <a:cs typeface="Verdana"/>
              </a:rPr>
              <a:t>a</a:t>
            </a:r>
            <a:r>
              <a:rPr sz="1200" i="1" spc="-60" dirty="0">
                <a:latin typeface="Verdana"/>
                <a:cs typeface="Verdana"/>
              </a:rPr>
              <a:t>t</a:t>
            </a:r>
            <a:r>
              <a:rPr sz="1200" i="1" spc="60" dirty="0">
                <a:latin typeface="Verdana"/>
                <a:cs typeface="Verdana"/>
              </a:rPr>
              <a:t>e</a:t>
            </a:r>
            <a:r>
              <a:rPr sz="1200" i="1" spc="-100" dirty="0">
                <a:latin typeface="Verdana"/>
                <a:cs typeface="Verdana"/>
              </a:rPr>
              <a:t> </a:t>
            </a:r>
            <a:r>
              <a:rPr sz="1200" i="1" spc="45" dirty="0">
                <a:latin typeface="Verdana"/>
                <a:cs typeface="Verdana"/>
              </a:rPr>
              <a:t>o</a:t>
            </a:r>
            <a:r>
              <a:rPr sz="1200" i="1" spc="-50" dirty="0">
                <a:latin typeface="Verdana"/>
                <a:cs typeface="Verdana"/>
              </a:rPr>
              <a:t>f</a:t>
            </a:r>
            <a:r>
              <a:rPr sz="1200" i="1" spc="-85" dirty="0">
                <a:latin typeface="Verdana"/>
                <a:cs typeface="Verdana"/>
              </a:rPr>
              <a:t> </a:t>
            </a:r>
            <a:r>
              <a:rPr sz="1200" i="1" spc="-55" dirty="0">
                <a:latin typeface="Verdana"/>
                <a:cs typeface="Verdana"/>
              </a:rPr>
              <a:t>t</a:t>
            </a:r>
            <a:r>
              <a:rPr sz="1200" i="1" spc="15" dirty="0">
                <a:latin typeface="Verdana"/>
                <a:cs typeface="Verdana"/>
              </a:rPr>
              <a:t>he</a:t>
            </a:r>
            <a:r>
              <a:rPr sz="1200" i="1" spc="-100" dirty="0">
                <a:latin typeface="Verdana"/>
                <a:cs typeface="Verdana"/>
              </a:rPr>
              <a:t> </a:t>
            </a:r>
            <a:r>
              <a:rPr sz="1200" i="1" spc="-15" dirty="0">
                <a:latin typeface="Verdana"/>
                <a:cs typeface="Verdana"/>
              </a:rPr>
              <a:t>en</a:t>
            </a:r>
            <a:r>
              <a:rPr sz="1200" i="1" dirty="0">
                <a:latin typeface="Verdana"/>
                <a:cs typeface="Verdana"/>
              </a:rPr>
              <a:t>t</a:t>
            </a:r>
            <a:r>
              <a:rPr sz="1200" i="1" spc="-80" dirty="0">
                <a:latin typeface="Verdana"/>
                <a:cs typeface="Verdana"/>
              </a:rPr>
              <a:t>i</a:t>
            </a:r>
            <a:r>
              <a:rPr sz="1200" i="1" spc="-60" dirty="0">
                <a:latin typeface="Verdana"/>
                <a:cs typeface="Verdana"/>
              </a:rPr>
              <a:t>t</a:t>
            </a:r>
            <a:r>
              <a:rPr sz="1200" i="1" spc="-70" dirty="0">
                <a:latin typeface="Verdana"/>
                <a:cs typeface="Verdana"/>
              </a:rPr>
              <a:t>y</a:t>
            </a:r>
            <a:r>
              <a:rPr sz="1200" i="1" spc="-215" dirty="0"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  <a:p>
            <a:pPr marL="190500" marR="409575">
              <a:lnSpc>
                <a:spcPts val="1300"/>
              </a:lnSpc>
              <a:spcBef>
                <a:spcPts val="65"/>
              </a:spcBef>
            </a:pPr>
            <a:r>
              <a:rPr sz="1200" i="1" spc="-80" dirty="0">
                <a:latin typeface="Verdana"/>
                <a:cs typeface="Verdana"/>
              </a:rPr>
              <a:t>i</a:t>
            </a:r>
            <a:r>
              <a:rPr sz="1200" i="1" spc="-20" dirty="0">
                <a:latin typeface="Verdana"/>
                <a:cs typeface="Verdana"/>
              </a:rPr>
              <a:t>.e</a:t>
            </a:r>
            <a:r>
              <a:rPr sz="1200" i="1" spc="-105" dirty="0">
                <a:latin typeface="Verdana"/>
                <a:cs typeface="Verdana"/>
              </a:rPr>
              <a:t>.</a:t>
            </a:r>
            <a:r>
              <a:rPr sz="1200" i="1" spc="-95" dirty="0">
                <a:latin typeface="Verdana"/>
                <a:cs typeface="Verdana"/>
              </a:rPr>
              <a:t> </a:t>
            </a:r>
            <a:r>
              <a:rPr sz="1200" i="1" spc="-60" dirty="0">
                <a:latin typeface="Verdana"/>
                <a:cs typeface="Verdana"/>
              </a:rPr>
              <a:t>t</a:t>
            </a:r>
            <a:r>
              <a:rPr sz="1200" i="1" spc="15" dirty="0">
                <a:latin typeface="Verdana"/>
                <a:cs typeface="Verdana"/>
              </a:rPr>
              <a:t>he</a:t>
            </a:r>
            <a:r>
              <a:rPr sz="1200" i="1" spc="-100" dirty="0">
                <a:latin typeface="Verdana"/>
                <a:cs typeface="Verdana"/>
              </a:rPr>
              <a:t> </a:t>
            </a:r>
            <a:r>
              <a:rPr sz="1200" i="1" spc="-135" dirty="0">
                <a:latin typeface="Verdana"/>
                <a:cs typeface="Verdana"/>
              </a:rPr>
              <a:t>s</a:t>
            </a:r>
            <a:r>
              <a:rPr sz="1200" i="1" spc="-90" dirty="0">
                <a:latin typeface="Verdana"/>
                <a:cs typeface="Verdana"/>
              </a:rPr>
              <a:t>t</a:t>
            </a:r>
            <a:r>
              <a:rPr sz="1200" i="1" spc="90" dirty="0">
                <a:latin typeface="Verdana"/>
                <a:cs typeface="Verdana"/>
              </a:rPr>
              <a:t>a</a:t>
            </a:r>
            <a:r>
              <a:rPr sz="1200" i="1" spc="-15" dirty="0">
                <a:latin typeface="Verdana"/>
                <a:cs typeface="Verdana"/>
              </a:rPr>
              <a:t>ges</a:t>
            </a:r>
            <a:r>
              <a:rPr sz="1200" i="1" spc="-95" dirty="0">
                <a:latin typeface="Verdana"/>
                <a:cs typeface="Verdana"/>
              </a:rPr>
              <a:t> </a:t>
            </a:r>
            <a:r>
              <a:rPr sz="1200" i="1" spc="25" dirty="0">
                <a:latin typeface="Verdana"/>
                <a:cs typeface="Verdana"/>
              </a:rPr>
              <a:t>a</a:t>
            </a:r>
            <a:r>
              <a:rPr sz="1200" i="1" spc="35" dirty="0">
                <a:latin typeface="Verdana"/>
                <a:cs typeface="Verdana"/>
              </a:rPr>
              <a:t>n</a:t>
            </a:r>
            <a:r>
              <a:rPr sz="1200" i="1" spc="-80" dirty="0">
                <a:latin typeface="Verdana"/>
                <a:cs typeface="Verdana"/>
              </a:rPr>
              <a:t> </a:t>
            </a:r>
            <a:r>
              <a:rPr sz="1200" i="1" spc="-15" dirty="0">
                <a:latin typeface="Verdana"/>
                <a:cs typeface="Verdana"/>
              </a:rPr>
              <a:t>en</a:t>
            </a:r>
            <a:r>
              <a:rPr sz="1200" i="1" dirty="0">
                <a:latin typeface="Verdana"/>
                <a:cs typeface="Verdana"/>
              </a:rPr>
              <a:t>t</a:t>
            </a:r>
            <a:r>
              <a:rPr sz="1200" i="1" spc="-80" dirty="0">
                <a:latin typeface="Verdana"/>
                <a:cs typeface="Verdana"/>
              </a:rPr>
              <a:t>i</a:t>
            </a:r>
            <a:r>
              <a:rPr sz="1200" i="1" spc="-60" dirty="0">
                <a:latin typeface="Verdana"/>
                <a:cs typeface="Verdana"/>
              </a:rPr>
              <a:t>t</a:t>
            </a:r>
            <a:r>
              <a:rPr sz="1200" i="1" spc="-70" dirty="0">
                <a:latin typeface="Verdana"/>
                <a:cs typeface="Verdana"/>
              </a:rPr>
              <a:t>y</a:t>
            </a:r>
            <a:r>
              <a:rPr sz="1200" i="1" spc="-120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Verdana"/>
                <a:cs typeface="Verdana"/>
              </a:rPr>
              <a:t>may</a:t>
            </a:r>
            <a:r>
              <a:rPr sz="1200" i="1" spc="-90" dirty="0">
                <a:latin typeface="Verdana"/>
                <a:cs typeface="Verdana"/>
              </a:rPr>
              <a:t> </a:t>
            </a:r>
            <a:r>
              <a:rPr sz="1200" i="1" spc="55" dirty="0">
                <a:latin typeface="Verdana"/>
                <a:cs typeface="Verdana"/>
              </a:rPr>
              <a:t>go</a:t>
            </a:r>
            <a:r>
              <a:rPr sz="1200" i="1" spc="30" dirty="0">
                <a:latin typeface="Verdana"/>
                <a:cs typeface="Verdana"/>
              </a:rPr>
              <a:t> </a:t>
            </a:r>
            <a:r>
              <a:rPr sz="1200" i="1" spc="-60" dirty="0">
                <a:latin typeface="Verdana"/>
                <a:cs typeface="Verdana"/>
              </a:rPr>
              <a:t>t</a:t>
            </a:r>
            <a:r>
              <a:rPr sz="1200" i="1" spc="-40" dirty="0">
                <a:latin typeface="Verdana"/>
                <a:cs typeface="Verdana"/>
              </a:rPr>
              <a:t>hr</a:t>
            </a:r>
            <a:r>
              <a:rPr sz="1200" i="1" spc="-55" dirty="0">
                <a:latin typeface="Verdana"/>
                <a:cs typeface="Verdana"/>
              </a:rPr>
              <a:t>o</a:t>
            </a:r>
            <a:r>
              <a:rPr sz="1200" i="1" dirty="0">
                <a:latin typeface="Verdana"/>
                <a:cs typeface="Verdana"/>
              </a:rPr>
              <a:t>ugh</a:t>
            </a:r>
            <a:r>
              <a:rPr sz="1200" i="1" spc="-80" dirty="0">
                <a:latin typeface="Verdana"/>
                <a:cs typeface="Verdana"/>
              </a:rPr>
              <a:t> </a:t>
            </a:r>
            <a:r>
              <a:rPr sz="1200" i="1" spc="45" dirty="0">
                <a:latin typeface="Verdana"/>
                <a:cs typeface="Verdana"/>
              </a:rPr>
              <a:t>o</a:t>
            </a:r>
            <a:r>
              <a:rPr sz="1200" i="1" spc="-50" dirty="0">
                <a:latin typeface="Verdana"/>
                <a:cs typeface="Verdana"/>
              </a:rPr>
              <a:t>v</a:t>
            </a:r>
            <a:r>
              <a:rPr sz="1200" i="1" spc="-45" dirty="0">
                <a:latin typeface="Verdana"/>
                <a:cs typeface="Verdana"/>
              </a:rPr>
              <a:t>er</a:t>
            </a:r>
            <a:r>
              <a:rPr sz="1200" i="1" spc="-80" dirty="0">
                <a:latin typeface="Verdana"/>
                <a:cs typeface="Verdana"/>
              </a:rPr>
              <a:t> </a:t>
            </a:r>
            <a:r>
              <a:rPr sz="1200" i="1" spc="-60" dirty="0">
                <a:latin typeface="Verdana"/>
                <a:cs typeface="Verdana"/>
              </a:rPr>
              <a:t>t</a:t>
            </a:r>
            <a:r>
              <a:rPr sz="1200" i="1" spc="-80" dirty="0">
                <a:latin typeface="Verdana"/>
                <a:cs typeface="Verdana"/>
              </a:rPr>
              <a:t>i</a:t>
            </a:r>
            <a:r>
              <a:rPr sz="1200" i="1" spc="10" dirty="0">
                <a:latin typeface="Verdana"/>
                <a:cs typeface="Verdana"/>
              </a:rPr>
              <a:t>me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1580" y="5320284"/>
            <a:ext cx="1405255" cy="1403985"/>
          </a:xfrm>
          <a:custGeom>
            <a:avLst/>
            <a:gdLst/>
            <a:ahLst/>
            <a:cxnLst/>
            <a:rect l="l" t="t" r="r" b="b"/>
            <a:pathLst>
              <a:path w="1405255" h="1403984">
                <a:moveTo>
                  <a:pt x="702563" y="0"/>
                </a:moveTo>
                <a:lnTo>
                  <a:pt x="654465" y="1619"/>
                </a:lnTo>
                <a:lnTo>
                  <a:pt x="607236" y="6406"/>
                </a:lnTo>
                <a:lnTo>
                  <a:pt x="560981" y="14257"/>
                </a:lnTo>
                <a:lnTo>
                  <a:pt x="515805" y="25068"/>
                </a:lnTo>
                <a:lnTo>
                  <a:pt x="471812" y="38733"/>
                </a:lnTo>
                <a:lnTo>
                  <a:pt x="429107" y="55149"/>
                </a:lnTo>
                <a:lnTo>
                  <a:pt x="387794" y="74211"/>
                </a:lnTo>
                <a:lnTo>
                  <a:pt x="347980" y="95814"/>
                </a:lnTo>
                <a:lnTo>
                  <a:pt x="309767" y="119854"/>
                </a:lnTo>
                <a:lnTo>
                  <a:pt x="273261" y="146226"/>
                </a:lnTo>
                <a:lnTo>
                  <a:pt x="238566" y="174826"/>
                </a:lnTo>
                <a:lnTo>
                  <a:pt x="205787" y="205549"/>
                </a:lnTo>
                <a:lnTo>
                  <a:pt x="175029" y="238291"/>
                </a:lnTo>
                <a:lnTo>
                  <a:pt x="146397" y="272947"/>
                </a:lnTo>
                <a:lnTo>
                  <a:pt x="119994" y="309413"/>
                </a:lnTo>
                <a:lnTo>
                  <a:pt x="95927" y="347584"/>
                </a:lnTo>
                <a:lnTo>
                  <a:pt x="74299" y="387356"/>
                </a:lnTo>
                <a:lnTo>
                  <a:pt x="55215" y="428624"/>
                </a:lnTo>
                <a:lnTo>
                  <a:pt x="38780" y="471284"/>
                </a:lnTo>
                <a:lnTo>
                  <a:pt x="25098" y="515231"/>
                </a:lnTo>
                <a:lnTo>
                  <a:pt x="14274" y="560361"/>
                </a:lnTo>
                <a:lnTo>
                  <a:pt x="6414" y="606569"/>
                </a:lnTo>
                <a:lnTo>
                  <a:pt x="1620" y="653751"/>
                </a:lnTo>
                <a:lnTo>
                  <a:pt x="0" y="701801"/>
                </a:lnTo>
                <a:lnTo>
                  <a:pt x="1620" y="749851"/>
                </a:lnTo>
                <a:lnTo>
                  <a:pt x="6414" y="797031"/>
                </a:lnTo>
                <a:lnTo>
                  <a:pt x="14274" y="843238"/>
                </a:lnTo>
                <a:lnTo>
                  <a:pt x="25098" y="888367"/>
                </a:lnTo>
                <a:lnTo>
                  <a:pt x="38780" y="932314"/>
                </a:lnTo>
                <a:lnTo>
                  <a:pt x="55215" y="974973"/>
                </a:lnTo>
                <a:lnTo>
                  <a:pt x="74299" y="1016241"/>
                </a:lnTo>
                <a:lnTo>
                  <a:pt x="95927" y="1056013"/>
                </a:lnTo>
                <a:lnTo>
                  <a:pt x="119994" y="1094184"/>
                </a:lnTo>
                <a:lnTo>
                  <a:pt x="146397" y="1130650"/>
                </a:lnTo>
                <a:lnTo>
                  <a:pt x="175029" y="1165307"/>
                </a:lnTo>
                <a:lnTo>
                  <a:pt x="205787" y="1198049"/>
                </a:lnTo>
                <a:lnTo>
                  <a:pt x="238566" y="1228773"/>
                </a:lnTo>
                <a:lnTo>
                  <a:pt x="273261" y="1257373"/>
                </a:lnTo>
                <a:lnTo>
                  <a:pt x="309767" y="1283746"/>
                </a:lnTo>
                <a:lnTo>
                  <a:pt x="347980" y="1307786"/>
                </a:lnTo>
                <a:lnTo>
                  <a:pt x="387794" y="1329390"/>
                </a:lnTo>
                <a:lnTo>
                  <a:pt x="429107" y="1348452"/>
                </a:lnTo>
                <a:lnTo>
                  <a:pt x="471812" y="1364868"/>
                </a:lnTo>
                <a:lnTo>
                  <a:pt x="515805" y="1378534"/>
                </a:lnTo>
                <a:lnTo>
                  <a:pt x="560981" y="1389345"/>
                </a:lnTo>
                <a:lnTo>
                  <a:pt x="607236" y="1397197"/>
                </a:lnTo>
                <a:lnTo>
                  <a:pt x="654465" y="1401984"/>
                </a:lnTo>
                <a:lnTo>
                  <a:pt x="702563" y="1403603"/>
                </a:lnTo>
                <a:lnTo>
                  <a:pt x="750662" y="1401984"/>
                </a:lnTo>
                <a:lnTo>
                  <a:pt x="797891" y="1397197"/>
                </a:lnTo>
                <a:lnTo>
                  <a:pt x="844146" y="1389345"/>
                </a:lnTo>
                <a:lnTo>
                  <a:pt x="889322" y="1378534"/>
                </a:lnTo>
                <a:lnTo>
                  <a:pt x="933315" y="1364868"/>
                </a:lnTo>
                <a:lnTo>
                  <a:pt x="976020" y="1348452"/>
                </a:lnTo>
                <a:lnTo>
                  <a:pt x="1017333" y="1329390"/>
                </a:lnTo>
                <a:lnTo>
                  <a:pt x="1057148" y="1307786"/>
                </a:lnTo>
                <a:lnTo>
                  <a:pt x="1095360" y="1283746"/>
                </a:lnTo>
                <a:lnTo>
                  <a:pt x="1131866" y="1257373"/>
                </a:lnTo>
                <a:lnTo>
                  <a:pt x="1166561" y="1228773"/>
                </a:lnTo>
                <a:lnTo>
                  <a:pt x="1199340" y="1198049"/>
                </a:lnTo>
                <a:lnTo>
                  <a:pt x="1230098" y="1165307"/>
                </a:lnTo>
                <a:lnTo>
                  <a:pt x="1258730" y="1130650"/>
                </a:lnTo>
                <a:lnTo>
                  <a:pt x="1285133" y="1094184"/>
                </a:lnTo>
                <a:lnTo>
                  <a:pt x="1309200" y="1056013"/>
                </a:lnTo>
                <a:lnTo>
                  <a:pt x="1330828" y="1016241"/>
                </a:lnTo>
                <a:lnTo>
                  <a:pt x="1349912" y="974973"/>
                </a:lnTo>
                <a:lnTo>
                  <a:pt x="1366347" y="932314"/>
                </a:lnTo>
                <a:lnTo>
                  <a:pt x="1380029" y="888367"/>
                </a:lnTo>
                <a:lnTo>
                  <a:pt x="1390853" y="843238"/>
                </a:lnTo>
                <a:lnTo>
                  <a:pt x="1398713" y="797031"/>
                </a:lnTo>
                <a:lnTo>
                  <a:pt x="1403507" y="749851"/>
                </a:lnTo>
                <a:lnTo>
                  <a:pt x="1405127" y="701801"/>
                </a:lnTo>
                <a:lnTo>
                  <a:pt x="1403507" y="653751"/>
                </a:lnTo>
                <a:lnTo>
                  <a:pt x="1398713" y="606569"/>
                </a:lnTo>
                <a:lnTo>
                  <a:pt x="1390853" y="560361"/>
                </a:lnTo>
                <a:lnTo>
                  <a:pt x="1380029" y="515231"/>
                </a:lnTo>
                <a:lnTo>
                  <a:pt x="1366347" y="471284"/>
                </a:lnTo>
                <a:lnTo>
                  <a:pt x="1349912" y="428624"/>
                </a:lnTo>
                <a:lnTo>
                  <a:pt x="1330828" y="387356"/>
                </a:lnTo>
                <a:lnTo>
                  <a:pt x="1309200" y="347584"/>
                </a:lnTo>
                <a:lnTo>
                  <a:pt x="1285133" y="309413"/>
                </a:lnTo>
                <a:lnTo>
                  <a:pt x="1258730" y="272947"/>
                </a:lnTo>
                <a:lnTo>
                  <a:pt x="1230098" y="238291"/>
                </a:lnTo>
                <a:lnTo>
                  <a:pt x="1199340" y="205549"/>
                </a:lnTo>
                <a:lnTo>
                  <a:pt x="1166561" y="174826"/>
                </a:lnTo>
                <a:lnTo>
                  <a:pt x="1131866" y="146226"/>
                </a:lnTo>
                <a:lnTo>
                  <a:pt x="1095360" y="119854"/>
                </a:lnTo>
                <a:lnTo>
                  <a:pt x="1057147" y="95814"/>
                </a:lnTo>
                <a:lnTo>
                  <a:pt x="1017333" y="74211"/>
                </a:lnTo>
                <a:lnTo>
                  <a:pt x="976020" y="55149"/>
                </a:lnTo>
                <a:lnTo>
                  <a:pt x="933315" y="38733"/>
                </a:lnTo>
                <a:lnTo>
                  <a:pt x="889322" y="25068"/>
                </a:lnTo>
                <a:lnTo>
                  <a:pt x="844146" y="14257"/>
                </a:lnTo>
                <a:lnTo>
                  <a:pt x="797891" y="6406"/>
                </a:lnTo>
                <a:lnTo>
                  <a:pt x="750662" y="1619"/>
                </a:lnTo>
                <a:lnTo>
                  <a:pt x="702563" y="0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97253" y="5902325"/>
            <a:ext cx="103568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b="1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b="1" spc="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b="1" spc="-200" dirty="0">
                <a:solidFill>
                  <a:srgbClr val="FFFFFF"/>
                </a:solidFill>
                <a:latin typeface="Verdana"/>
                <a:cs typeface="Verdana"/>
              </a:rPr>
              <a:t>UR</a:t>
            </a:r>
            <a:r>
              <a:rPr sz="1400" b="1" spc="-1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b="1" spc="-40" dirty="0">
                <a:solidFill>
                  <a:srgbClr val="FFFFFF"/>
                </a:solidFill>
                <a:latin typeface="Verdana"/>
                <a:cs typeface="Verdana"/>
              </a:rPr>
              <a:t>CY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39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37335" algn="l"/>
                <a:tab pos="2156460" algn="l"/>
              </a:tabLst>
            </a:pPr>
            <a:r>
              <a:rPr sz="4000" spc="195" dirty="0"/>
              <a:t>What	</a:t>
            </a:r>
            <a:r>
              <a:rPr sz="4000" spc="210" dirty="0"/>
              <a:t>is	</a:t>
            </a:r>
            <a:r>
              <a:rPr sz="4000" spc="370" dirty="0"/>
              <a:t>Data?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4567428" y="2788920"/>
            <a:ext cx="4576572" cy="3587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7132" y="1929384"/>
            <a:ext cx="2738755" cy="2738755"/>
          </a:xfrm>
          <a:custGeom>
            <a:avLst/>
            <a:gdLst/>
            <a:ahLst/>
            <a:cxnLst/>
            <a:rect l="l" t="t" r="r" b="b"/>
            <a:pathLst>
              <a:path w="2738754" h="2738754">
                <a:moveTo>
                  <a:pt x="1369314" y="0"/>
                </a:moveTo>
                <a:lnTo>
                  <a:pt x="0" y="1369314"/>
                </a:lnTo>
                <a:lnTo>
                  <a:pt x="1369314" y="2738628"/>
                </a:lnTo>
                <a:lnTo>
                  <a:pt x="2738628" y="1369314"/>
                </a:lnTo>
                <a:lnTo>
                  <a:pt x="1369314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8498" y="2190750"/>
            <a:ext cx="1068705" cy="1066800"/>
          </a:xfrm>
          <a:custGeom>
            <a:avLst/>
            <a:gdLst/>
            <a:ahLst/>
            <a:cxnLst/>
            <a:rect l="l" t="t" r="r" b="b"/>
            <a:pathLst>
              <a:path w="1068705" h="1066800">
                <a:moveTo>
                  <a:pt x="534162" y="0"/>
                </a:moveTo>
                <a:lnTo>
                  <a:pt x="485540" y="2179"/>
                </a:lnTo>
                <a:lnTo>
                  <a:pt x="438142" y="8592"/>
                </a:lnTo>
                <a:lnTo>
                  <a:pt x="392156" y="19050"/>
                </a:lnTo>
                <a:lnTo>
                  <a:pt x="347770" y="33364"/>
                </a:lnTo>
                <a:lnTo>
                  <a:pt x="305174" y="51348"/>
                </a:lnTo>
                <a:lnTo>
                  <a:pt x="264555" y="72813"/>
                </a:lnTo>
                <a:lnTo>
                  <a:pt x="226102" y="97570"/>
                </a:lnTo>
                <a:lnTo>
                  <a:pt x="190003" y="125432"/>
                </a:lnTo>
                <a:lnTo>
                  <a:pt x="156448" y="156210"/>
                </a:lnTo>
                <a:lnTo>
                  <a:pt x="125624" y="189716"/>
                </a:lnTo>
                <a:lnTo>
                  <a:pt x="97720" y="225762"/>
                </a:lnTo>
                <a:lnTo>
                  <a:pt x="72926" y="264160"/>
                </a:lnTo>
                <a:lnTo>
                  <a:pt x="51428" y="304721"/>
                </a:lnTo>
                <a:lnTo>
                  <a:pt x="33417" y="347258"/>
                </a:lnTo>
                <a:lnTo>
                  <a:pt x="19079" y="391583"/>
                </a:lnTo>
                <a:lnTo>
                  <a:pt x="8605" y="437507"/>
                </a:lnTo>
                <a:lnTo>
                  <a:pt x="2182" y="484842"/>
                </a:lnTo>
                <a:lnTo>
                  <a:pt x="0" y="533400"/>
                </a:lnTo>
                <a:lnTo>
                  <a:pt x="2182" y="581957"/>
                </a:lnTo>
                <a:lnTo>
                  <a:pt x="8605" y="629292"/>
                </a:lnTo>
                <a:lnTo>
                  <a:pt x="19079" y="675216"/>
                </a:lnTo>
                <a:lnTo>
                  <a:pt x="33417" y="719541"/>
                </a:lnTo>
                <a:lnTo>
                  <a:pt x="51428" y="762078"/>
                </a:lnTo>
                <a:lnTo>
                  <a:pt x="72926" y="802640"/>
                </a:lnTo>
                <a:lnTo>
                  <a:pt x="97720" y="841037"/>
                </a:lnTo>
                <a:lnTo>
                  <a:pt x="125624" y="877083"/>
                </a:lnTo>
                <a:lnTo>
                  <a:pt x="156448" y="910590"/>
                </a:lnTo>
                <a:lnTo>
                  <a:pt x="190003" y="941367"/>
                </a:lnTo>
                <a:lnTo>
                  <a:pt x="226102" y="969229"/>
                </a:lnTo>
                <a:lnTo>
                  <a:pt x="264555" y="993986"/>
                </a:lnTo>
                <a:lnTo>
                  <a:pt x="305174" y="1015451"/>
                </a:lnTo>
                <a:lnTo>
                  <a:pt x="347770" y="1033435"/>
                </a:lnTo>
                <a:lnTo>
                  <a:pt x="392156" y="1047750"/>
                </a:lnTo>
                <a:lnTo>
                  <a:pt x="438142" y="1058207"/>
                </a:lnTo>
                <a:lnTo>
                  <a:pt x="485540" y="1064620"/>
                </a:lnTo>
                <a:lnTo>
                  <a:pt x="534162" y="1066800"/>
                </a:lnTo>
                <a:lnTo>
                  <a:pt x="582783" y="1064620"/>
                </a:lnTo>
                <a:lnTo>
                  <a:pt x="630181" y="1058207"/>
                </a:lnTo>
                <a:lnTo>
                  <a:pt x="676167" y="1047749"/>
                </a:lnTo>
                <a:lnTo>
                  <a:pt x="720553" y="1033435"/>
                </a:lnTo>
                <a:lnTo>
                  <a:pt x="763149" y="1015451"/>
                </a:lnTo>
                <a:lnTo>
                  <a:pt x="803768" y="993986"/>
                </a:lnTo>
                <a:lnTo>
                  <a:pt x="842221" y="969229"/>
                </a:lnTo>
                <a:lnTo>
                  <a:pt x="878320" y="941367"/>
                </a:lnTo>
                <a:lnTo>
                  <a:pt x="911875" y="910589"/>
                </a:lnTo>
                <a:lnTo>
                  <a:pt x="942699" y="877083"/>
                </a:lnTo>
                <a:lnTo>
                  <a:pt x="970603" y="841037"/>
                </a:lnTo>
                <a:lnTo>
                  <a:pt x="995397" y="802639"/>
                </a:lnTo>
                <a:lnTo>
                  <a:pt x="1016895" y="762078"/>
                </a:lnTo>
                <a:lnTo>
                  <a:pt x="1034906" y="719541"/>
                </a:lnTo>
                <a:lnTo>
                  <a:pt x="1049244" y="675216"/>
                </a:lnTo>
                <a:lnTo>
                  <a:pt x="1059718" y="629292"/>
                </a:lnTo>
                <a:lnTo>
                  <a:pt x="1066141" y="581957"/>
                </a:lnTo>
                <a:lnTo>
                  <a:pt x="1068324" y="533400"/>
                </a:lnTo>
                <a:lnTo>
                  <a:pt x="1066141" y="484842"/>
                </a:lnTo>
                <a:lnTo>
                  <a:pt x="1059718" y="437507"/>
                </a:lnTo>
                <a:lnTo>
                  <a:pt x="1049244" y="391583"/>
                </a:lnTo>
                <a:lnTo>
                  <a:pt x="1034906" y="347258"/>
                </a:lnTo>
                <a:lnTo>
                  <a:pt x="1016895" y="304721"/>
                </a:lnTo>
                <a:lnTo>
                  <a:pt x="995397" y="264159"/>
                </a:lnTo>
                <a:lnTo>
                  <a:pt x="970603" y="225762"/>
                </a:lnTo>
                <a:lnTo>
                  <a:pt x="942699" y="189716"/>
                </a:lnTo>
                <a:lnTo>
                  <a:pt x="911875" y="156209"/>
                </a:lnTo>
                <a:lnTo>
                  <a:pt x="878320" y="125432"/>
                </a:lnTo>
                <a:lnTo>
                  <a:pt x="842221" y="97570"/>
                </a:lnTo>
                <a:lnTo>
                  <a:pt x="803768" y="72813"/>
                </a:lnTo>
                <a:lnTo>
                  <a:pt x="763149" y="51348"/>
                </a:lnTo>
                <a:lnTo>
                  <a:pt x="720553" y="33364"/>
                </a:lnTo>
                <a:lnTo>
                  <a:pt x="676167" y="19050"/>
                </a:lnTo>
                <a:lnTo>
                  <a:pt x="630181" y="8592"/>
                </a:lnTo>
                <a:lnTo>
                  <a:pt x="582783" y="2179"/>
                </a:lnTo>
                <a:lnTo>
                  <a:pt x="534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8498" y="2190750"/>
            <a:ext cx="1068705" cy="1066800"/>
          </a:xfrm>
          <a:custGeom>
            <a:avLst/>
            <a:gdLst/>
            <a:ahLst/>
            <a:cxnLst/>
            <a:rect l="l" t="t" r="r" b="b"/>
            <a:pathLst>
              <a:path w="1068705" h="1066800">
                <a:moveTo>
                  <a:pt x="0" y="533400"/>
                </a:moveTo>
                <a:lnTo>
                  <a:pt x="2182" y="484842"/>
                </a:lnTo>
                <a:lnTo>
                  <a:pt x="8605" y="437507"/>
                </a:lnTo>
                <a:lnTo>
                  <a:pt x="19079" y="391583"/>
                </a:lnTo>
                <a:lnTo>
                  <a:pt x="33417" y="347258"/>
                </a:lnTo>
                <a:lnTo>
                  <a:pt x="51428" y="304721"/>
                </a:lnTo>
                <a:lnTo>
                  <a:pt x="72926" y="264160"/>
                </a:lnTo>
                <a:lnTo>
                  <a:pt x="97720" y="225762"/>
                </a:lnTo>
                <a:lnTo>
                  <a:pt x="125624" y="189716"/>
                </a:lnTo>
                <a:lnTo>
                  <a:pt x="156448" y="156210"/>
                </a:lnTo>
                <a:lnTo>
                  <a:pt x="190003" y="125432"/>
                </a:lnTo>
                <a:lnTo>
                  <a:pt x="226102" y="97570"/>
                </a:lnTo>
                <a:lnTo>
                  <a:pt x="264555" y="72813"/>
                </a:lnTo>
                <a:lnTo>
                  <a:pt x="305174" y="51348"/>
                </a:lnTo>
                <a:lnTo>
                  <a:pt x="347770" y="33364"/>
                </a:lnTo>
                <a:lnTo>
                  <a:pt x="392156" y="19050"/>
                </a:lnTo>
                <a:lnTo>
                  <a:pt x="438142" y="8592"/>
                </a:lnTo>
                <a:lnTo>
                  <a:pt x="485540" y="2179"/>
                </a:lnTo>
                <a:lnTo>
                  <a:pt x="534162" y="0"/>
                </a:lnTo>
                <a:lnTo>
                  <a:pt x="582783" y="2179"/>
                </a:lnTo>
                <a:lnTo>
                  <a:pt x="630181" y="8592"/>
                </a:lnTo>
                <a:lnTo>
                  <a:pt x="676167" y="19050"/>
                </a:lnTo>
                <a:lnTo>
                  <a:pt x="720553" y="33364"/>
                </a:lnTo>
                <a:lnTo>
                  <a:pt x="763149" y="51348"/>
                </a:lnTo>
                <a:lnTo>
                  <a:pt x="803768" y="72813"/>
                </a:lnTo>
                <a:lnTo>
                  <a:pt x="842221" y="97570"/>
                </a:lnTo>
                <a:lnTo>
                  <a:pt x="878320" y="125432"/>
                </a:lnTo>
                <a:lnTo>
                  <a:pt x="911875" y="156209"/>
                </a:lnTo>
                <a:lnTo>
                  <a:pt x="942699" y="189716"/>
                </a:lnTo>
                <a:lnTo>
                  <a:pt x="970603" y="225762"/>
                </a:lnTo>
                <a:lnTo>
                  <a:pt x="995397" y="264159"/>
                </a:lnTo>
                <a:lnTo>
                  <a:pt x="1016895" y="304721"/>
                </a:lnTo>
                <a:lnTo>
                  <a:pt x="1034906" y="347258"/>
                </a:lnTo>
                <a:lnTo>
                  <a:pt x="1049244" y="391583"/>
                </a:lnTo>
                <a:lnTo>
                  <a:pt x="1059718" y="437507"/>
                </a:lnTo>
                <a:lnTo>
                  <a:pt x="1066141" y="484842"/>
                </a:lnTo>
                <a:lnTo>
                  <a:pt x="1068324" y="533400"/>
                </a:lnTo>
                <a:lnTo>
                  <a:pt x="1066141" y="581957"/>
                </a:lnTo>
                <a:lnTo>
                  <a:pt x="1059718" y="629292"/>
                </a:lnTo>
                <a:lnTo>
                  <a:pt x="1049244" y="675216"/>
                </a:lnTo>
                <a:lnTo>
                  <a:pt x="1034906" y="719541"/>
                </a:lnTo>
                <a:lnTo>
                  <a:pt x="1016895" y="762078"/>
                </a:lnTo>
                <a:lnTo>
                  <a:pt x="995397" y="802639"/>
                </a:lnTo>
                <a:lnTo>
                  <a:pt x="970603" y="841037"/>
                </a:lnTo>
                <a:lnTo>
                  <a:pt x="942699" y="877083"/>
                </a:lnTo>
                <a:lnTo>
                  <a:pt x="911875" y="910589"/>
                </a:lnTo>
                <a:lnTo>
                  <a:pt x="878320" y="941367"/>
                </a:lnTo>
                <a:lnTo>
                  <a:pt x="842221" y="969229"/>
                </a:lnTo>
                <a:lnTo>
                  <a:pt x="803768" y="993986"/>
                </a:lnTo>
                <a:lnTo>
                  <a:pt x="763149" y="1015451"/>
                </a:lnTo>
                <a:lnTo>
                  <a:pt x="720553" y="1033435"/>
                </a:lnTo>
                <a:lnTo>
                  <a:pt x="676167" y="1047749"/>
                </a:lnTo>
                <a:lnTo>
                  <a:pt x="630181" y="1058207"/>
                </a:lnTo>
                <a:lnTo>
                  <a:pt x="582783" y="1064620"/>
                </a:lnTo>
                <a:lnTo>
                  <a:pt x="534162" y="1066800"/>
                </a:lnTo>
                <a:lnTo>
                  <a:pt x="485540" y="1064620"/>
                </a:lnTo>
                <a:lnTo>
                  <a:pt x="438142" y="1058207"/>
                </a:lnTo>
                <a:lnTo>
                  <a:pt x="392156" y="1047750"/>
                </a:lnTo>
                <a:lnTo>
                  <a:pt x="347770" y="1033435"/>
                </a:lnTo>
                <a:lnTo>
                  <a:pt x="305174" y="1015451"/>
                </a:lnTo>
                <a:lnTo>
                  <a:pt x="264555" y="993986"/>
                </a:lnTo>
                <a:lnTo>
                  <a:pt x="226102" y="969229"/>
                </a:lnTo>
                <a:lnTo>
                  <a:pt x="190003" y="941367"/>
                </a:lnTo>
                <a:lnTo>
                  <a:pt x="156448" y="910590"/>
                </a:lnTo>
                <a:lnTo>
                  <a:pt x="125624" y="877083"/>
                </a:lnTo>
                <a:lnTo>
                  <a:pt x="97720" y="841037"/>
                </a:lnTo>
                <a:lnTo>
                  <a:pt x="72926" y="802640"/>
                </a:lnTo>
                <a:lnTo>
                  <a:pt x="51428" y="762078"/>
                </a:lnTo>
                <a:lnTo>
                  <a:pt x="33417" y="719541"/>
                </a:lnTo>
                <a:lnTo>
                  <a:pt x="19079" y="675216"/>
                </a:lnTo>
                <a:lnTo>
                  <a:pt x="8605" y="629292"/>
                </a:lnTo>
                <a:lnTo>
                  <a:pt x="2182" y="581957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C1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24050" y="2620391"/>
            <a:ext cx="61404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95" dirty="0">
                <a:latin typeface="Verdana"/>
                <a:cs typeface="Verdana"/>
              </a:rPr>
              <a:t>FIGURES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56738" y="2190750"/>
            <a:ext cx="1068705" cy="1066800"/>
          </a:xfrm>
          <a:custGeom>
            <a:avLst/>
            <a:gdLst/>
            <a:ahLst/>
            <a:cxnLst/>
            <a:rect l="l" t="t" r="r" b="b"/>
            <a:pathLst>
              <a:path w="1068704" h="1066800">
                <a:moveTo>
                  <a:pt x="534162" y="0"/>
                </a:moveTo>
                <a:lnTo>
                  <a:pt x="485540" y="2179"/>
                </a:lnTo>
                <a:lnTo>
                  <a:pt x="438142" y="8592"/>
                </a:lnTo>
                <a:lnTo>
                  <a:pt x="392156" y="19050"/>
                </a:lnTo>
                <a:lnTo>
                  <a:pt x="347770" y="33364"/>
                </a:lnTo>
                <a:lnTo>
                  <a:pt x="305174" y="51348"/>
                </a:lnTo>
                <a:lnTo>
                  <a:pt x="264555" y="72813"/>
                </a:lnTo>
                <a:lnTo>
                  <a:pt x="226102" y="97570"/>
                </a:lnTo>
                <a:lnTo>
                  <a:pt x="190003" y="125432"/>
                </a:lnTo>
                <a:lnTo>
                  <a:pt x="156448" y="156210"/>
                </a:lnTo>
                <a:lnTo>
                  <a:pt x="125624" y="189716"/>
                </a:lnTo>
                <a:lnTo>
                  <a:pt x="97720" y="225762"/>
                </a:lnTo>
                <a:lnTo>
                  <a:pt x="72926" y="264160"/>
                </a:lnTo>
                <a:lnTo>
                  <a:pt x="51428" y="304721"/>
                </a:lnTo>
                <a:lnTo>
                  <a:pt x="33417" y="347258"/>
                </a:lnTo>
                <a:lnTo>
                  <a:pt x="19079" y="391583"/>
                </a:lnTo>
                <a:lnTo>
                  <a:pt x="8605" y="437507"/>
                </a:lnTo>
                <a:lnTo>
                  <a:pt x="2182" y="484842"/>
                </a:lnTo>
                <a:lnTo>
                  <a:pt x="0" y="533400"/>
                </a:lnTo>
                <a:lnTo>
                  <a:pt x="2182" y="581957"/>
                </a:lnTo>
                <a:lnTo>
                  <a:pt x="8605" y="629292"/>
                </a:lnTo>
                <a:lnTo>
                  <a:pt x="19079" y="675216"/>
                </a:lnTo>
                <a:lnTo>
                  <a:pt x="33417" y="719541"/>
                </a:lnTo>
                <a:lnTo>
                  <a:pt x="51428" y="762078"/>
                </a:lnTo>
                <a:lnTo>
                  <a:pt x="72926" y="802640"/>
                </a:lnTo>
                <a:lnTo>
                  <a:pt x="97720" y="841037"/>
                </a:lnTo>
                <a:lnTo>
                  <a:pt x="125624" y="877083"/>
                </a:lnTo>
                <a:lnTo>
                  <a:pt x="156448" y="910590"/>
                </a:lnTo>
                <a:lnTo>
                  <a:pt x="190003" y="941367"/>
                </a:lnTo>
                <a:lnTo>
                  <a:pt x="226102" y="969229"/>
                </a:lnTo>
                <a:lnTo>
                  <a:pt x="264555" y="993986"/>
                </a:lnTo>
                <a:lnTo>
                  <a:pt x="305174" y="1015451"/>
                </a:lnTo>
                <a:lnTo>
                  <a:pt x="347770" y="1033435"/>
                </a:lnTo>
                <a:lnTo>
                  <a:pt x="392156" y="1047750"/>
                </a:lnTo>
                <a:lnTo>
                  <a:pt x="438142" y="1058207"/>
                </a:lnTo>
                <a:lnTo>
                  <a:pt x="485540" y="1064620"/>
                </a:lnTo>
                <a:lnTo>
                  <a:pt x="534162" y="1066800"/>
                </a:lnTo>
                <a:lnTo>
                  <a:pt x="582783" y="1064620"/>
                </a:lnTo>
                <a:lnTo>
                  <a:pt x="630181" y="1058207"/>
                </a:lnTo>
                <a:lnTo>
                  <a:pt x="676167" y="1047749"/>
                </a:lnTo>
                <a:lnTo>
                  <a:pt x="720553" y="1033435"/>
                </a:lnTo>
                <a:lnTo>
                  <a:pt x="763149" y="1015451"/>
                </a:lnTo>
                <a:lnTo>
                  <a:pt x="803768" y="993986"/>
                </a:lnTo>
                <a:lnTo>
                  <a:pt x="842221" y="969229"/>
                </a:lnTo>
                <a:lnTo>
                  <a:pt x="878320" y="941367"/>
                </a:lnTo>
                <a:lnTo>
                  <a:pt x="911875" y="910589"/>
                </a:lnTo>
                <a:lnTo>
                  <a:pt x="942699" y="877083"/>
                </a:lnTo>
                <a:lnTo>
                  <a:pt x="970603" y="841037"/>
                </a:lnTo>
                <a:lnTo>
                  <a:pt x="995397" y="802639"/>
                </a:lnTo>
                <a:lnTo>
                  <a:pt x="1016895" y="762078"/>
                </a:lnTo>
                <a:lnTo>
                  <a:pt x="1034906" y="719541"/>
                </a:lnTo>
                <a:lnTo>
                  <a:pt x="1049244" y="675216"/>
                </a:lnTo>
                <a:lnTo>
                  <a:pt x="1059718" y="629292"/>
                </a:lnTo>
                <a:lnTo>
                  <a:pt x="1066141" y="581957"/>
                </a:lnTo>
                <a:lnTo>
                  <a:pt x="1068324" y="533400"/>
                </a:lnTo>
                <a:lnTo>
                  <a:pt x="1066141" y="484842"/>
                </a:lnTo>
                <a:lnTo>
                  <a:pt x="1059718" y="437507"/>
                </a:lnTo>
                <a:lnTo>
                  <a:pt x="1049244" y="391583"/>
                </a:lnTo>
                <a:lnTo>
                  <a:pt x="1034906" y="347258"/>
                </a:lnTo>
                <a:lnTo>
                  <a:pt x="1016895" y="304721"/>
                </a:lnTo>
                <a:lnTo>
                  <a:pt x="995397" y="264159"/>
                </a:lnTo>
                <a:lnTo>
                  <a:pt x="970603" y="225762"/>
                </a:lnTo>
                <a:lnTo>
                  <a:pt x="942699" y="189716"/>
                </a:lnTo>
                <a:lnTo>
                  <a:pt x="911875" y="156209"/>
                </a:lnTo>
                <a:lnTo>
                  <a:pt x="878320" y="125432"/>
                </a:lnTo>
                <a:lnTo>
                  <a:pt x="842221" y="97570"/>
                </a:lnTo>
                <a:lnTo>
                  <a:pt x="803768" y="72813"/>
                </a:lnTo>
                <a:lnTo>
                  <a:pt x="763149" y="51348"/>
                </a:lnTo>
                <a:lnTo>
                  <a:pt x="720553" y="33364"/>
                </a:lnTo>
                <a:lnTo>
                  <a:pt x="676167" y="19050"/>
                </a:lnTo>
                <a:lnTo>
                  <a:pt x="630181" y="8592"/>
                </a:lnTo>
                <a:lnTo>
                  <a:pt x="582783" y="2179"/>
                </a:lnTo>
                <a:lnTo>
                  <a:pt x="534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6738" y="2190750"/>
            <a:ext cx="1068705" cy="1066800"/>
          </a:xfrm>
          <a:custGeom>
            <a:avLst/>
            <a:gdLst/>
            <a:ahLst/>
            <a:cxnLst/>
            <a:rect l="l" t="t" r="r" b="b"/>
            <a:pathLst>
              <a:path w="1068704" h="1066800">
                <a:moveTo>
                  <a:pt x="0" y="533400"/>
                </a:moveTo>
                <a:lnTo>
                  <a:pt x="2182" y="484842"/>
                </a:lnTo>
                <a:lnTo>
                  <a:pt x="8605" y="437507"/>
                </a:lnTo>
                <a:lnTo>
                  <a:pt x="19079" y="391583"/>
                </a:lnTo>
                <a:lnTo>
                  <a:pt x="33417" y="347258"/>
                </a:lnTo>
                <a:lnTo>
                  <a:pt x="51428" y="304721"/>
                </a:lnTo>
                <a:lnTo>
                  <a:pt x="72926" y="264160"/>
                </a:lnTo>
                <a:lnTo>
                  <a:pt x="97720" y="225762"/>
                </a:lnTo>
                <a:lnTo>
                  <a:pt x="125624" y="189716"/>
                </a:lnTo>
                <a:lnTo>
                  <a:pt x="156448" y="156210"/>
                </a:lnTo>
                <a:lnTo>
                  <a:pt x="190003" y="125432"/>
                </a:lnTo>
                <a:lnTo>
                  <a:pt x="226102" y="97570"/>
                </a:lnTo>
                <a:lnTo>
                  <a:pt x="264555" y="72813"/>
                </a:lnTo>
                <a:lnTo>
                  <a:pt x="305174" y="51348"/>
                </a:lnTo>
                <a:lnTo>
                  <a:pt x="347770" y="33364"/>
                </a:lnTo>
                <a:lnTo>
                  <a:pt x="392156" y="19050"/>
                </a:lnTo>
                <a:lnTo>
                  <a:pt x="438142" y="8592"/>
                </a:lnTo>
                <a:lnTo>
                  <a:pt x="485540" y="2179"/>
                </a:lnTo>
                <a:lnTo>
                  <a:pt x="534162" y="0"/>
                </a:lnTo>
                <a:lnTo>
                  <a:pt x="582783" y="2179"/>
                </a:lnTo>
                <a:lnTo>
                  <a:pt x="630181" y="8592"/>
                </a:lnTo>
                <a:lnTo>
                  <a:pt x="676167" y="19050"/>
                </a:lnTo>
                <a:lnTo>
                  <a:pt x="720553" y="33364"/>
                </a:lnTo>
                <a:lnTo>
                  <a:pt x="763149" y="51348"/>
                </a:lnTo>
                <a:lnTo>
                  <a:pt x="803768" y="72813"/>
                </a:lnTo>
                <a:lnTo>
                  <a:pt x="842221" y="97570"/>
                </a:lnTo>
                <a:lnTo>
                  <a:pt x="878320" y="125432"/>
                </a:lnTo>
                <a:lnTo>
                  <a:pt x="911875" y="156209"/>
                </a:lnTo>
                <a:lnTo>
                  <a:pt x="942699" y="189716"/>
                </a:lnTo>
                <a:lnTo>
                  <a:pt x="970603" y="225762"/>
                </a:lnTo>
                <a:lnTo>
                  <a:pt x="995397" y="264159"/>
                </a:lnTo>
                <a:lnTo>
                  <a:pt x="1016895" y="304721"/>
                </a:lnTo>
                <a:lnTo>
                  <a:pt x="1034906" y="347258"/>
                </a:lnTo>
                <a:lnTo>
                  <a:pt x="1049244" y="391583"/>
                </a:lnTo>
                <a:lnTo>
                  <a:pt x="1059718" y="437507"/>
                </a:lnTo>
                <a:lnTo>
                  <a:pt x="1066141" y="484842"/>
                </a:lnTo>
                <a:lnTo>
                  <a:pt x="1068324" y="533400"/>
                </a:lnTo>
                <a:lnTo>
                  <a:pt x="1066141" y="581957"/>
                </a:lnTo>
                <a:lnTo>
                  <a:pt x="1059718" y="629292"/>
                </a:lnTo>
                <a:lnTo>
                  <a:pt x="1049244" y="675216"/>
                </a:lnTo>
                <a:lnTo>
                  <a:pt x="1034906" y="719541"/>
                </a:lnTo>
                <a:lnTo>
                  <a:pt x="1016895" y="762078"/>
                </a:lnTo>
                <a:lnTo>
                  <a:pt x="995397" y="802639"/>
                </a:lnTo>
                <a:lnTo>
                  <a:pt x="970603" y="841037"/>
                </a:lnTo>
                <a:lnTo>
                  <a:pt x="942699" y="877083"/>
                </a:lnTo>
                <a:lnTo>
                  <a:pt x="911875" y="910589"/>
                </a:lnTo>
                <a:lnTo>
                  <a:pt x="878320" y="941367"/>
                </a:lnTo>
                <a:lnTo>
                  <a:pt x="842221" y="969229"/>
                </a:lnTo>
                <a:lnTo>
                  <a:pt x="803768" y="993986"/>
                </a:lnTo>
                <a:lnTo>
                  <a:pt x="763149" y="1015451"/>
                </a:lnTo>
                <a:lnTo>
                  <a:pt x="720553" y="1033435"/>
                </a:lnTo>
                <a:lnTo>
                  <a:pt x="676167" y="1047749"/>
                </a:lnTo>
                <a:lnTo>
                  <a:pt x="630181" y="1058207"/>
                </a:lnTo>
                <a:lnTo>
                  <a:pt x="582783" y="1064620"/>
                </a:lnTo>
                <a:lnTo>
                  <a:pt x="534162" y="1066800"/>
                </a:lnTo>
                <a:lnTo>
                  <a:pt x="485540" y="1064620"/>
                </a:lnTo>
                <a:lnTo>
                  <a:pt x="438142" y="1058207"/>
                </a:lnTo>
                <a:lnTo>
                  <a:pt x="392156" y="1047750"/>
                </a:lnTo>
                <a:lnTo>
                  <a:pt x="347770" y="1033435"/>
                </a:lnTo>
                <a:lnTo>
                  <a:pt x="305174" y="1015451"/>
                </a:lnTo>
                <a:lnTo>
                  <a:pt x="264555" y="993986"/>
                </a:lnTo>
                <a:lnTo>
                  <a:pt x="226102" y="969229"/>
                </a:lnTo>
                <a:lnTo>
                  <a:pt x="190003" y="941367"/>
                </a:lnTo>
                <a:lnTo>
                  <a:pt x="156448" y="910590"/>
                </a:lnTo>
                <a:lnTo>
                  <a:pt x="125624" y="877083"/>
                </a:lnTo>
                <a:lnTo>
                  <a:pt x="97720" y="841037"/>
                </a:lnTo>
                <a:lnTo>
                  <a:pt x="72926" y="802640"/>
                </a:lnTo>
                <a:lnTo>
                  <a:pt x="51428" y="762078"/>
                </a:lnTo>
                <a:lnTo>
                  <a:pt x="33417" y="719541"/>
                </a:lnTo>
                <a:lnTo>
                  <a:pt x="19079" y="675216"/>
                </a:lnTo>
                <a:lnTo>
                  <a:pt x="8605" y="629292"/>
                </a:lnTo>
                <a:lnTo>
                  <a:pt x="2182" y="581957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BC1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52648" y="2620391"/>
            <a:ext cx="473709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45" dirty="0">
                <a:latin typeface="Verdana"/>
                <a:cs typeface="Verdana"/>
              </a:rPr>
              <a:t>FACTS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98498" y="3339846"/>
            <a:ext cx="1068705" cy="1068705"/>
          </a:xfrm>
          <a:custGeom>
            <a:avLst/>
            <a:gdLst/>
            <a:ahLst/>
            <a:cxnLst/>
            <a:rect l="l" t="t" r="r" b="b"/>
            <a:pathLst>
              <a:path w="1068705" h="1068704">
                <a:moveTo>
                  <a:pt x="534162" y="0"/>
                </a:moveTo>
                <a:lnTo>
                  <a:pt x="485540" y="2182"/>
                </a:lnTo>
                <a:lnTo>
                  <a:pt x="438142" y="8605"/>
                </a:lnTo>
                <a:lnTo>
                  <a:pt x="392156" y="19079"/>
                </a:lnTo>
                <a:lnTo>
                  <a:pt x="347770" y="33417"/>
                </a:lnTo>
                <a:lnTo>
                  <a:pt x="305174" y="51428"/>
                </a:lnTo>
                <a:lnTo>
                  <a:pt x="264555" y="72926"/>
                </a:lnTo>
                <a:lnTo>
                  <a:pt x="226102" y="97720"/>
                </a:lnTo>
                <a:lnTo>
                  <a:pt x="190003" y="125624"/>
                </a:lnTo>
                <a:lnTo>
                  <a:pt x="156448" y="156448"/>
                </a:lnTo>
                <a:lnTo>
                  <a:pt x="125624" y="190003"/>
                </a:lnTo>
                <a:lnTo>
                  <a:pt x="97720" y="226102"/>
                </a:lnTo>
                <a:lnTo>
                  <a:pt x="72926" y="264555"/>
                </a:lnTo>
                <a:lnTo>
                  <a:pt x="51428" y="305174"/>
                </a:lnTo>
                <a:lnTo>
                  <a:pt x="33417" y="347770"/>
                </a:lnTo>
                <a:lnTo>
                  <a:pt x="19079" y="392156"/>
                </a:lnTo>
                <a:lnTo>
                  <a:pt x="8605" y="438142"/>
                </a:lnTo>
                <a:lnTo>
                  <a:pt x="2182" y="485540"/>
                </a:lnTo>
                <a:lnTo>
                  <a:pt x="0" y="534162"/>
                </a:lnTo>
                <a:lnTo>
                  <a:pt x="2182" y="582783"/>
                </a:lnTo>
                <a:lnTo>
                  <a:pt x="8605" y="630181"/>
                </a:lnTo>
                <a:lnTo>
                  <a:pt x="19079" y="676167"/>
                </a:lnTo>
                <a:lnTo>
                  <a:pt x="33417" y="720553"/>
                </a:lnTo>
                <a:lnTo>
                  <a:pt x="51428" y="763149"/>
                </a:lnTo>
                <a:lnTo>
                  <a:pt x="72926" y="803768"/>
                </a:lnTo>
                <a:lnTo>
                  <a:pt x="97720" y="842221"/>
                </a:lnTo>
                <a:lnTo>
                  <a:pt x="125624" y="878320"/>
                </a:lnTo>
                <a:lnTo>
                  <a:pt x="156448" y="911875"/>
                </a:lnTo>
                <a:lnTo>
                  <a:pt x="190003" y="942699"/>
                </a:lnTo>
                <a:lnTo>
                  <a:pt x="226102" y="970603"/>
                </a:lnTo>
                <a:lnTo>
                  <a:pt x="264555" y="995397"/>
                </a:lnTo>
                <a:lnTo>
                  <a:pt x="305174" y="1016895"/>
                </a:lnTo>
                <a:lnTo>
                  <a:pt x="347770" y="1034906"/>
                </a:lnTo>
                <a:lnTo>
                  <a:pt x="392156" y="1049244"/>
                </a:lnTo>
                <a:lnTo>
                  <a:pt x="438142" y="1059718"/>
                </a:lnTo>
                <a:lnTo>
                  <a:pt x="485540" y="1066141"/>
                </a:lnTo>
                <a:lnTo>
                  <a:pt x="534162" y="1068323"/>
                </a:lnTo>
                <a:lnTo>
                  <a:pt x="582783" y="1066141"/>
                </a:lnTo>
                <a:lnTo>
                  <a:pt x="630181" y="1059718"/>
                </a:lnTo>
                <a:lnTo>
                  <a:pt x="676167" y="1049244"/>
                </a:lnTo>
                <a:lnTo>
                  <a:pt x="720553" y="1034906"/>
                </a:lnTo>
                <a:lnTo>
                  <a:pt x="763149" y="1016895"/>
                </a:lnTo>
                <a:lnTo>
                  <a:pt x="803768" y="995397"/>
                </a:lnTo>
                <a:lnTo>
                  <a:pt x="842221" y="970603"/>
                </a:lnTo>
                <a:lnTo>
                  <a:pt x="878320" y="942699"/>
                </a:lnTo>
                <a:lnTo>
                  <a:pt x="911875" y="911875"/>
                </a:lnTo>
                <a:lnTo>
                  <a:pt x="942699" y="878320"/>
                </a:lnTo>
                <a:lnTo>
                  <a:pt x="970603" y="842221"/>
                </a:lnTo>
                <a:lnTo>
                  <a:pt x="995397" y="803768"/>
                </a:lnTo>
                <a:lnTo>
                  <a:pt x="1016895" y="763149"/>
                </a:lnTo>
                <a:lnTo>
                  <a:pt x="1034906" y="720553"/>
                </a:lnTo>
                <a:lnTo>
                  <a:pt x="1049244" y="676167"/>
                </a:lnTo>
                <a:lnTo>
                  <a:pt x="1059718" y="630181"/>
                </a:lnTo>
                <a:lnTo>
                  <a:pt x="1066141" y="582783"/>
                </a:lnTo>
                <a:lnTo>
                  <a:pt x="1068324" y="534162"/>
                </a:lnTo>
                <a:lnTo>
                  <a:pt x="1066141" y="485540"/>
                </a:lnTo>
                <a:lnTo>
                  <a:pt x="1059718" y="438142"/>
                </a:lnTo>
                <a:lnTo>
                  <a:pt x="1049244" y="392156"/>
                </a:lnTo>
                <a:lnTo>
                  <a:pt x="1034906" y="347770"/>
                </a:lnTo>
                <a:lnTo>
                  <a:pt x="1016895" y="305174"/>
                </a:lnTo>
                <a:lnTo>
                  <a:pt x="995397" y="264555"/>
                </a:lnTo>
                <a:lnTo>
                  <a:pt x="970603" y="226102"/>
                </a:lnTo>
                <a:lnTo>
                  <a:pt x="942699" y="190003"/>
                </a:lnTo>
                <a:lnTo>
                  <a:pt x="911875" y="156448"/>
                </a:lnTo>
                <a:lnTo>
                  <a:pt x="878320" y="125624"/>
                </a:lnTo>
                <a:lnTo>
                  <a:pt x="842221" y="97720"/>
                </a:lnTo>
                <a:lnTo>
                  <a:pt x="803768" y="72926"/>
                </a:lnTo>
                <a:lnTo>
                  <a:pt x="763149" y="51428"/>
                </a:lnTo>
                <a:lnTo>
                  <a:pt x="720553" y="33417"/>
                </a:lnTo>
                <a:lnTo>
                  <a:pt x="676167" y="19079"/>
                </a:lnTo>
                <a:lnTo>
                  <a:pt x="630181" y="8605"/>
                </a:lnTo>
                <a:lnTo>
                  <a:pt x="582783" y="2182"/>
                </a:lnTo>
                <a:lnTo>
                  <a:pt x="5341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8498" y="3339846"/>
            <a:ext cx="1068705" cy="1068705"/>
          </a:xfrm>
          <a:custGeom>
            <a:avLst/>
            <a:gdLst/>
            <a:ahLst/>
            <a:cxnLst/>
            <a:rect l="l" t="t" r="r" b="b"/>
            <a:pathLst>
              <a:path w="1068705" h="1068704">
                <a:moveTo>
                  <a:pt x="0" y="534162"/>
                </a:moveTo>
                <a:lnTo>
                  <a:pt x="2182" y="485540"/>
                </a:lnTo>
                <a:lnTo>
                  <a:pt x="8605" y="438142"/>
                </a:lnTo>
                <a:lnTo>
                  <a:pt x="19079" y="392156"/>
                </a:lnTo>
                <a:lnTo>
                  <a:pt x="33417" y="347770"/>
                </a:lnTo>
                <a:lnTo>
                  <a:pt x="51428" y="305174"/>
                </a:lnTo>
                <a:lnTo>
                  <a:pt x="72926" y="264555"/>
                </a:lnTo>
                <a:lnTo>
                  <a:pt x="97720" y="226102"/>
                </a:lnTo>
                <a:lnTo>
                  <a:pt x="125624" y="190003"/>
                </a:lnTo>
                <a:lnTo>
                  <a:pt x="156448" y="156448"/>
                </a:lnTo>
                <a:lnTo>
                  <a:pt x="190003" y="125624"/>
                </a:lnTo>
                <a:lnTo>
                  <a:pt x="226102" y="97720"/>
                </a:lnTo>
                <a:lnTo>
                  <a:pt x="264555" y="72926"/>
                </a:lnTo>
                <a:lnTo>
                  <a:pt x="305174" y="51428"/>
                </a:lnTo>
                <a:lnTo>
                  <a:pt x="347770" y="33417"/>
                </a:lnTo>
                <a:lnTo>
                  <a:pt x="392156" y="19079"/>
                </a:lnTo>
                <a:lnTo>
                  <a:pt x="438142" y="8605"/>
                </a:lnTo>
                <a:lnTo>
                  <a:pt x="485540" y="2182"/>
                </a:lnTo>
                <a:lnTo>
                  <a:pt x="534162" y="0"/>
                </a:lnTo>
                <a:lnTo>
                  <a:pt x="582783" y="2182"/>
                </a:lnTo>
                <a:lnTo>
                  <a:pt x="630181" y="8605"/>
                </a:lnTo>
                <a:lnTo>
                  <a:pt x="676167" y="19079"/>
                </a:lnTo>
                <a:lnTo>
                  <a:pt x="720553" y="33417"/>
                </a:lnTo>
                <a:lnTo>
                  <a:pt x="763149" y="51428"/>
                </a:lnTo>
                <a:lnTo>
                  <a:pt x="803768" y="72926"/>
                </a:lnTo>
                <a:lnTo>
                  <a:pt x="842221" y="97720"/>
                </a:lnTo>
                <a:lnTo>
                  <a:pt x="878320" y="125624"/>
                </a:lnTo>
                <a:lnTo>
                  <a:pt x="911875" y="156448"/>
                </a:lnTo>
                <a:lnTo>
                  <a:pt x="942699" y="190003"/>
                </a:lnTo>
                <a:lnTo>
                  <a:pt x="970603" y="226102"/>
                </a:lnTo>
                <a:lnTo>
                  <a:pt x="995397" y="264555"/>
                </a:lnTo>
                <a:lnTo>
                  <a:pt x="1016895" y="305174"/>
                </a:lnTo>
                <a:lnTo>
                  <a:pt x="1034906" y="347770"/>
                </a:lnTo>
                <a:lnTo>
                  <a:pt x="1049244" y="392156"/>
                </a:lnTo>
                <a:lnTo>
                  <a:pt x="1059718" y="438142"/>
                </a:lnTo>
                <a:lnTo>
                  <a:pt x="1066141" y="485540"/>
                </a:lnTo>
                <a:lnTo>
                  <a:pt x="1068324" y="534162"/>
                </a:lnTo>
                <a:lnTo>
                  <a:pt x="1066141" y="582783"/>
                </a:lnTo>
                <a:lnTo>
                  <a:pt x="1059718" y="630181"/>
                </a:lnTo>
                <a:lnTo>
                  <a:pt x="1049244" y="676167"/>
                </a:lnTo>
                <a:lnTo>
                  <a:pt x="1034906" y="720553"/>
                </a:lnTo>
                <a:lnTo>
                  <a:pt x="1016895" y="763149"/>
                </a:lnTo>
                <a:lnTo>
                  <a:pt x="995397" y="803768"/>
                </a:lnTo>
                <a:lnTo>
                  <a:pt x="970603" y="842221"/>
                </a:lnTo>
                <a:lnTo>
                  <a:pt x="942699" y="878320"/>
                </a:lnTo>
                <a:lnTo>
                  <a:pt x="911875" y="911875"/>
                </a:lnTo>
                <a:lnTo>
                  <a:pt x="878320" y="942699"/>
                </a:lnTo>
                <a:lnTo>
                  <a:pt x="842221" y="970603"/>
                </a:lnTo>
                <a:lnTo>
                  <a:pt x="803768" y="995397"/>
                </a:lnTo>
                <a:lnTo>
                  <a:pt x="763149" y="1016895"/>
                </a:lnTo>
                <a:lnTo>
                  <a:pt x="720553" y="1034906"/>
                </a:lnTo>
                <a:lnTo>
                  <a:pt x="676167" y="1049244"/>
                </a:lnTo>
                <a:lnTo>
                  <a:pt x="630181" y="1059718"/>
                </a:lnTo>
                <a:lnTo>
                  <a:pt x="582783" y="1066141"/>
                </a:lnTo>
                <a:lnTo>
                  <a:pt x="534162" y="1068323"/>
                </a:lnTo>
                <a:lnTo>
                  <a:pt x="485540" y="1066141"/>
                </a:lnTo>
                <a:lnTo>
                  <a:pt x="438142" y="1059718"/>
                </a:lnTo>
                <a:lnTo>
                  <a:pt x="392156" y="1049244"/>
                </a:lnTo>
                <a:lnTo>
                  <a:pt x="347770" y="1034906"/>
                </a:lnTo>
                <a:lnTo>
                  <a:pt x="305174" y="1016895"/>
                </a:lnTo>
                <a:lnTo>
                  <a:pt x="264555" y="995397"/>
                </a:lnTo>
                <a:lnTo>
                  <a:pt x="226102" y="970603"/>
                </a:lnTo>
                <a:lnTo>
                  <a:pt x="190003" y="942699"/>
                </a:lnTo>
                <a:lnTo>
                  <a:pt x="156448" y="911875"/>
                </a:lnTo>
                <a:lnTo>
                  <a:pt x="125624" y="878320"/>
                </a:lnTo>
                <a:lnTo>
                  <a:pt x="97720" y="842221"/>
                </a:lnTo>
                <a:lnTo>
                  <a:pt x="72926" y="803768"/>
                </a:lnTo>
                <a:lnTo>
                  <a:pt x="51428" y="763149"/>
                </a:lnTo>
                <a:lnTo>
                  <a:pt x="33417" y="720553"/>
                </a:lnTo>
                <a:lnTo>
                  <a:pt x="19079" y="676167"/>
                </a:lnTo>
                <a:lnTo>
                  <a:pt x="8605" y="630181"/>
                </a:lnTo>
                <a:lnTo>
                  <a:pt x="2182" y="582783"/>
                </a:lnTo>
                <a:lnTo>
                  <a:pt x="0" y="534162"/>
                </a:lnTo>
                <a:close/>
              </a:path>
            </a:pathLst>
          </a:custGeom>
          <a:ln w="25908">
            <a:solidFill>
              <a:srgbClr val="BC1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53005" y="3770629"/>
            <a:ext cx="55626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95" dirty="0">
                <a:latin typeface="Verdana"/>
                <a:cs typeface="Verdana"/>
              </a:rPr>
              <a:t>THINGS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47594" y="3339846"/>
            <a:ext cx="1068705" cy="1068705"/>
          </a:xfrm>
          <a:custGeom>
            <a:avLst/>
            <a:gdLst/>
            <a:ahLst/>
            <a:cxnLst/>
            <a:rect l="l" t="t" r="r" b="b"/>
            <a:pathLst>
              <a:path w="1068704" h="1068704">
                <a:moveTo>
                  <a:pt x="534161" y="0"/>
                </a:moveTo>
                <a:lnTo>
                  <a:pt x="485540" y="2182"/>
                </a:lnTo>
                <a:lnTo>
                  <a:pt x="438142" y="8605"/>
                </a:lnTo>
                <a:lnTo>
                  <a:pt x="392156" y="19079"/>
                </a:lnTo>
                <a:lnTo>
                  <a:pt x="347770" y="33417"/>
                </a:lnTo>
                <a:lnTo>
                  <a:pt x="305174" y="51428"/>
                </a:lnTo>
                <a:lnTo>
                  <a:pt x="264555" y="72926"/>
                </a:lnTo>
                <a:lnTo>
                  <a:pt x="226102" y="97720"/>
                </a:lnTo>
                <a:lnTo>
                  <a:pt x="190003" y="125624"/>
                </a:lnTo>
                <a:lnTo>
                  <a:pt x="156448" y="156448"/>
                </a:lnTo>
                <a:lnTo>
                  <a:pt x="125624" y="190003"/>
                </a:lnTo>
                <a:lnTo>
                  <a:pt x="97720" y="226102"/>
                </a:lnTo>
                <a:lnTo>
                  <a:pt x="72926" y="264555"/>
                </a:lnTo>
                <a:lnTo>
                  <a:pt x="51428" y="305174"/>
                </a:lnTo>
                <a:lnTo>
                  <a:pt x="33417" y="347770"/>
                </a:lnTo>
                <a:lnTo>
                  <a:pt x="19079" y="392156"/>
                </a:lnTo>
                <a:lnTo>
                  <a:pt x="8605" y="438142"/>
                </a:lnTo>
                <a:lnTo>
                  <a:pt x="2182" y="485540"/>
                </a:lnTo>
                <a:lnTo>
                  <a:pt x="0" y="534162"/>
                </a:lnTo>
                <a:lnTo>
                  <a:pt x="2182" y="582783"/>
                </a:lnTo>
                <a:lnTo>
                  <a:pt x="8605" y="630181"/>
                </a:lnTo>
                <a:lnTo>
                  <a:pt x="19079" y="676167"/>
                </a:lnTo>
                <a:lnTo>
                  <a:pt x="33417" y="720553"/>
                </a:lnTo>
                <a:lnTo>
                  <a:pt x="51428" y="763149"/>
                </a:lnTo>
                <a:lnTo>
                  <a:pt x="72926" y="803768"/>
                </a:lnTo>
                <a:lnTo>
                  <a:pt x="97720" y="842221"/>
                </a:lnTo>
                <a:lnTo>
                  <a:pt x="125624" y="878320"/>
                </a:lnTo>
                <a:lnTo>
                  <a:pt x="156448" y="911875"/>
                </a:lnTo>
                <a:lnTo>
                  <a:pt x="190003" y="942699"/>
                </a:lnTo>
                <a:lnTo>
                  <a:pt x="226102" y="970603"/>
                </a:lnTo>
                <a:lnTo>
                  <a:pt x="264555" y="995397"/>
                </a:lnTo>
                <a:lnTo>
                  <a:pt x="305174" y="1016895"/>
                </a:lnTo>
                <a:lnTo>
                  <a:pt x="347770" y="1034906"/>
                </a:lnTo>
                <a:lnTo>
                  <a:pt x="392156" y="1049244"/>
                </a:lnTo>
                <a:lnTo>
                  <a:pt x="438142" y="1059718"/>
                </a:lnTo>
                <a:lnTo>
                  <a:pt x="485540" y="1066141"/>
                </a:lnTo>
                <a:lnTo>
                  <a:pt x="534161" y="1068323"/>
                </a:lnTo>
                <a:lnTo>
                  <a:pt x="582783" y="1066141"/>
                </a:lnTo>
                <a:lnTo>
                  <a:pt x="630181" y="1059718"/>
                </a:lnTo>
                <a:lnTo>
                  <a:pt x="676167" y="1049244"/>
                </a:lnTo>
                <a:lnTo>
                  <a:pt x="720553" y="1034906"/>
                </a:lnTo>
                <a:lnTo>
                  <a:pt x="763149" y="1016895"/>
                </a:lnTo>
                <a:lnTo>
                  <a:pt x="803768" y="995397"/>
                </a:lnTo>
                <a:lnTo>
                  <a:pt x="842221" y="970603"/>
                </a:lnTo>
                <a:lnTo>
                  <a:pt x="878320" y="942699"/>
                </a:lnTo>
                <a:lnTo>
                  <a:pt x="911875" y="911875"/>
                </a:lnTo>
                <a:lnTo>
                  <a:pt x="942699" y="878320"/>
                </a:lnTo>
                <a:lnTo>
                  <a:pt x="970603" y="842221"/>
                </a:lnTo>
                <a:lnTo>
                  <a:pt x="995397" y="803768"/>
                </a:lnTo>
                <a:lnTo>
                  <a:pt x="1016895" y="763149"/>
                </a:lnTo>
                <a:lnTo>
                  <a:pt x="1034906" y="720553"/>
                </a:lnTo>
                <a:lnTo>
                  <a:pt x="1049244" y="676167"/>
                </a:lnTo>
                <a:lnTo>
                  <a:pt x="1059718" y="630181"/>
                </a:lnTo>
                <a:lnTo>
                  <a:pt x="1066141" y="582783"/>
                </a:lnTo>
                <a:lnTo>
                  <a:pt x="1068323" y="534162"/>
                </a:lnTo>
                <a:lnTo>
                  <a:pt x="1066141" y="485540"/>
                </a:lnTo>
                <a:lnTo>
                  <a:pt x="1059718" y="438142"/>
                </a:lnTo>
                <a:lnTo>
                  <a:pt x="1049244" y="392156"/>
                </a:lnTo>
                <a:lnTo>
                  <a:pt x="1034906" y="347770"/>
                </a:lnTo>
                <a:lnTo>
                  <a:pt x="1016895" y="305174"/>
                </a:lnTo>
                <a:lnTo>
                  <a:pt x="995397" y="264555"/>
                </a:lnTo>
                <a:lnTo>
                  <a:pt x="970603" y="226102"/>
                </a:lnTo>
                <a:lnTo>
                  <a:pt x="942699" y="190003"/>
                </a:lnTo>
                <a:lnTo>
                  <a:pt x="911875" y="156448"/>
                </a:lnTo>
                <a:lnTo>
                  <a:pt x="878320" y="125624"/>
                </a:lnTo>
                <a:lnTo>
                  <a:pt x="842221" y="97720"/>
                </a:lnTo>
                <a:lnTo>
                  <a:pt x="803768" y="72926"/>
                </a:lnTo>
                <a:lnTo>
                  <a:pt x="763149" y="51428"/>
                </a:lnTo>
                <a:lnTo>
                  <a:pt x="720553" y="33417"/>
                </a:lnTo>
                <a:lnTo>
                  <a:pt x="676167" y="19079"/>
                </a:lnTo>
                <a:lnTo>
                  <a:pt x="630181" y="8605"/>
                </a:lnTo>
                <a:lnTo>
                  <a:pt x="582783" y="2182"/>
                </a:lnTo>
                <a:lnTo>
                  <a:pt x="534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7594" y="3339846"/>
            <a:ext cx="1068705" cy="1068705"/>
          </a:xfrm>
          <a:custGeom>
            <a:avLst/>
            <a:gdLst/>
            <a:ahLst/>
            <a:cxnLst/>
            <a:rect l="l" t="t" r="r" b="b"/>
            <a:pathLst>
              <a:path w="1068704" h="1068704">
                <a:moveTo>
                  <a:pt x="0" y="534162"/>
                </a:moveTo>
                <a:lnTo>
                  <a:pt x="2182" y="485540"/>
                </a:lnTo>
                <a:lnTo>
                  <a:pt x="8605" y="438142"/>
                </a:lnTo>
                <a:lnTo>
                  <a:pt x="19079" y="392156"/>
                </a:lnTo>
                <a:lnTo>
                  <a:pt x="33417" y="347770"/>
                </a:lnTo>
                <a:lnTo>
                  <a:pt x="51428" y="305174"/>
                </a:lnTo>
                <a:lnTo>
                  <a:pt x="72926" y="264555"/>
                </a:lnTo>
                <a:lnTo>
                  <a:pt x="97720" y="226102"/>
                </a:lnTo>
                <a:lnTo>
                  <a:pt x="125624" y="190003"/>
                </a:lnTo>
                <a:lnTo>
                  <a:pt x="156448" y="156448"/>
                </a:lnTo>
                <a:lnTo>
                  <a:pt x="190003" y="125624"/>
                </a:lnTo>
                <a:lnTo>
                  <a:pt x="226102" y="97720"/>
                </a:lnTo>
                <a:lnTo>
                  <a:pt x="264555" y="72926"/>
                </a:lnTo>
                <a:lnTo>
                  <a:pt x="305174" y="51428"/>
                </a:lnTo>
                <a:lnTo>
                  <a:pt x="347770" y="33417"/>
                </a:lnTo>
                <a:lnTo>
                  <a:pt x="392156" y="19079"/>
                </a:lnTo>
                <a:lnTo>
                  <a:pt x="438142" y="8605"/>
                </a:lnTo>
                <a:lnTo>
                  <a:pt x="485540" y="2182"/>
                </a:lnTo>
                <a:lnTo>
                  <a:pt x="534161" y="0"/>
                </a:lnTo>
                <a:lnTo>
                  <a:pt x="582783" y="2182"/>
                </a:lnTo>
                <a:lnTo>
                  <a:pt x="630181" y="8605"/>
                </a:lnTo>
                <a:lnTo>
                  <a:pt x="676167" y="19079"/>
                </a:lnTo>
                <a:lnTo>
                  <a:pt x="720553" y="33417"/>
                </a:lnTo>
                <a:lnTo>
                  <a:pt x="763149" y="51428"/>
                </a:lnTo>
                <a:lnTo>
                  <a:pt x="803768" y="72926"/>
                </a:lnTo>
                <a:lnTo>
                  <a:pt x="842221" y="97720"/>
                </a:lnTo>
                <a:lnTo>
                  <a:pt x="878320" y="125624"/>
                </a:lnTo>
                <a:lnTo>
                  <a:pt x="911875" y="156448"/>
                </a:lnTo>
                <a:lnTo>
                  <a:pt x="942699" y="190003"/>
                </a:lnTo>
                <a:lnTo>
                  <a:pt x="970603" y="226102"/>
                </a:lnTo>
                <a:lnTo>
                  <a:pt x="995397" y="264555"/>
                </a:lnTo>
                <a:lnTo>
                  <a:pt x="1016895" y="305174"/>
                </a:lnTo>
                <a:lnTo>
                  <a:pt x="1034906" y="347770"/>
                </a:lnTo>
                <a:lnTo>
                  <a:pt x="1049244" y="392156"/>
                </a:lnTo>
                <a:lnTo>
                  <a:pt x="1059718" y="438142"/>
                </a:lnTo>
                <a:lnTo>
                  <a:pt x="1066141" y="485540"/>
                </a:lnTo>
                <a:lnTo>
                  <a:pt x="1068323" y="534162"/>
                </a:lnTo>
                <a:lnTo>
                  <a:pt x="1066141" y="582783"/>
                </a:lnTo>
                <a:lnTo>
                  <a:pt x="1059718" y="630181"/>
                </a:lnTo>
                <a:lnTo>
                  <a:pt x="1049244" y="676167"/>
                </a:lnTo>
                <a:lnTo>
                  <a:pt x="1034906" y="720553"/>
                </a:lnTo>
                <a:lnTo>
                  <a:pt x="1016895" y="763149"/>
                </a:lnTo>
                <a:lnTo>
                  <a:pt x="995397" y="803768"/>
                </a:lnTo>
                <a:lnTo>
                  <a:pt x="970603" y="842221"/>
                </a:lnTo>
                <a:lnTo>
                  <a:pt x="942699" y="878320"/>
                </a:lnTo>
                <a:lnTo>
                  <a:pt x="911875" y="911875"/>
                </a:lnTo>
                <a:lnTo>
                  <a:pt x="878320" y="942699"/>
                </a:lnTo>
                <a:lnTo>
                  <a:pt x="842221" y="970603"/>
                </a:lnTo>
                <a:lnTo>
                  <a:pt x="803768" y="995397"/>
                </a:lnTo>
                <a:lnTo>
                  <a:pt x="763149" y="1016895"/>
                </a:lnTo>
                <a:lnTo>
                  <a:pt x="720553" y="1034906"/>
                </a:lnTo>
                <a:lnTo>
                  <a:pt x="676167" y="1049244"/>
                </a:lnTo>
                <a:lnTo>
                  <a:pt x="630181" y="1059718"/>
                </a:lnTo>
                <a:lnTo>
                  <a:pt x="582783" y="1066141"/>
                </a:lnTo>
                <a:lnTo>
                  <a:pt x="534161" y="1068323"/>
                </a:lnTo>
                <a:lnTo>
                  <a:pt x="485540" y="1066141"/>
                </a:lnTo>
                <a:lnTo>
                  <a:pt x="438142" y="1059718"/>
                </a:lnTo>
                <a:lnTo>
                  <a:pt x="392156" y="1049244"/>
                </a:lnTo>
                <a:lnTo>
                  <a:pt x="347770" y="1034906"/>
                </a:lnTo>
                <a:lnTo>
                  <a:pt x="305174" y="1016895"/>
                </a:lnTo>
                <a:lnTo>
                  <a:pt x="264555" y="995397"/>
                </a:lnTo>
                <a:lnTo>
                  <a:pt x="226102" y="970603"/>
                </a:lnTo>
                <a:lnTo>
                  <a:pt x="190003" y="942699"/>
                </a:lnTo>
                <a:lnTo>
                  <a:pt x="156448" y="911875"/>
                </a:lnTo>
                <a:lnTo>
                  <a:pt x="125624" y="878320"/>
                </a:lnTo>
                <a:lnTo>
                  <a:pt x="97720" y="842221"/>
                </a:lnTo>
                <a:lnTo>
                  <a:pt x="72926" y="803768"/>
                </a:lnTo>
                <a:lnTo>
                  <a:pt x="51428" y="763149"/>
                </a:lnTo>
                <a:lnTo>
                  <a:pt x="33417" y="720553"/>
                </a:lnTo>
                <a:lnTo>
                  <a:pt x="19079" y="676167"/>
                </a:lnTo>
                <a:lnTo>
                  <a:pt x="8605" y="630181"/>
                </a:lnTo>
                <a:lnTo>
                  <a:pt x="2182" y="582783"/>
                </a:lnTo>
                <a:lnTo>
                  <a:pt x="0" y="534162"/>
                </a:lnTo>
                <a:close/>
              </a:path>
            </a:pathLst>
          </a:custGeom>
          <a:ln w="25908">
            <a:solidFill>
              <a:srgbClr val="BC1C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90214" y="3708654"/>
            <a:ext cx="78232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" marR="5080" indent="-154305">
              <a:lnSpc>
                <a:spcPts val="1300"/>
              </a:lnSpc>
            </a:pPr>
            <a:r>
              <a:rPr sz="1200" b="1" spc="-160" dirty="0">
                <a:latin typeface="Verdana"/>
                <a:cs typeface="Verdana"/>
              </a:rPr>
              <a:t>OBSERVED </a:t>
            </a:r>
            <a:r>
              <a:rPr sz="1200" b="1" spc="-145" dirty="0">
                <a:latin typeface="Verdana"/>
                <a:cs typeface="Verdana"/>
              </a:rPr>
              <a:t>FACTS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5603" y="5023642"/>
            <a:ext cx="1634489" cy="1167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5265">
              <a:lnSpc>
                <a:spcPct val="135700"/>
              </a:lnSpc>
            </a:pPr>
            <a:r>
              <a:rPr sz="1400" b="1" spc="-40" dirty="0">
                <a:solidFill>
                  <a:srgbClr val="D11F2E"/>
                </a:solidFill>
                <a:latin typeface="Verdana"/>
                <a:cs typeface="Verdana"/>
              </a:rPr>
              <a:t>C</a:t>
            </a:r>
            <a:r>
              <a:rPr sz="1400" b="1" spc="-50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400" b="1" spc="-260" dirty="0">
                <a:solidFill>
                  <a:srgbClr val="D11F2E"/>
                </a:solidFill>
                <a:latin typeface="Verdana"/>
                <a:cs typeface="Verdana"/>
              </a:rPr>
              <a:t>rr</a:t>
            </a:r>
            <a:r>
              <a:rPr sz="1400" b="1" spc="-160" dirty="0">
                <a:solidFill>
                  <a:srgbClr val="D11F2E"/>
                </a:solidFill>
                <a:latin typeface="Verdana"/>
                <a:cs typeface="Verdana"/>
              </a:rPr>
              <a:t>en</a:t>
            </a:r>
            <a:r>
              <a:rPr sz="1400" b="1" spc="-10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8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Bala</a:t>
            </a:r>
            <a:r>
              <a:rPr sz="1400" b="1" spc="-14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ce</a:t>
            </a:r>
            <a:r>
              <a:rPr sz="1400" b="1" spc="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100" dirty="0">
                <a:solidFill>
                  <a:srgbClr val="D11F2E"/>
                </a:solidFill>
                <a:latin typeface="Verdana"/>
                <a:cs typeface="Verdana"/>
              </a:rPr>
              <a:t>om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0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Tow</a:t>
            </a:r>
            <a:r>
              <a:rPr sz="1400" b="1" spc="-15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ts val="2280"/>
              </a:lnSpc>
              <a:spcBef>
                <a:spcPts val="175"/>
              </a:spcBef>
            </a:pP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0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30" dirty="0">
                <a:solidFill>
                  <a:srgbClr val="D11F2E"/>
                </a:solidFill>
                <a:latin typeface="Verdana"/>
                <a:cs typeface="Verdana"/>
              </a:rPr>
              <a:t>de</a:t>
            </a:r>
            <a:r>
              <a:rPr sz="1400" b="1" spc="-9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9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35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laced</a:t>
            </a:r>
            <a:r>
              <a:rPr sz="1400" b="1" spc="-10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Date</a:t>
            </a:r>
            <a:r>
              <a:rPr sz="1400" b="1" spc="-6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D11F2E"/>
                </a:solidFill>
                <a:latin typeface="Verdana"/>
                <a:cs typeface="Verdana"/>
              </a:rPr>
              <a:t>C</a:t>
            </a:r>
            <a:r>
              <a:rPr sz="1400" b="1" spc="-50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400" b="1" spc="-22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145" dirty="0">
                <a:solidFill>
                  <a:srgbClr val="D11F2E"/>
                </a:solidFill>
                <a:latin typeface="Verdana"/>
                <a:cs typeface="Verdana"/>
              </a:rPr>
              <a:t>tomer</a:t>
            </a:r>
            <a:r>
              <a:rPr sz="1400" b="1" spc="-10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00" dirty="0">
                <a:solidFill>
                  <a:srgbClr val="D11F2E"/>
                </a:solidFill>
                <a:latin typeface="Verdana"/>
                <a:cs typeface="Verdana"/>
              </a:rPr>
              <a:t>id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24657" y="5099811"/>
            <a:ext cx="1802764" cy="1091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375" dirty="0">
                <a:latin typeface="Verdana"/>
                <a:cs typeface="Verdana"/>
              </a:rPr>
              <a:t>=</a:t>
            </a:r>
            <a:r>
              <a:rPr sz="1400" b="1" spc="-100" dirty="0">
                <a:latin typeface="Verdana"/>
                <a:cs typeface="Verdana"/>
              </a:rPr>
              <a:t> </a:t>
            </a:r>
            <a:r>
              <a:rPr sz="1400" b="1" spc="-204" dirty="0">
                <a:latin typeface="Verdana"/>
                <a:cs typeface="Verdana"/>
              </a:rPr>
              <a:t>$400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b="1" spc="-375" dirty="0">
                <a:latin typeface="Verdana"/>
                <a:cs typeface="Verdana"/>
              </a:rPr>
              <a:t>=</a:t>
            </a:r>
            <a:r>
              <a:rPr sz="1400" b="1" spc="-100" dirty="0">
                <a:latin typeface="Verdana"/>
                <a:cs typeface="Verdana"/>
              </a:rPr>
              <a:t> </a:t>
            </a:r>
            <a:r>
              <a:rPr sz="1400" b="1" spc="-165" dirty="0">
                <a:latin typeface="Verdana"/>
                <a:cs typeface="Verdana"/>
              </a:rPr>
              <a:t>Bath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b="1" spc="-375" dirty="0">
                <a:latin typeface="Verdana"/>
                <a:cs typeface="Verdana"/>
              </a:rPr>
              <a:t>=</a:t>
            </a:r>
            <a:r>
              <a:rPr sz="1400" b="1" spc="-100" dirty="0">
                <a:latin typeface="Verdana"/>
                <a:cs typeface="Verdana"/>
              </a:rPr>
              <a:t> </a:t>
            </a:r>
            <a:r>
              <a:rPr sz="1400" b="1" spc="-204" dirty="0">
                <a:latin typeface="Verdana"/>
                <a:cs typeface="Verdana"/>
              </a:rPr>
              <a:t>4</a:t>
            </a:r>
            <a:r>
              <a:rPr sz="1350" b="1" spc="-135" baseline="24691" dirty="0">
                <a:latin typeface="Verdana"/>
                <a:cs typeface="Verdana"/>
              </a:rPr>
              <a:t>t</a:t>
            </a:r>
            <a:r>
              <a:rPr sz="1350" b="1" spc="-195" baseline="24691" dirty="0">
                <a:latin typeface="Verdana"/>
                <a:cs typeface="Verdana"/>
              </a:rPr>
              <a:t>h</a:t>
            </a:r>
            <a:r>
              <a:rPr sz="1350" b="1" spc="112" baseline="24691" dirty="0">
                <a:latin typeface="Verdana"/>
                <a:cs typeface="Verdana"/>
              </a:rPr>
              <a:t> </a:t>
            </a:r>
            <a:r>
              <a:rPr sz="1400" b="1" spc="-150" dirty="0">
                <a:latin typeface="Verdana"/>
                <a:cs typeface="Verdana"/>
              </a:rPr>
              <a:t>N</a:t>
            </a:r>
            <a:r>
              <a:rPr sz="1400" b="1" spc="-105" dirty="0">
                <a:latin typeface="Verdana"/>
                <a:cs typeface="Verdana"/>
              </a:rPr>
              <a:t>o</a:t>
            </a:r>
            <a:r>
              <a:rPr sz="1400" b="1" spc="-90" dirty="0">
                <a:latin typeface="Verdana"/>
                <a:cs typeface="Verdana"/>
              </a:rPr>
              <a:t>v</a:t>
            </a:r>
            <a:r>
              <a:rPr sz="1400" b="1" spc="-120" dirty="0">
                <a:latin typeface="Verdana"/>
                <a:cs typeface="Verdana"/>
              </a:rPr>
              <a:t>embe</a:t>
            </a:r>
            <a:r>
              <a:rPr sz="1400" b="1" spc="-75" dirty="0">
                <a:latin typeface="Verdana"/>
                <a:cs typeface="Verdana"/>
              </a:rPr>
              <a:t>r</a:t>
            </a:r>
            <a:r>
              <a:rPr sz="1400" b="1" spc="-114" dirty="0">
                <a:latin typeface="Verdana"/>
                <a:cs typeface="Verdana"/>
              </a:rPr>
              <a:t> </a:t>
            </a:r>
            <a:r>
              <a:rPr sz="1400" b="1" spc="-210" dirty="0">
                <a:latin typeface="Verdana"/>
                <a:cs typeface="Verdana"/>
              </a:rPr>
              <a:t>2013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b="1" spc="-375" dirty="0">
                <a:latin typeface="Verdana"/>
                <a:cs typeface="Verdana"/>
              </a:rPr>
              <a:t>=</a:t>
            </a:r>
            <a:r>
              <a:rPr sz="1400" b="1" spc="-100" dirty="0">
                <a:latin typeface="Verdana"/>
                <a:cs typeface="Verdana"/>
              </a:rPr>
              <a:t> </a:t>
            </a:r>
            <a:r>
              <a:rPr sz="1400" b="1" spc="-204" dirty="0">
                <a:latin typeface="Verdana"/>
                <a:cs typeface="Verdana"/>
              </a:rPr>
              <a:t>987654321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5603" y="6547916"/>
            <a:ext cx="120396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24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er</a:t>
            </a:r>
            <a:r>
              <a:rPr sz="1400" b="1" spc="-180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on</a:t>
            </a:r>
            <a:r>
              <a:rPr sz="1400" b="1" spc="-95" dirty="0">
                <a:solidFill>
                  <a:srgbClr val="D11F2E"/>
                </a:solidFill>
                <a:latin typeface="Verdana"/>
                <a:cs typeface="Verdana"/>
              </a:rPr>
              <a:t> ima</a:t>
            </a:r>
            <a:r>
              <a:rPr sz="1400" b="1" spc="-105" dirty="0">
                <a:solidFill>
                  <a:srgbClr val="D11F2E"/>
                </a:solidFill>
                <a:latin typeface="Verdana"/>
                <a:cs typeface="Verdana"/>
              </a:rPr>
              <a:t>g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24657" y="6547916"/>
            <a:ext cx="13271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375" dirty="0">
                <a:latin typeface="Verdana"/>
                <a:cs typeface="Verdana"/>
              </a:rPr>
              <a:t>=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33700" y="6288023"/>
            <a:ext cx="774191" cy="774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512689" y="6315354"/>
            <a:ext cx="3060065" cy="495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>
                <a:solidFill>
                  <a:srgbClr val="D11F2E"/>
                </a:solidFill>
                <a:latin typeface="Segoe UI"/>
                <a:cs typeface="Segoe UI"/>
              </a:rPr>
              <a:t>Da</a:t>
            </a:r>
            <a:r>
              <a:rPr sz="3200" i="1" spc="-15" dirty="0">
                <a:solidFill>
                  <a:srgbClr val="D11F2E"/>
                </a:solidFill>
                <a:latin typeface="Segoe UI"/>
                <a:cs typeface="Segoe UI"/>
              </a:rPr>
              <a:t>t</a:t>
            </a:r>
            <a:r>
              <a:rPr sz="3200" i="1" dirty="0">
                <a:solidFill>
                  <a:srgbClr val="D11F2E"/>
                </a:solidFill>
                <a:latin typeface="Segoe UI"/>
                <a:cs typeface="Segoe UI"/>
              </a:rPr>
              <a:t>a</a:t>
            </a:r>
            <a:r>
              <a:rPr sz="3200" i="1" spc="-15" dirty="0">
                <a:solidFill>
                  <a:srgbClr val="D11F2E"/>
                </a:solidFill>
                <a:latin typeface="Segoe UI"/>
                <a:cs typeface="Segoe UI"/>
              </a:rPr>
              <a:t> </a:t>
            </a:r>
            <a:r>
              <a:rPr sz="3200" i="1" dirty="0">
                <a:solidFill>
                  <a:srgbClr val="D11F2E"/>
                </a:solidFill>
                <a:latin typeface="Segoe UI"/>
                <a:cs typeface="Segoe UI"/>
              </a:rPr>
              <a:t>is</a:t>
            </a:r>
            <a:r>
              <a:rPr sz="3200" i="1" spc="-10" dirty="0">
                <a:solidFill>
                  <a:srgbClr val="D11F2E"/>
                </a:solidFill>
                <a:latin typeface="Segoe UI"/>
                <a:cs typeface="Segoe UI"/>
              </a:rPr>
              <a:t> </a:t>
            </a:r>
            <a:r>
              <a:rPr sz="3200" b="1" i="1" spc="-5" dirty="0">
                <a:solidFill>
                  <a:srgbClr val="D11F2E"/>
                </a:solidFill>
                <a:latin typeface="Segoe UI"/>
                <a:cs typeface="Segoe UI"/>
              </a:rPr>
              <a:t>objecti</a:t>
            </a:r>
            <a:r>
              <a:rPr sz="3200" b="1" i="1" spc="-40" dirty="0">
                <a:solidFill>
                  <a:srgbClr val="D11F2E"/>
                </a:solidFill>
                <a:latin typeface="Segoe UI"/>
                <a:cs typeface="Segoe UI"/>
              </a:rPr>
              <a:t>v</a:t>
            </a:r>
            <a:r>
              <a:rPr sz="3200" b="1" i="1" dirty="0">
                <a:solidFill>
                  <a:srgbClr val="D11F2E"/>
                </a:solidFill>
                <a:latin typeface="Segoe UI"/>
                <a:cs typeface="Segoe UI"/>
              </a:rPr>
              <a:t>e</a:t>
            </a:r>
            <a:endParaRPr sz="3200">
              <a:latin typeface="Segoe UI"/>
              <a:cs typeface="Segoe U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34556" y="1126236"/>
            <a:ext cx="3866388" cy="2799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0816" y="4642739"/>
            <a:ext cx="3965575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i="1" spc="-5" dirty="0">
                <a:solidFill>
                  <a:srgbClr val="D11F2E"/>
                </a:solidFill>
                <a:latin typeface="Segoe UI"/>
                <a:cs typeface="Segoe UI"/>
              </a:rPr>
              <a:t>D</a:t>
            </a:r>
            <a:r>
              <a:rPr sz="2400" i="1" spc="-15" dirty="0">
                <a:solidFill>
                  <a:srgbClr val="D11F2E"/>
                </a:solidFill>
                <a:latin typeface="Segoe UI"/>
                <a:cs typeface="Segoe UI"/>
              </a:rPr>
              <a:t>a</a:t>
            </a:r>
            <a:r>
              <a:rPr sz="2400" i="1" spc="-5" dirty="0">
                <a:solidFill>
                  <a:srgbClr val="D11F2E"/>
                </a:solidFill>
                <a:latin typeface="Segoe UI"/>
                <a:cs typeface="Segoe UI"/>
              </a:rPr>
              <a:t>t</a:t>
            </a:r>
            <a:r>
              <a:rPr sz="2400" i="1" dirty="0">
                <a:solidFill>
                  <a:srgbClr val="D11F2E"/>
                </a:solidFill>
                <a:latin typeface="Segoe UI"/>
                <a:cs typeface="Segoe UI"/>
              </a:rPr>
              <a:t>a</a:t>
            </a:r>
            <a:r>
              <a:rPr sz="2400" i="1" spc="-5" dirty="0">
                <a:solidFill>
                  <a:srgbClr val="D11F2E"/>
                </a:solidFill>
                <a:latin typeface="Segoe UI"/>
                <a:cs typeface="Segoe UI"/>
              </a:rPr>
              <a:t> in</a:t>
            </a:r>
            <a:r>
              <a:rPr sz="2400" i="1" spc="5" dirty="0">
                <a:solidFill>
                  <a:srgbClr val="D11F2E"/>
                </a:solidFill>
                <a:latin typeface="Segoe UI"/>
                <a:cs typeface="Segoe UI"/>
              </a:rPr>
              <a:t> </a:t>
            </a:r>
            <a:r>
              <a:rPr sz="2400" i="1" spc="-30" dirty="0">
                <a:solidFill>
                  <a:srgbClr val="D11F2E"/>
                </a:solidFill>
                <a:latin typeface="Segoe UI"/>
                <a:cs typeface="Segoe UI"/>
              </a:rPr>
              <a:t>c</a:t>
            </a:r>
            <a:r>
              <a:rPr sz="2400" i="1" spc="-5" dirty="0">
                <a:solidFill>
                  <a:srgbClr val="D11F2E"/>
                </a:solidFill>
                <a:latin typeface="Segoe UI"/>
                <a:cs typeface="Segoe UI"/>
              </a:rPr>
              <a:t>ontex</a:t>
            </a:r>
            <a:r>
              <a:rPr sz="2400" i="1" dirty="0">
                <a:solidFill>
                  <a:srgbClr val="D11F2E"/>
                </a:solidFill>
                <a:latin typeface="Segoe UI"/>
                <a:cs typeface="Segoe UI"/>
              </a:rPr>
              <a:t>t</a:t>
            </a:r>
            <a:r>
              <a:rPr sz="2400" i="1" spc="10" dirty="0">
                <a:solidFill>
                  <a:srgbClr val="D11F2E"/>
                </a:solidFill>
                <a:latin typeface="Segoe UI"/>
                <a:cs typeface="Segoe UI"/>
              </a:rPr>
              <a:t> </a:t>
            </a:r>
            <a:r>
              <a:rPr sz="2400" i="1" dirty="0">
                <a:solidFill>
                  <a:srgbClr val="D11F2E"/>
                </a:solidFill>
                <a:latin typeface="Segoe UI"/>
                <a:cs typeface="Segoe UI"/>
              </a:rPr>
              <a:t>=</a:t>
            </a:r>
            <a:r>
              <a:rPr sz="2400" i="1" spc="-5" dirty="0">
                <a:solidFill>
                  <a:srgbClr val="D11F2E"/>
                </a:solidFill>
                <a:latin typeface="Segoe UI"/>
                <a:cs typeface="Segoe UI"/>
              </a:rPr>
              <a:t> I</a:t>
            </a:r>
            <a:r>
              <a:rPr sz="2400" i="1" spc="-10" dirty="0">
                <a:solidFill>
                  <a:srgbClr val="D11F2E"/>
                </a:solidFill>
                <a:latin typeface="Segoe UI"/>
                <a:cs typeface="Segoe UI"/>
              </a:rPr>
              <a:t>n</a:t>
            </a:r>
            <a:r>
              <a:rPr sz="2400" i="1" dirty="0">
                <a:solidFill>
                  <a:srgbClr val="D11F2E"/>
                </a:solidFill>
                <a:latin typeface="Segoe UI"/>
                <a:cs typeface="Segoe UI"/>
              </a:rPr>
              <a:t>formation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4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8196" y="0"/>
            <a:ext cx="5316220" cy="756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50">
              <a:latin typeface="Times New Roman"/>
              <a:cs typeface="Times New Roman"/>
            </a:endParaRPr>
          </a:p>
          <a:p>
            <a:pPr marR="219710" algn="r">
              <a:lnSpc>
                <a:spcPct val="100000"/>
              </a:lnSpc>
            </a:pPr>
            <a:r>
              <a:rPr sz="800" b="1" i="1" spc="65" dirty="0">
                <a:latin typeface="Cambria"/>
                <a:cs typeface="Cambria"/>
              </a:rPr>
              <a:t>p</a:t>
            </a:r>
            <a:r>
              <a:rPr sz="800" b="1" i="1" spc="90" dirty="0">
                <a:latin typeface="Cambria"/>
                <a:cs typeface="Cambria"/>
              </a:rPr>
              <a:t>a</a:t>
            </a:r>
            <a:r>
              <a:rPr sz="800" b="1" i="1" spc="45" dirty="0">
                <a:latin typeface="Cambria"/>
                <a:cs typeface="Cambria"/>
              </a:rPr>
              <a:t>g</a:t>
            </a:r>
            <a:r>
              <a:rPr sz="800" b="1" i="1" spc="50" dirty="0">
                <a:latin typeface="Cambria"/>
                <a:cs typeface="Cambria"/>
              </a:rPr>
              <a:t>e</a:t>
            </a:r>
            <a:r>
              <a:rPr sz="800" b="1" i="1" dirty="0">
                <a:latin typeface="Cambria"/>
                <a:cs typeface="Cambria"/>
              </a:rPr>
              <a:t>  </a:t>
            </a:r>
            <a:r>
              <a:rPr sz="800" b="1" i="1" spc="15" dirty="0">
                <a:latin typeface="Cambria"/>
                <a:cs typeface="Cambria"/>
              </a:rPr>
              <a:t> </a:t>
            </a:r>
            <a:r>
              <a:rPr sz="800" b="1" i="1" spc="90" dirty="0">
                <a:latin typeface="Cambria"/>
                <a:cs typeface="Cambria"/>
              </a:rPr>
              <a:t>58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465" y="525145"/>
            <a:ext cx="3792854" cy="109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283335" algn="l"/>
                <a:tab pos="2299335" algn="l"/>
              </a:tabLst>
            </a:pPr>
            <a:r>
              <a:rPr sz="3600" spc="335" dirty="0"/>
              <a:t>Common	</a:t>
            </a:r>
            <a:r>
              <a:rPr sz="3600" spc="145" dirty="0"/>
              <a:t>Errors</a:t>
            </a:r>
            <a:r>
              <a:rPr sz="3600" spc="60" dirty="0"/>
              <a:t> </a:t>
            </a:r>
            <a:r>
              <a:rPr sz="3600" spc="180" dirty="0"/>
              <a:t>With</a:t>
            </a:r>
            <a:r>
              <a:rPr sz="3600" dirty="0"/>
              <a:t>	</a:t>
            </a:r>
            <a:r>
              <a:rPr sz="3600" spc="265" dirty="0"/>
              <a:t>Entities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26465" y="1917954"/>
            <a:ext cx="4450080" cy="3860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50520">
              <a:lnSpc>
                <a:spcPct val="100000"/>
              </a:lnSpc>
            </a:pPr>
            <a:r>
              <a:rPr sz="1600" b="1" i="1" spc="165" dirty="0">
                <a:solidFill>
                  <a:srgbClr val="D11F2E"/>
                </a:solidFill>
                <a:latin typeface="Cambria"/>
                <a:cs typeface="Cambria"/>
              </a:rPr>
              <a:t>A </a:t>
            </a:r>
            <a:r>
              <a:rPr sz="1600" b="1" i="1" spc="-155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600" b="1" i="1" spc="125" dirty="0">
                <a:solidFill>
                  <a:srgbClr val="D11F2E"/>
                </a:solidFill>
                <a:latin typeface="Cambria"/>
                <a:cs typeface="Cambria"/>
              </a:rPr>
              <a:t>few</a:t>
            </a:r>
            <a:r>
              <a:rPr sz="1600" b="1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600" b="1" i="1" spc="-155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600" b="1" i="1" spc="160" dirty="0">
                <a:solidFill>
                  <a:srgbClr val="D11F2E"/>
                </a:solidFill>
                <a:latin typeface="Cambria"/>
                <a:cs typeface="Cambria"/>
              </a:rPr>
              <a:t>c</a:t>
            </a:r>
            <a:r>
              <a:rPr sz="1600" b="1" i="1" spc="85" dirty="0">
                <a:solidFill>
                  <a:srgbClr val="D11F2E"/>
                </a:solidFill>
                <a:latin typeface="Cambria"/>
                <a:cs typeface="Cambria"/>
              </a:rPr>
              <a:t>o</a:t>
            </a:r>
            <a:r>
              <a:rPr sz="1600" b="1" i="1" spc="125" dirty="0">
                <a:solidFill>
                  <a:srgbClr val="D11F2E"/>
                </a:solidFill>
                <a:latin typeface="Cambria"/>
                <a:cs typeface="Cambria"/>
              </a:rPr>
              <a:t>mmo</a:t>
            </a:r>
            <a:r>
              <a:rPr sz="1600" b="1" i="1" spc="145" dirty="0">
                <a:solidFill>
                  <a:srgbClr val="D11F2E"/>
                </a:solidFill>
                <a:latin typeface="Cambria"/>
                <a:cs typeface="Cambria"/>
              </a:rPr>
              <a:t>n</a:t>
            </a:r>
            <a:r>
              <a:rPr sz="1600" b="1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600" b="1" i="1" spc="-135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600" b="1" i="1" spc="195" dirty="0">
                <a:solidFill>
                  <a:srgbClr val="D11F2E"/>
                </a:solidFill>
                <a:latin typeface="Cambria"/>
                <a:cs typeface="Cambria"/>
              </a:rPr>
              <a:t>m</a:t>
            </a:r>
            <a:r>
              <a:rPr sz="1600" b="1" i="1" spc="70" dirty="0">
                <a:solidFill>
                  <a:srgbClr val="D11F2E"/>
                </a:solidFill>
                <a:latin typeface="Cambria"/>
                <a:cs typeface="Cambria"/>
              </a:rPr>
              <a:t>i</a:t>
            </a:r>
            <a:r>
              <a:rPr sz="1600" b="1" i="1" spc="150" dirty="0">
                <a:solidFill>
                  <a:srgbClr val="D11F2E"/>
                </a:solidFill>
                <a:latin typeface="Cambria"/>
                <a:cs typeface="Cambria"/>
              </a:rPr>
              <a:t>s</a:t>
            </a:r>
            <a:r>
              <a:rPr sz="1600" b="1" i="1" spc="125" dirty="0">
                <a:solidFill>
                  <a:srgbClr val="D11F2E"/>
                </a:solidFill>
                <a:latin typeface="Cambria"/>
                <a:cs typeface="Cambria"/>
              </a:rPr>
              <a:t>t</a:t>
            </a:r>
            <a:r>
              <a:rPr sz="1600" b="1" i="1" spc="165" dirty="0">
                <a:solidFill>
                  <a:srgbClr val="D11F2E"/>
                </a:solidFill>
                <a:latin typeface="Cambria"/>
                <a:cs typeface="Cambria"/>
              </a:rPr>
              <a:t>a</a:t>
            </a:r>
            <a:r>
              <a:rPr sz="1600" b="1" i="1" spc="175" dirty="0">
                <a:solidFill>
                  <a:srgbClr val="D11F2E"/>
                </a:solidFill>
                <a:latin typeface="Cambria"/>
                <a:cs typeface="Cambria"/>
              </a:rPr>
              <a:t>k</a:t>
            </a:r>
            <a:r>
              <a:rPr sz="1600" b="1" i="1" spc="155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600" b="1" i="1" spc="150" dirty="0">
                <a:solidFill>
                  <a:srgbClr val="D11F2E"/>
                </a:solidFill>
                <a:latin typeface="Cambria"/>
                <a:cs typeface="Cambria"/>
              </a:rPr>
              <a:t>s</a:t>
            </a:r>
            <a:r>
              <a:rPr sz="1600" b="1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600" b="1" i="1" spc="-13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600" b="1" i="1" spc="165" dirty="0">
                <a:solidFill>
                  <a:srgbClr val="D11F2E"/>
                </a:solidFill>
                <a:latin typeface="Cambria"/>
                <a:cs typeface="Cambria"/>
              </a:rPr>
              <a:t>a</a:t>
            </a:r>
            <a:r>
              <a:rPr sz="1600" b="1" i="1" spc="65" dirty="0">
                <a:solidFill>
                  <a:srgbClr val="D11F2E"/>
                </a:solidFill>
                <a:latin typeface="Cambria"/>
                <a:cs typeface="Cambria"/>
              </a:rPr>
              <a:t>r</a:t>
            </a:r>
            <a:r>
              <a:rPr sz="1600" b="1" i="1" spc="95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600" b="1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600" b="1" i="1" spc="-15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600" b="1" i="1" spc="65" dirty="0">
                <a:solidFill>
                  <a:srgbClr val="D11F2E"/>
                </a:solidFill>
                <a:latin typeface="Cambria"/>
                <a:cs typeface="Cambria"/>
              </a:rPr>
              <a:t>r</a:t>
            </a:r>
            <a:r>
              <a:rPr sz="1600" b="1" i="1" spc="85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600" b="1" i="1" spc="80" dirty="0">
                <a:solidFill>
                  <a:srgbClr val="D11F2E"/>
                </a:solidFill>
                <a:latin typeface="Cambria"/>
                <a:cs typeface="Cambria"/>
              </a:rPr>
              <a:t>g</a:t>
            </a:r>
            <a:r>
              <a:rPr sz="1600" b="1" i="1" spc="145" dirty="0">
                <a:solidFill>
                  <a:srgbClr val="D11F2E"/>
                </a:solidFill>
                <a:latin typeface="Cambria"/>
                <a:cs typeface="Cambria"/>
              </a:rPr>
              <a:t>u</a:t>
            </a:r>
            <a:r>
              <a:rPr sz="1600" b="1" i="1" spc="130" dirty="0">
                <a:solidFill>
                  <a:srgbClr val="D11F2E"/>
                </a:solidFill>
                <a:latin typeface="Cambria"/>
                <a:cs typeface="Cambria"/>
              </a:rPr>
              <a:t>l</a:t>
            </a:r>
            <a:r>
              <a:rPr sz="1600" b="1" i="1" spc="165" dirty="0">
                <a:solidFill>
                  <a:srgbClr val="D11F2E"/>
                </a:solidFill>
                <a:latin typeface="Cambria"/>
                <a:cs typeface="Cambria"/>
              </a:rPr>
              <a:t>a</a:t>
            </a:r>
            <a:r>
              <a:rPr sz="1600" b="1" i="1" spc="65" dirty="0">
                <a:solidFill>
                  <a:srgbClr val="D11F2E"/>
                </a:solidFill>
                <a:latin typeface="Cambria"/>
                <a:cs typeface="Cambria"/>
              </a:rPr>
              <a:t>r</a:t>
            </a:r>
            <a:r>
              <a:rPr sz="1600" b="1" i="1" spc="130" dirty="0">
                <a:solidFill>
                  <a:srgbClr val="D11F2E"/>
                </a:solidFill>
                <a:latin typeface="Cambria"/>
                <a:cs typeface="Cambria"/>
              </a:rPr>
              <a:t>l</a:t>
            </a:r>
            <a:r>
              <a:rPr sz="1600" b="1" i="1" spc="155" dirty="0">
                <a:solidFill>
                  <a:srgbClr val="D11F2E"/>
                </a:solidFill>
                <a:latin typeface="Cambria"/>
                <a:cs typeface="Cambria"/>
              </a:rPr>
              <a:t>y</a:t>
            </a:r>
            <a:r>
              <a:rPr sz="1600" b="1" i="1" spc="65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600" b="1" i="1" spc="85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600" b="1" i="1" spc="140" dirty="0">
                <a:solidFill>
                  <a:srgbClr val="D11F2E"/>
                </a:solidFill>
                <a:latin typeface="Cambria"/>
                <a:cs typeface="Cambria"/>
              </a:rPr>
              <a:t>n</a:t>
            </a:r>
            <a:r>
              <a:rPr sz="1600" b="1" i="1" spc="160" dirty="0">
                <a:solidFill>
                  <a:srgbClr val="D11F2E"/>
                </a:solidFill>
                <a:latin typeface="Cambria"/>
                <a:cs typeface="Cambria"/>
              </a:rPr>
              <a:t>c</a:t>
            </a:r>
            <a:r>
              <a:rPr sz="1600" b="1" i="1" spc="110" dirty="0">
                <a:solidFill>
                  <a:srgbClr val="D11F2E"/>
                </a:solidFill>
                <a:latin typeface="Cambria"/>
                <a:cs typeface="Cambria"/>
              </a:rPr>
              <a:t>o</a:t>
            </a:r>
            <a:r>
              <a:rPr sz="1600" b="1" i="1" spc="114" dirty="0">
                <a:solidFill>
                  <a:srgbClr val="D11F2E"/>
                </a:solidFill>
                <a:latin typeface="Cambria"/>
                <a:cs typeface="Cambria"/>
              </a:rPr>
              <a:t>u</a:t>
            </a:r>
            <a:r>
              <a:rPr sz="1600" b="1" i="1" spc="140" dirty="0">
                <a:solidFill>
                  <a:srgbClr val="D11F2E"/>
                </a:solidFill>
                <a:latin typeface="Cambria"/>
                <a:cs typeface="Cambria"/>
              </a:rPr>
              <a:t>n</a:t>
            </a:r>
            <a:r>
              <a:rPr sz="1600" b="1" i="1" spc="90" dirty="0">
                <a:solidFill>
                  <a:srgbClr val="D11F2E"/>
                </a:solidFill>
                <a:latin typeface="Cambria"/>
                <a:cs typeface="Cambria"/>
              </a:rPr>
              <a:t>ter</a:t>
            </a:r>
            <a:r>
              <a:rPr sz="1600" b="1" i="1" spc="110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600" b="1" i="1" spc="175" dirty="0">
                <a:solidFill>
                  <a:srgbClr val="D11F2E"/>
                </a:solidFill>
                <a:latin typeface="Cambria"/>
                <a:cs typeface="Cambria"/>
              </a:rPr>
              <a:t>d</a:t>
            </a:r>
            <a:r>
              <a:rPr sz="1600" b="1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600" b="1" i="1" spc="-10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600" b="1" i="1" spc="125" dirty="0">
                <a:solidFill>
                  <a:srgbClr val="D11F2E"/>
                </a:solidFill>
                <a:latin typeface="Cambria"/>
                <a:cs typeface="Cambria"/>
              </a:rPr>
              <a:t>w</a:t>
            </a:r>
            <a:r>
              <a:rPr sz="1600" b="1" i="1" spc="145" dirty="0">
                <a:solidFill>
                  <a:srgbClr val="D11F2E"/>
                </a:solidFill>
                <a:latin typeface="Cambria"/>
                <a:cs typeface="Cambria"/>
              </a:rPr>
              <a:t>h</a:t>
            </a:r>
            <a:r>
              <a:rPr sz="1600" b="1" i="1" spc="120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600" b="1" i="1" spc="150" dirty="0">
                <a:solidFill>
                  <a:srgbClr val="D11F2E"/>
                </a:solidFill>
                <a:latin typeface="Cambria"/>
                <a:cs typeface="Cambria"/>
              </a:rPr>
              <a:t>n</a:t>
            </a:r>
            <a:r>
              <a:rPr sz="1600" b="1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600" b="1" i="1" spc="-14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600" b="1" i="1" spc="160" dirty="0">
                <a:solidFill>
                  <a:srgbClr val="D11F2E"/>
                </a:solidFill>
                <a:latin typeface="Cambria"/>
                <a:cs typeface="Cambria"/>
              </a:rPr>
              <a:t>c</a:t>
            </a:r>
            <a:r>
              <a:rPr sz="1600" b="1" i="1" spc="65" dirty="0">
                <a:solidFill>
                  <a:srgbClr val="D11F2E"/>
                </a:solidFill>
                <a:latin typeface="Cambria"/>
                <a:cs typeface="Cambria"/>
              </a:rPr>
              <a:t>r</a:t>
            </a:r>
            <a:r>
              <a:rPr sz="1600" b="1" i="1" spc="85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600" b="1" i="1" spc="165" dirty="0">
                <a:solidFill>
                  <a:srgbClr val="D11F2E"/>
                </a:solidFill>
                <a:latin typeface="Cambria"/>
                <a:cs typeface="Cambria"/>
              </a:rPr>
              <a:t>a</a:t>
            </a:r>
            <a:r>
              <a:rPr sz="1600" b="1" i="1" spc="130" dirty="0">
                <a:solidFill>
                  <a:srgbClr val="D11F2E"/>
                </a:solidFill>
                <a:latin typeface="Cambria"/>
                <a:cs typeface="Cambria"/>
              </a:rPr>
              <a:t>t</a:t>
            </a:r>
            <a:r>
              <a:rPr sz="1600" b="1" i="1" spc="114" dirty="0">
                <a:solidFill>
                  <a:srgbClr val="D11F2E"/>
                </a:solidFill>
                <a:latin typeface="Cambria"/>
                <a:cs typeface="Cambria"/>
              </a:rPr>
              <a:t>i</a:t>
            </a:r>
            <a:r>
              <a:rPr sz="1600" b="1" i="1" spc="140" dirty="0">
                <a:solidFill>
                  <a:srgbClr val="D11F2E"/>
                </a:solidFill>
                <a:latin typeface="Cambria"/>
                <a:cs typeface="Cambria"/>
              </a:rPr>
              <a:t>n</a:t>
            </a:r>
            <a:r>
              <a:rPr sz="1600" b="1" i="1" spc="85" dirty="0">
                <a:solidFill>
                  <a:srgbClr val="D11F2E"/>
                </a:solidFill>
                <a:latin typeface="Cambria"/>
                <a:cs typeface="Cambria"/>
              </a:rPr>
              <a:t>g</a:t>
            </a:r>
            <a:r>
              <a:rPr sz="1600" b="1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600" b="1" i="1" spc="-125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600" b="1" i="1" spc="95" dirty="0">
                <a:solidFill>
                  <a:srgbClr val="D11F2E"/>
                </a:solidFill>
                <a:latin typeface="Cambria"/>
                <a:cs typeface="Cambria"/>
              </a:rPr>
              <a:t>b</a:t>
            </a:r>
            <a:r>
              <a:rPr sz="1600" b="1" i="1" spc="90" dirty="0">
                <a:solidFill>
                  <a:srgbClr val="D11F2E"/>
                </a:solidFill>
                <a:latin typeface="Cambria"/>
                <a:cs typeface="Cambria"/>
              </a:rPr>
              <a:t>u</a:t>
            </a:r>
            <a:r>
              <a:rPr sz="1600" b="1" i="1" spc="140" dirty="0">
                <a:solidFill>
                  <a:srgbClr val="D11F2E"/>
                </a:solidFill>
                <a:latin typeface="Cambria"/>
                <a:cs typeface="Cambria"/>
              </a:rPr>
              <a:t>sin</a:t>
            </a:r>
            <a:r>
              <a:rPr sz="1600" b="1" i="1" spc="85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600" b="1" i="1" spc="150" dirty="0">
                <a:solidFill>
                  <a:srgbClr val="D11F2E"/>
                </a:solidFill>
                <a:latin typeface="Cambria"/>
                <a:cs typeface="Cambria"/>
              </a:rPr>
              <a:t>ss</a:t>
            </a:r>
            <a:r>
              <a:rPr sz="1600" b="1" i="1" spc="7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600" b="1" i="1" spc="130" dirty="0">
                <a:solidFill>
                  <a:srgbClr val="D11F2E"/>
                </a:solidFill>
                <a:latin typeface="Cambria"/>
                <a:cs typeface="Cambria"/>
              </a:rPr>
              <a:t>foc</a:t>
            </a:r>
            <a:r>
              <a:rPr sz="1600" b="1" i="1" spc="165" dirty="0">
                <a:solidFill>
                  <a:srgbClr val="D11F2E"/>
                </a:solidFill>
                <a:latin typeface="Cambria"/>
                <a:cs typeface="Cambria"/>
              </a:rPr>
              <a:t>u</a:t>
            </a:r>
            <a:r>
              <a:rPr sz="1600" b="1" i="1" spc="140" dirty="0">
                <a:solidFill>
                  <a:srgbClr val="D11F2E"/>
                </a:solidFill>
                <a:latin typeface="Cambria"/>
                <a:cs typeface="Cambria"/>
              </a:rPr>
              <a:t>sed</a:t>
            </a:r>
            <a:r>
              <a:rPr sz="1600" b="1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600" b="1" i="1" spc="-13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600" b="1" i="1" spc="165" dirty="0">
                <a:solidFill>
                  <a:srgbClr val="D11F2E"/>
                </a:solidFill>
                <a:latin typeface="Cambria"/>
                <a:cs typeface="Cambria"/>
              </a:rPr>
              <a:t>da</a:t>
            </a:r>
            <a:r>
              <a:rPr sz="1600" b="1" i="1" spc="114" dirty="0">
                <a:solidFill>
                  <a:srgbClr val="D11F2E"/>
                </a:solidFill>
                <a:latin typeface="Cambria"/>
                <a:cs typeface="Cambria"/>
              </a:rPr>
              <a:t>t</a:t>
            </a:r>
            <a:r>
              <a:rPr sz="1600" b="1" i="1" spc="170" dirty="0">
                <a:solidFill>
                  <a:srgbClr val="D11F2E"/>
                </a:solidFill>
                <a:latin typeface="Cambria"/>
                <a:cs typeface="Cambria"/>
              </a:rPr>
              <a:t>a</a:t>
            </a:r>
            <a:r>
              <a:rPr sz="1600" b="1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600" b="1" i="1" spc="-15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600" b="1" i="1" spc="120" dirty="0">
                <a:solidFill>
                  <a:srgbClr val="D11F2E"/>
                </a:solidFill>
                <a:latin typeface="Cambria"/>
                <a:cs typeface="Cambria"/>
              </a:rPr>
              <a:t>mo</a:t>
            </a:r>
            <a:r>
              <a:rPr sz="1600" b="1" i="1" spc="165" dirty="0">
                <a:solidFill>
                  <a:srgbClr val="D11F2E"/>
                </a:solidFill>
                <a:latin typeface="Cambria"/>
                <a:cs typeface="Cambria"/>
              </a:rPr>
              <a:t>d</a:t>
            </a:r>
            <a:r>
              <a:rPr sz="1600" b="1" i="1" spc="85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600" b="1" i="1" spc="130" dirty="0">
                <a:solidFill>
                  <a:srgbClr val="D11F2E"/>
                </a:solidFill>
                <a:latin typeface="Cambria"/>
                <a:cs typeface="Cambria"/>
              </a:rPr>
              <a:t>ls:</a:t>
            </a:r>
            <a:endParaRPr sz="16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90500" marR="519430" indent="-178435">
              <a:lnSpc>
                <a:spcPts val="1680"/>
              </a:lnSpc>
            </a:pPr>
            <a:r>
              <a:rPr sz="1650" spc="5" dirty="0">
                <a:latin typeface="Segoe UI"/>
                <a:cs typeface="Segoe UI"/>
              </a:rPr>
              <a:t>› </a:t>
            </a:r>
            <a:r>
              <a:rPr sz="1650" spc="-35" dirty="0">
                <a:latin typeface="Segoe UI"/>
                <a:cs typeface="Segoe UI"/>
              </a:rPr>
              <a:t> </a:t>
            </a:r>
            <a:r>
              <a:rPr sz="1400" spc="20" dirty="0">
                <a:latin typeface="Verdana"/>
                <a:cs typeface="Verdana"/>
              </a:rPr>
              <a:t>Cr</a:t>
            </a:r>
            <a:r>
              <a:rPr sz="1400" spc="15" dirty="0">
                <a:latin typeface="Verdana"/>
                <a:cs typeface="Verdana"/>
              </a:rPr>
              <a:t>e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a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E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tit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rea</a:t>
            </a:r>
            <a:r>
              <a:rPr sz="1400" spc="-5" dirty="0">
                <a:latin typeface="Verdana"/>
                <a:cs typeface="Verdana"/>
              </a:rPr>
              <a:t>l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report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80" dirty="0">
                <a:latin typeface="Verdana"/>
                <a:cs typeface="Verdana"/>
              </a:rPr>
              <a:t>r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25" dirty="0">
                <a:latin typeface="Verdana"/>
                <a:cs typeface="Verdana"/>
              </a:rPr>
              <a:t>creen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80" dirty="0">
                <a:latin typeface="Verdana"/>
                <a:cs typeface="Verdana"/>
              </a:rPr>
              <a:t>r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</a:t>
            </a:r>
            <a:r>
              <a:rPr sz="1400" spc="15" dirty="0">
                <a:latin typeface="Verdana"/>
                <a:cs typeface="Verdana"/>
              </a:rPr>
              <a:t>o</a:t>
            </a:r>
            <a:r>
              <a:rPr sz="1400" spc="-114" dirty="0">
                <a:latin typeface="Verdana"/>
                <a:cs typeface="Verdana"/>
              </a:rPr>
              <a:t>rm</a:t>
            </a:r>
            <a:endParaRPr sz="1400" dirty="0">
              <a:latin typeface="Verdana"/>
              <a:cs typeface="Verdana"/>
            </a:endParaRPr>
          </a:p>
          <a:p>
            <a:pPr marL="190500" marR="222885" indent="-178435">
              <a:lnSpc>
                <a:spcPts val="1680"/>
              </a:lnSpc>
              <a:spcBef>
                <a:spcPts val="1200"/>
              </a:spcBef>
            </a:pPr>
            <a:r>
              <a:rPr sz="1650" spc="5" dirty="0">
                <a:latin typeface="Segoe UI"/>
                <a:cs typeface="Segoe UI"/>
              </a:rPr>
              <a:t>› </a:t>
            </a:r>
            <a:r>
              <a:rPr sz="1650" spc="-35" dirty="0">
                <a:latin typeface="Segoe UI"/>
                <a:cs typeface="Segoe UI"/>
              </a:rPr>
              <a:t> </a:t>
            </a:r>
            <a:r>
              <a:rPr sz="1400" spc="-45" dirty="0">
                <a:latin typeface="Verdana"/>
                <a:cs typeface="Verdana"/>
              </a:rPr>
              <a:t>Fa</a:t>
            </a:r>
            <a:r>
              <a:rPr sz="1400" spc="-20" dirty="0">
                <a:latin typeface="Verdana"/>
                <a:cs typeface="Verdana"/>
              </a:rPr>
              <a:t>i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c</a:t>
            </a:r>
            <a:r>
              <a:rPr sz="1400" spc="45" dirty="0">
                <a:latin typeface="Verdana"/>
                <a:cs typeface="Verdana"/>
              </a:rPr>
              <a:t>l</a:t>
            </a:r>
            <a:r>
              <a:rPr sz="1400" spc="-70" dirty="0">
                <a:latin typeface="Verdana"/>
                <a:cs typeface="Verdana"/>
              </a:rPr>
              <a:t>ar</a:t>
            </a:r>
            <a:r>
              <a:rPr sz="1400" spc="-35" dirty="0">
                <a:latin typeface="Verdana"/>
                <a:cs typeface="Verdana"/>
              </a:rPr>
              <a:t>i</a:t>
            </a:r>
            <a:r>
              <a:rPr sz="1400" spc="-65" dirty="0">
                <a:latin typeface="Verdana"/>
                <a:cs typeface="Verdana"/>
              </a:rPr>
              <a:t>f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tit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dea</a:t>
            </a:r>
            <a:r>
              <a:rPr sz="1400" spc="30" dirty="0">
                <a:latin typeface="Verdana"/>
                <a:cs typeface="Verdana"/>
              </a:rPr>
              <a:t>l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-90" dirty="0">
                <a:latin typeface="Verdana"/>
                <a:cs typeface="Verdana"/>
              </a:rPr>
              <a:t>it</a:t>
            </a:r>
            <a:r>
              <a:rPr sz="1400" spc="-30" dirty="0">
                <a:latin typeface="Verdana"/>
                <a:cs typeface="Verdana"/>
              </a:rPr>
              <a:t>h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y</a:t>
            </a:r>
            <a:r>
              <a:rPr sz="1400" dirty="0">
                <a:latin typeface="Verdana"/>
                <a:cs typeface="Verdana"/>
              </a:rPr>
              <a:t>p</a:t>
            </a:r>
            <a:r>
              <a:rPr sz="1400" spc="-55" dirty="0">
                <a:latin typeface="Verdana"/>
                <a:cs typeface="Verdana"/>
              </a:rPr>
              <a:t>es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35" dirty="0">
                <a:latin typeface="Verdana"/>
                <a:cs typeface="Verdana"/>
              </a:rPr>
              <a:t>(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80" dirty="0">
                <a:latin typeface="Verdana"/>
                <a:cs typeface="Verdana"/>
              </a:rPr>
              <a:t>r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145" dirty="0">
                <a:latin typeface="Verdana"/>
                <a:cs typeface="Verdana"/>
              </a:rPr>
              <a:t>ca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70" dirty="0">
                <a:latin typeface="Verdana"/>
                <a:cs typeface="Verdana"/>
              </a:rPr>
              <a:t>eg</a:t>
            </a:r>
            <a:r>
              <a:rPr sz="1400" spc="75" dirty="0">
                <a:latin typeface="Verdana"/>
                <a:cs typeface="Verdana"/>
              </a:rPr>
              <a:t>o</a:t>
            </a:r>
            <a:r>
              <a:rPr sz="1400" spc="-140" dirty="0">
                <a:latin typeface="Verdana"/>
                <a:cs typeface="Verdana"/>
              </a:rPr>
              <a:t>ri</a:t>
            </a:r>
            <a:r>
              <a:rPr sz="1400" spc="-60" dirty="0">
                <a:latin typeface="Verdana"/>
                <a:cs typeface="Verdana"/>
              </a:rPr>
              <a:t>es</a:t>
            </a:r>
            <a:r>
              <a:rPr sz="1400" spc="-120" dirty="0">
                <a:latin typeface="Verdana"/>
                <a:cs typeface="Verdana"/>
              </a:rPr>
              <a:t>)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v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125" dirty="0">
                <a:latin typeface="Verdana"/>
                <a:cs typeface="Verdana"/>
              </a:rPr>
              <a:t>.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114" dirty="0">
                <a:latin typeface="Verdana"/>
                <a:cs typeface="Verdana"/>
              </a:rPr>
              <a:t>pe</a:t>
            </a:r>
            <a:r>
              <a:rPr sz="1400" spc="100" dirty="0">
                <a:latin typeface="Verdana"/>
                <a:cs typeface="Verdana"/>
              </a:rPr>
              <a:t>c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65" dirty="0">
                <a:latin typeface="Verdana"/>
                <a:cs typeface="Verdana"/>
              </a:rPr>
              <a:t>f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175" dirty="0">
                <a:latin typeface="Verdana"/>
                <a:cs typeface="Verdana"/>
              </a:rPr>
              <a:t>c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50" dirty="0">
                <a:latin typeface="Verdana"/>
                <a:cs typeface="Verdana"/>
              </a:rPr>
              <a:t>n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25" dirty="0">
                <a:latin typeface="Verdana"/>
                <a:cs typeface="Verdana"/>
              </a:rPr>
              <a:t>ances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60" dirty="0">
                <a:latin typeface="Verdana"/>
                <a:cs typeface="Verdana"/>
              </a:rPr>
              <a:t>gs</a:t>
            </a:r>
            <a:endParaRPr sz="1400" dirty="0">
              <a:latin typeface="Verdana"/>
              <a:cs typeface="Verdana"/>
            </a:endParaRPr>
          </a:p>
          <a:p>
            <a:pPr marL="190500" marR="99060" indent="-178435">
              <a:lnSpc>
                <a:spcPts val="1680"/>
              </a:lnSpc>
              <a:spcBef>
                <a:spcPts val="1200"/>
              </a:spcBef>
            </a:pPr>
            <a:r>
              <a:rPr sz="1650" spc="5" dirty="0">
                <a:latin typeface="Segoe UI"/>
                <a:cs typeface="Segoe UI"/>
              </a:rPr>
              <a:t>› </a:t>
            </a:r>
            <a:r>
              <a:rPr sz="1650" spc="-35" dirty="0">
                <a:latin typeface="Segoe UI"/>
                <a:cs typeface="Segoe UI"/>
              </a:rPr>
              <a:t> </a:t>
            </a:r>
            <a:r>
              <a:rPr sz="1400" spc="-260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de</a:t>
            </a:r>
            <a:r>
              <a:rPr sz="1400" spc="3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</a:t>
            </a:r>
            <a:r>
              <a:rPr sz="1400" spc="-65" dirty="0">
                <a:latin typeface="Verdana"/>
                <a:cs typeface="Verdana"/>
              </a:rPr>
              <a:t>f</a:t>
            </a:r>
            <a:r>
              <a:rPr sz="1400" spc="-90" dirty="0">
                <a:latin typeface="Verdana"/>
                <a:cs typeface="Verdana"/>
              </a:rPr>
              <a:t>y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a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tit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ex</a:t>
            </a:r>
            <a:r>
              <a:rPr sz="1400" spc="-20" dirty="0">
                <a:latin typeface="Verdana"/>
                <a:cs typeface="Verdana"/>
              </a:rPr>
              <a:t>i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real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40" dirty="0">
                <a:latin typeface="Verdana"/>
                <a:cs typeface="Verdana"/>
              </a:rPr>
              <a:t>rl</a:t>
            </a:r>
            <a:r>
              <a:rPr sz="1400" spc="-20" dirty="0">
                <a:latin typeface="Verdana"/>
                <a:cs typeface="Verdana"/>
              </a:rPr>
              <a:t>d,</a:t>
            </a:r>
            <a:r>
              <a:rPr sz="1400" spc="-15" dirty="0">
                <a:latin typeface="Verdana"/>
                <a:cs typeface="Verdana"/>
              </a:rPr>
              <a:t> bu</a:t>
            </a:r>
            <a:r>
              <a:rPr sz="1400" spc="-10" dirty="0">
                <a:latin typeface="Verdana"/>
                <a:cs typeface="Verdana"/>
              </a:rPr>
              <a:t>t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25" dirty="0">
                <a:latin typeface="Verdana"/>
                <a:cs typeface="Verdana"/>
              </a:rPr>
              <a:t>ances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145" dirty="0">
                <a:latin typeface="Verdana"/>
                <a:cs typeface="Verdana"/>
              </a:rPr>
              <a:t>ca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80" dirty="0">
                <a:latin typeface="Verdana"/>
                <a:cs typeface="Verdana"/>
              </a:rPr>
              <a:t>'</a:t>
            </a:r>
            <a:r>
              <a:rPr sz="1400" spc="-105" dirty="0">
                <a:latin typeface="Verdana"/>
                <a:cs typeface="Verdana"/>
              </a:rPr>
              <a:t>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75" dirty="0">
                <a:latin typeface="Verdana"/>
                <a:cs typeface="Verdana"/>
              </a:rPr>
              <a:t>b</a:t>
            </a:r>
            <a:r>
              <a:rPr sz="1400" spc="80" dirty="0">
                <a:latin typeface="Verdana"/>
                <a:cs typeface="Verdana"/>
              </a:rPr>
              <a:t>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u</a:t>
            </a:r>
            <a:r>
              <a:rPr sz="1400" spc="-4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35" dirty="0">
                <a:latin typeface="Verdana"/>
                <a:cs typeface="Verdana"/>
              </a:rPr>
              <a:t>qu</a:t>
            </a:r>
            <a:r>
              <a:rPr sz="1400" spc="2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de</a:t>
            </a:r>
            <a:r>
              <a:rPr sz="1400" spc="35" dirty="0">
                <a:latin typeface="Verdana"/>
                <a:cs typeface="Verdana"/>
              </a:rPr>
              <a:t>n</a:t>
            </a:r>
            <a:r>
              <a:rPr sz="1400" spc="-100" dirty="0">
                <a:latin typeface="Verdana"/>
                <a:cs typeface="Verdana"/>
              </a:rPr>
              <a:t>ti</a:t>
            </a:r>
            <a:r>
              <a:rPr sz="1400" spc="-65" dirty="0">
                <a:latin typeface="Verdana"/>
                <a:cs typeface="Verdana"/>
              </a:rPr>
              <a:t>f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80" dirty="0">
                <a:latin typeface="Verdana"/>
                <a:cs typeface="Verdana"/>
              </a:rPr>
              <a:t>ed</a:t>
            </a:r>
            <a:endParaRPr sz="1400" dirty="0">
              <a:latin typeface="Verdana"/>
              <a:cs typeface="Verdana"/>
            </a:endParaRPr>
          </a:p>
          <a:p>
            <a:pPr marL="190500">
              <a:lnSpc>
                <a:spcPts val="1625"/>
              </a:lnSpc>
            </a:pPr>
            <a:r>
              <a:rPr sz="1400" spc="-30" dirty="0">
                <a:latin typeface="Verdana"/>
                <a:cs typeface="Verdana"/>
              </a:rPr>
              <a:t>e</a:t>
            </a:r>
            <a:r>
              <a:rPr sz="1400" spc="-40" dirty="0">
                <a:latin typeface="Verdana"/>
                <a:cs typeface="Verdana"/>
              </a:rPr>
              <a:t>.</a:t>
            </a:r>
            <a:r>
              <a:rPr sz="1400" spc="-25" dirty="0">
                <a:latin typeface="Verdana"/>
                <a:cs typeface="Verdana"/>
              </a:rPr>
              <a:t>g.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“</a:t>
            </a:r>
            <a:r>
              <a:rPr sz="1400" spc="-190" dirty="0">
                <a:latin typeface="Verdana"/>
                <a:cs typeface="Verdana"/>
              </a:rPr>
              <a:t>B</a:t>
            </a:r>
            <a:r>
              <a:rPr sz="1400" spc="-75" dirty="0">
                <a:latin typeface="Verdana"/>
                <a:cs typeface="Verdana"/>
              </a:rPr>
              <a:t>i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110" dirty="0">
                <a:latin typeface="Verdana"/>
                <a:cs typeface="Verdana"/>
              </a:rPr>
              <a:t>l</a:t>
            </a:r>
            <a:r>
              <a:rPr sz="1400" spc="75" dirty="0">
                <a:latin typeface="Verdana"/>
                <a:cs typeface="Verdana"/>
              </a:rPr>
              <a:t>b</a:t>
            </a:r>
            <a:r>
              <a:rPr sz="1400" spc="55" dirty="0">
                <a:latin typeface="Verdana"/>
                <a:cs typeface="Verdana"/>
              </a:rPr>
              <a:t>o</a:t>
            </a:r>
            <a:r>
              <a:rPr sz="1400" dirty="0">
                <a:latin typeface="Verdana"/>
                <a:cs typeface="Verdana"/>
              </a:rPr>
              <a:t>ar</a:t>
            </a:r>
            <a:r>
              <a:rPr sz="1400" spc="10" dirty="0">
                <a:latin typeface="Verdana"/>
                <a:cs typeface="Verdana"/>
              </a:rPr>
              <a:t>d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bser</a:t>
            </a:r>
            <a:r>
              <a:rPr sz="1400" spc="-45" dirty="0">
                <a:latin typeface="Verdana"/>
                <a:cs typeface="Verdana"/>
              </a:rPr>
              <a:t>v</a:t>
            </a:r>
            <a:r>
              <a:rPr sz="1400" spc="-50" dirty="0">
                <a:latin typeface="Verdana"/>
                <a:cs typeface="Verdana"/>
              </a:rPr>
              <a:t>er</a:t>
            </a:r>
            <a:r>
              <a:rPr sz="1400" dirty="0">
                <a:latin typeface="Segoe UI Symbol"/>
                <a:cs typeface="Segoe UI Symbol"/>
              </a:rPr>
              <a:t>”</a:t>
            </a:r>
          </a:p>
          <a:p>
            <a:pPr marL="190500" marR="5080" indent="-178435">
              <a:lnSpc>
                <a:spcPts val="1680"/>
              </a:lnSpc>
              <a:spcBef>
                <a:spcPts val="1255"/>
              </a:spcBef>
            </a:pPr>
            <a:r>
              <a:rPr sz="1650" spc="5" dirty="0">
                <a:latin typeface="Segoe UI"/>
                <a:cs typeface="Segoe UI"/>
              </a:rPr>
              <a:t>› </a:t>
            </a:r>
            <a:r>
              <a:rPr sz="1650" spc="-35" dirty="0">
                <a:latin typeface="Segoe UI"/>
                <a:cs typeface="Segoe UI"/>
              </a:rPr>
              <a:t> </a:t>
            </a:r>
            <a:r>
              <a:rPr sz="1400" spc="-260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de</a:t>
            </a:r>
            <a:r>
              <a:rPr sz="1400" spc="3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</a:t>
            </a:r>
            <a:r>
              <a:rPr sz="1400" spc="-65" dirty="0">
                <a:latin typeface="Verdana"/>
                <a:cs typeface="Verdana"/>
              </a:rPr>
              <a:t>f</a:t>
            </a:r>
            <a:r>
              <a:rPr sz="1400" spc="-90" dirty="0">
                <a:latin typeface="Verdana"/>
                <a:cs typeface="Verdana"/>
              </a:rPr>
              <a:t>y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55" dirty="0">
                <a:latin typeface="Verdana"/>
                <a:cs typeface="Verdana"/>
              </a:rPr>
              <a:t>es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oo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20" dirty="0">
                <a:latin typeface="Verdana"/>
                <a:cs typeface="Verdana"/>
              </a:rPr>
              <a:t>mp</a:t>
            </a:r>
            <a:r>
              <a:rPr sz="1400" spc="25" dirty="0">
                <a:latin typeface="Verdana"/>
                <a:cs typeface="Verdana"/>
              </a:rPr>
              <a:t>re</a:t>
            </a:r>
            <a:r>
              <a:rPr sz="1400" spc="10" dirty="0">
                <a:latin typeface="Verdana"/>
                <a:cs typeface="Verdana"/>
              </a:rPr>
              <a:t>c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an</a:t>
            </a:r>
            <a:r>
              <a:rPr sz="1400" spc="55" dirty="0">
                <a:latin typeface="Verdana"/>
                <a:cs typeface="Verdana"/>
              </a:rPr>
              <a:t>d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/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80" dirty="0">
                <a:latin typeface="Verdana"/>
                <a:cs typeface="Verdana"/>
              </a:rPr>
              <a:t>r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45" dirty="0">
                <a:latin typeface="Verdana"/>
                <a:cs typeface="Verdana"/>
              </a:rPr>
              <a:t>am</a:t>
            </a:r>
            <a:r>
              <a:rPr sz="1400" spc="40" dirty="0">
                <a:latin typeface="Verdana"/>
                <a:cs typeface="Verdana"/>
              </a:rPr>
              <a:t>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does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-75" dirty="0">
                <a:latin typeface="Verdana"/>
                <a:cs typeface="Verdana"/>
              </a:rPr>
              <a:t>'</a:t>
            </a:r>
            <a:r>
              <a:rPr sz="1400" spc="-114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'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20" dirty="0">
                <a:latin typeface="Verdana"/>
                <a:cs typeface="Verdana"/>
              </a:rPr>
              <a:t>m</a:t>
            </a:r>
            <a:r>
              <a:rPr sz="1400" spc="5" dirty="0">
                <a:latin typeface="Verdana"/>
                <a:cs typeface="Verdana"/>
              </a:rPr>
              <a:t>p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60" dirty="0">
                <a:latin typeface="Verdana"/>
                <a:cs typeface="Verdana"/>
              </a:rPr>
              <a:t>g</a:t>
            </a:r>
            <a:r>
              <a:rPr sz="1400" spc="-110" dirty="0">
                <a:latin typeface="Verdana"/>
                <a:cs typeface="Verdana"/>
              </a:rPr>
              <a:t>l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80" dirty="0">
                <a:latin typeface="Verdana"/>
                <a:cs typeface="Verdana"/>
              </a:rPr>
              <a:t>ance</a:t>
            </a:r>
            <a:endParaRPr sz="1400" dirty="0">
              <a:latin typeface="Verdana"/>
              <a:cs typeface="Verdana"/>
            </a:endParaRPr>
          </a:p>
          <a:p>
            <a:pPr marL="190500">
              <a:lnSpc>
                <a:spcPts val="1625"/>
              </a:lnSpc>
            </a:pPr>
            <a:r>
              <a:rPr sz="1400" spc="-30" dirty="0">
                <a:latin typeface="Verdana"/>
                <a:cs typeface="Verdana"/>
              </a:rPr>
              <a:t>e</a:t>
            </a:r>
            <a:r>
              <a:rPr sz="1400" spc="-40" dirty="0">
                <a:latin typeface="Verdana"/>
                <a:cs typeface="Verdana"/>
              </a:rPr>
              <a:t>.</a:t>
            </a:r>
            <a:r>
              <a:rPr sz="1400" spc="-25" dirty="0">
                <a:latin typeface="Verdana"/>
                <a:cs typeface="Verdana"/>
              </a:rPr>
              <a:t>g.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" dirty="0">
                <a:latin typeface="Segoe UI Symbol"/>
                <a:cs typeface="Segoe UI Symbol"/>
              </a:rPr>
              <a:t>“</a:t>
            </a:r>
            <a:r>
              <a:rPr sz="1400" spc="-60" dirty="0">
                <a:latin typeface="Verdana"/>
                <a:cs typeface="Verdana"/>
              </a:rPr>
              <a:t>W</a:t>
            </a:r>
            <a:r>
              <a:rPr sz="1400" spc="45" dirty="0">
                <a:latin typeface="Verdana"/>
                <a:cs typeface="Verdana"/>
              </a:rPr>
              <a:t>ea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60" dirty="0">
                <a:latin typeface="Verdana"/>
                <a:cs typeface="Verdana"/>
              </a:rPr>
              <a:t>e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dirty="0" smtClean="0">
                <a:latin typeface="Segoe UI Symbol"/>
                <a:cs typeface="Segoe UI Symbol"/>
              </a:rPr>
              <a:t>”</a:t>
            </a:r>
            <a:endParaRPr sz="1400" dirty="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78196" y="0"/>
            <a:ext cx="5315711" cy="7560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465" y="1570990"/>
            <a:ext cx="287718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229" dirty="0"/>
              <a:t>Depe</a:t>
            </a:r>
            <a:r>
              <a:rPr sz="4000" spc="210" dirty="0"/>
              <a:t>n</a:t>
            </a:r>
            <a:r>
              <a:rPr sz="4000" spc="254" dirty="0"/>
              <a:t>dent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358896" y="2967228"/>
            <a:ext cx="1373124" cy="2621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36052" y="2287524"/>
            <a:ext cx="2238755" cy="3300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80529" y="6471716"/>
            <a:ext cx="2874010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" algn="ctr">
              <a:lnSpc>
                <a:spcPct val="100000"/>
              </a:lnSpc>
            </a:pPr>
            <a:r>
              <a:rPr sz="1400" i="1" spc="-60" dirty="0">
                <a:solidFill>
                  <a:srgbClr val="D11F2E"/>
                </a:solidFill>
                <a:latin typeface="Verdana"/>
                <a:cs typeface="Verdana"/>
              </a:rPr>
              <a:t>W</a:t>
            </a:r>
            <a:r>
              <a:rPr sz="1400" i="1" spc="-40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i="1" spc="-7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i="1" spc="-100" dirty="0">
                <a:solidFill>
                  <a:srgbClr val="D11F2E"/>
                </a:solidFill>
                <a:latin typeface="Verdana"/>
                <a:cs typeface="Verdana"/>
              </a:rPr>
              <a:t> i</a:t>
            </a:r>
            <a:r>
              <a:rPr sz="1400" i="1" spc="-18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i="1" spc="-13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i="1" spc="-10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i="1" spc="-7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i="1" spc="-12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i="1" spc="-10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i="1" spc="40" dirty="0">
                <a:solidFill>
                  <a:srgbClr val="D11F2E"/>
                </a:solidFill>
                <a:latin typeface="Verdana"/>
                <a:cs typeface="Verdana"/>
              </a:rPr>
              <a:t>mp</a:t>
            </a:r>
            <a:r>
              <a:rPr sz="1400" i="1" spc="20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i="1" spc="-40" dirty="0">
                <a:solidFill>
                  <a:srgbClr val="D11F2E"/>
                </a:solidFill>
                <a:latin typeface="Verdana"/>
                <a:cs typeface="Verdana"/>
              </a:rPr>
              <a:t>rta</a:t>
            </a:r>
            <a:r>
              <a:rPr sz="1400" i="1" spc="-6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i="1" spc="-7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i="1" spc="-1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i="1" spc="-6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i="1" spc="70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i="1" spc="-13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i="1" spc="-15" dirty="0">
                <a:solidFill>
                  <a:srgbClr val="D11F2E"/>
                </a:solidFill>
                <a:latin typeface="Verdana"/>
                <a:cs typeface="Verdana"/>
              </a:rPr>
              <a:t>know</a:t>
            </a:r>
            <a:r>
              <a:rPr sz="1400" i="1" spc="-1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i="1" spc="5" dirty="0">
                <a:solidFill>
                  <a:srgbClr val="D11F2E"/>
                </a:solidFill>
                <a:latin typeface="Verdana"/>
                <a:cs typeface="Verdana"/>
              </a:rPr>
              <a:t>w</a:t>
            </a:r>
            <a:r>
              <a:rPr sz="1400" i="1" spc="-35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i="1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i="1" spc="1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i="1" spc="-35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i="1" spc="-50" dirty="0">
                <a:solidFill>
                  <a:srgbClr val="D11F2E"/>
                </a:solidFill>
                <a:latin typeface="Verdana"/>
                <a:cs typeface="Verdana"/>
              </a:rPr>
              <a:t>er</a:t>
            </a:r>
            <a:r>
              <a:rPr sz="1400" i="1" spc="-114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i="1" spc="3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i="1" spc="4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i="1" spc="-114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i="1" spc="2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i="1" spc="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i="1" spc="-7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i="1" spc="-10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i="1" spc="-80" dirty="0">
                <a:solidFill>
                  <a:srgbClr val="D11F2E"/>
                </a:solidFill>
                <a:latin typeface="Verdana"/>
                <a:cs typeface="Verdana"/>
              </a:rPr>
              <a:t>ty</a:t>
            </a:r>
            <a:r>
              <a:rPr sz="1400" i="1" spc="-14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i="1" spc="-10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i="1" spc="-18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i="1" spc="-13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i="1" spc="-10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i="1" spc="-3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i="1" spc="55" dirty="0">
                <a:solidFill>
                  <a:srgbClr val="D11F2E"/>
                </a:solidFill>
                <a:latin typeface="Verdana"/>
                <a:cs typeface="Verdana"/>
              </a:rPr>
              <a:t>depen</a:t>
            </a:r>
            <a:r>
              <a:rPr sz="1400" i="1" spc="45" dirty="0">
                <a:solidFill>
                  <a:srgbClr val="D11F2E"/>
                </a:solidFill>
                <a:latin typeface="Verdana"/>
                <a:cs typeface="Verdana"/>
              </a:rPr>
              <a:t>de</a:t>
            </a:r>
            <a:r>
              <a:rPr sz="1400" i="1" spc="3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i="1" spc="-8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i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i="1" spc="6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i="1" spc="-18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i="1" spc="-114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i="1" spc="55" dirty="0">
                <a:solidFill>
                  <a:srgbClr val="D11F2E"/>
                </a:solidFill>
                <a:latin typeface="Verdana"/>
                <a:cs typeface="Verdana"/>
              </a:rPr>
              <a:t>depen</a:t>
            </a:r>
            <a:r>
              <a:rPr sz="1400" i="1" spc="45" dirty="0">
                <a:solidFill>
                  <a:srgbClr val="D11F2E"/>
                </a:solidFill>
                <a:latin typeface="Verdana"/>
                <a:cs typeface="Verdana"/>
              </a:rPr>
              <a:t>de</a:t>
            </a:r>
            <a:r>
              <a:rPr sz="1400" i="1" spc="3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i="1" spc="-7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i="1" spc="65" dirty="0">
                <a:solidFill>
                  <a:srgbClr val="D11F2E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11692" y="5588508"/>
            <a:ext cx="467359" cy="850900"/>
          </a:xfrm>
          <a:custGeom>
            <a:avLst/>
            <a:gdLst/>
            <a:ahLst/>
            <a:cxnLst/>
            <a:rect l="l" t="t" r="r" b="b"/>
            <a:pathLst>
              <a:path w="467359" h="850900">
                <a:moveTo>
                  <a:pt x="433947" y="17563"/>
                </a:moveTo>
                <a:lnTo>
                  <a:pt x="424923" y="21378"/>
                </a:lnTo>
                <a:lnTo>
                  <a:pt x="0" y="844626"/>
                </a:lnTo>
                <a:lnTo>
                  <a:pt x="11175" y="850455"/>
                </a:lnTo>
                <a:lnTo>
                  <a:pt x="436090" y="27237"/>
                </a:lnTo>
                <a:lnTo>
                  <a:pt x="433947" y="17563"/>
                </a:lnTo>
                <a:close/>
              </a:path>
              <a:path w="467359" h="850900">
                <a:moveTo>
                  <a:pt x="444398" y="5841"/>
                </a:moveTo>
                <a:lnTo>
                  <a:pt x="432942" y="5841"/>
                </a:lnTo>
                <a:lnTo>
                  <a:pt x="444118" y="11683"/>
                </a:lnTo>
                <a:lnTo>
                  <a:pt x="436090" y="27237"/>
                </a:lnTo>
                <a:lnTo>
                  <a:pt x="454532" y="110489"/>
                </a:lnTo>
                <a:lnTo>
                  <a:pt x="457961" y="112648"/>
                </a:lnTo>
                <a:lnTo>
                  <a:pt x="464819" y="111124"/>
                </a:lnTo>
                <a:lnTo>
                  <a:pt x="466978" y="107695"/>
                </a:lnTo>
                <a:lnTo>
                  <a:pt x="444398" y="5841"/>
                </a:lnTo>
                <a:close/>
              </a:path>
              <a:path w="467359" h="850900">
                <a:moveTo>
                  <a:pt x="443102" y="0"/>
                </a:moveTo>
                <a:lnTo>
                  <a:pt x="344677" y="41528"/>
                </a:lnTo>
                <a:lnTo>
                  <a:pt x="341502" y="42925"/>
                </a:lnTo>
                <a:lnTo>
                  <a:pt x="339978" y="46608"/>
                </a:lnTo>
                <a:lnTo>
                  <a:pt x="341249" y="49910"/>
                </a:lnTo>
                <a:lnTo>
                  <a:pt x="342646" y="53085"/>
                </a:lnTo>
                <a:lnTo>
                  <a:pt x="346328" y="54609"/>
                </a:lnTo>
                <a:lnTo>
                  <a:pt x="424923" y="21378"/>
                </a:lnTo>
                <a:lnTo>
                  <a:pt x="432942" y="5841"/>
                </a:lnTo>
                <a:lnTo>
                  <a:pt x="444398" y="5841"/>
                </a:lnTo>
                <a:lnTo>
                  <a:pt x="443102" y="0"/>
                </a:lnTo>
                <a:close/>
              </a:path>
              <a:path w="467359" h="850900">
                <a:moveTo>
                  <a:pt x="441203" y="10159"/>
                </a:moveTo>
                <a:lnTo>
                  <a:pt x="432307" y="10159"/>
                </a:lnTo>
                <a:lnTo>
                  <a:pt x="440943" y="14604"/>
                </a:lnTo>
                <a:lnTo>
                  <a:pt x="433947" y="17563"/>
                </a:lnTo>
                <a:lnTo>
                  <a:pt x="436090" y="27237"/>
                </a:lnTo>
                <a:lnTo>
                  <a:pt x="444118" y="11683"/>
                </a:lnTo>
                <a:lnTo>
                  <a:pt x="441203" y="10159"/>
                </a:lnTo>
                <a:close/>
              </a:path>
              <a:path w="467359" h="850900">
                <a:moveTo>
                  <a:pt x="432942" y="5841"/>
                </a:moveTo>
                <a:lnTo>
                  <a:pt x="424923" y="21378"/>
                </a:lnTo>
                <a:lnTo>
                  <a:pt x="433947" y="17563"/>
                </a:lnTo>
                <a:lnTo>
                  <a:pt x="432307" y="10159"/>
                </a:lnTo>
                <a:lnTo>
                  <a:pt x="441203" y="10159"/>
                </a:lnTo>
                <a:lnTo>
                  <a:pt x="432942" y="5841"/>
                </a:lnTo>
                <a:close/>
              </a:path>
              <a:path w="467359" h="850900">
                <a:moveTo>
                  <a:pt x="432307" y="10159"/>
                </a:moveTo>
                <a:lnTo>
                  <a:pt x="433947" y="17563"/>
                </a:lnTo>
                <a:lnTo>
                  <a:pt x="440943" y="14604"/>
                </a:lnTo>
                <a:lnTo>
                  <a:pt x="432307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168" y="5148072"/>
            <a:ext cx="2776855" cy="972819"/>
          </a:xfrm>
          <a:custGeom>
            <a:avLst/>
            <a:gdLst/>
            <a:ahLst/>
            <a:cxnLst/>
            <a:rect l="l" t="t" r="r" b="b"/>
            <a:pathLst>
              <a:path w="2776854" h="972820">
                <a:moveTo>
                  <a:pt x="0" y="0"/>
                </a:moveTo>
                <a:lnTo>
                  <a:pt x="2776728" y="0"/>
                </a:lnTo>
                <a:lnTo>
                  <a:pt x="2776728" y="972312"/>
                </a:lnTo>
                <a:lnTo>
                  <a:pt x="0" y="972312"/>
                </a:lnTo>
                <a:lnTo>
                  <a:pt x="0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2168" y="5148072"/>
            <a:ext cx="2776855" cy="972819"/>
          </a:xfrm>
          <a:custGeom>
            <a:avLst/>
            <a:gdLst/>
            <a:ahLst/>
            <a:cxnLst/>
            <a:rect l="l" t="t" r="r" b="b"/>
            <a:pathLst>
              <a:path w="2776854" h="972820">
                <a:moveTo>
                  <a:pt x="0" y="0"/>
                </a:moveTo>
                <a:lnTo>
                  <a:pt x="462788" y="0"/>
                </a:lnTo>
                <a:lnTo>
                  <a:pt x="1156970" y="0"/>
                </a:lnTo>
                <a:lnTo>
                  <a:pt x="2776728" y="0"/>
                </a:lnTo>
                <a:lnTo>
                  <a:pt x="2776728" y="567182"/>
                </a:lnTo>
                <a:lnTo>
                  <a:pt x="2776728" y="810260"/>
                </a:lnTo>
                <a:lnTo>
                  <a:pt x="2776728" y="972312"/>
                </a:lnTo>
                <a:lnTo>
                  <a:pt x="1156970" y="972312"/>
                </a:lnTo>
                <a:lnTo>
                  <a:pt x="462788" y="972312"/>
                </a:lnTo>
                <a:lnTo>
                  <a:pt x="0" y="972312"/>
                </a:lnTo>
                <a:lnTo>
                  <a:pt x="0" y="810260"/>
                </a:lnTo>
                <a:lnTo>
                  <a:pt x="0" y="567182"/>
                </a:lnTo>
                <a:lnTo>
                  <a:pt x="0" y="0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2168" y="4187952"/>
            <a:ext cx="2776855" cy="1094105"/>
          </a:xfrm>
          <a:custGeom>
            <a:avLst/>
            <a:gdLst/>
            <a:ahLst/>
            <a:cxnLst/>
            <a:rect l="l" t="t" r="r" b="b"/>
            <a:pathLst>
              <a:path w="2776854" h="1094104">
                <a:moveTo>
                  <a:pt x="1156970" y="972312"/>
                </a:moveTo>
                <a:lnTo>
                  <a:pt x="462788" y="972312"/>
                </a:lnTo>
                <a:lnTo>
                  <a:pt x="809879" y="1093851"/>
                </a:lnTo>
                <a:lnTo>
                  <a:pt x="1156970" y="972312"/>
                </a:lnTo>
                <a:close/>
              </a:path>
              <a:path w="2776854" h="1094104">
                <a:moveTo>
                  <a:pt x="2776728" y="0"/>
                </a:moveTo>
                <a:lnTo>
                  <a:pt x="0" y="0"/>
                </a:lnTo>
                <a:lnTo>
                  <a:pt x="0" y="972312"/>
                </a:lnTo>
                <a:lnTo>
                  <a:pt x="2776728" y="972312"/>
                </a:lnTo>
                <a:lnTo>
                  <a:pt x="2776728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2168" y="4187952"/>
            <a:ext cx="2776855" cy="1094105"/>
          </a:xfrm>
          <a:custGeom>
            <a:avLst/>
            <a:gdLst/>
            <a:ahLst/>
            <a:cxnLst/>
            <a:rect l="l" t="t" r="r" b="b"/>
            <a:pathLst>
              <a:path w="2776854" h="1094104">
                <a:moveTo>
                  <a:pt x="0" y="0"/>
                </a:moveTo>
                <a:lnTo>
                  <a:pt x="462788" y="0"/>
                </a:lnTo>
                <a:lnTo>
                  <a:pt x="1156970" y="0"/>
                </a:lnTo>
                <a:lnTo>
                  <a:pt x="2776728" y="0"/>
                </a:lnTo>
                <a:lnTo>
                  <a:pt x="2776728" y="567182"/>
                </a:lnTo>
                <a:lnTo>
                  <a:pt x="2776728" y="810260"/>
                </a:lnTo>
                <a:lnTo>
                  <a:pt x="2776728" y="972312"/>
                </a:lnTo>
                <a:lnTo>
                  <a:pt x="1156970" y="972312"/>
                </a:lnTo>
                <a:lnTo>
                  <a:pt x="809879" y="1093851"/>
                </a:lnTo>
                <a:lnTo>
                  <a:pt x="462788" y="972312"/>
                </a:lnTo>
                <a:lnTo>
                  <a:pt x="0" y="972312"/>
                </a:lnTo>
                <a:lnTo>
                  <a:pt x="0" y="810260"/>
                </a:lnTo>
                <a:lnTo>
                  <a:pt x="0" y="567182"/>
                </a:lnTo>
                <a:lnTo>
                  <a:pt x="0" y="0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2168" y="3227832"/>
            <a:ext cx="2776855" cy="1094105"/>
          </a:xfrm>
          <a:custGeom>
            <a:avLst/>
            <a:gdLst/>
            <a:ahLst/>
            <a:cxnLst/>
            <a:rect l="l" t="t" r="r" b="b"/>
            <a:pathLst>
              <a:path w="2776854" h="1094104">
                <a:moveTo>
                  <a:pt x="1156970" y="972312"/>
                </a:moveTo>
                <a:lnTo>
                  <a:pt x="462788" y="972312"/>
                </a:lnTo>
                <a:lnTo>
                  <a:pt x="809879" y="1093851"/>
                </a:lnTo>
                <a:lnTo>
                  <a:pt x="1156970" y="972312"/>
                </a:lnTo>
                <a:close/>
              </a:path>
              <a:path w="2776854" h="1094104">
                <a:moveTo>
                  <a:pt x="2776728" y="0"/>
                </a:moveTo>
                <a:lnTo>
                  <a:pt x="0" y="0"/>
                </a:lnTo>
                <a:lnTo>
                  <a:pt x="0" y="972312"/>
                </a:lnTo>
                <a:lnTo>
                  <a:pt x="2776728" y="972312"/>
                </a:lnTo>
                <a:lnTo>
                  <a:pt x="2776728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2168" y="3227832"/>
            <a:ext cx="2776855" cy="1094105"/>
          </a:xfrm>
          <a:custGeom>
            <a:avLst/>
            <a:gdLst/>
            <a:ahLst/>
            <a:cxnLst/>
            <a:rect l="l" t="t" r="r" b="b"/>
            <a:pathLst>
              <a:path w="2776854" h="1094104">
                <a:moveTo>
                  <a:pt x="0" y="0"/>
                </a:moveTo>
                <a:lnTo>
                  <a:pt x="462788" y="0"/>
                </a:lnTo>
                <a:lnTo>
                  <a:pt x="1156970" y="0"/>
                </a:lnTo>
                <a:lnTo>
                  <a:pt x="2776728" y="0"/>
                </a:lnTo>
                <a:lnTo>
                  <a:pt x="2776728" y="567182"/>
                </a:lnTo>
                <a:lnTo>
                  <a:pt x="2776728" y="810260"/>
                </a:lnTo>
                <a:lnTo>
                  <a:pt x="2776728" y="972312"/>
                </a:lnTo>
                <a:lnTo>
                  <a:pt x="1156970" y="972312"/>
                </a:lnTo>
                <a:lnTo>
                  <a:pt x="809879" y="1093851"/>
                </a:lnTo>
                <a:lnTo>
                  <a:pt x="462788" y="972312"/>
                </a:lnTo>
                <a:lnTo>
                  <a:pt x="0" y="972312"/>
                </a:lnTo>
                <a:lnTo>
                  <a:pt x="0" y="810260"/>
                </a:lnTo>
                <a:lnTo>
                  <a:pt x="0" y="567182"/>
                </a:lnTo>
                <a:lnTo>
                  <a:pt x="0" y="0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2168" y="2267712"/>
            <a:ext cx="2776855" cy="1096010"/>
          </a:xfrm>
          <a:custGeom>
            <a:avLst/>
            <a:gdLst/>
            <a:ahLst/>
            <a:cxnLst/>
            <a:rect l="l" t="t" r="r" b="b"/>
            <a:pathLst>
              <a:path w="2776854" h="1096010">
                <a:moveTo>
                  <a:pt x="1156970" y="973836"/>
                </a:moveTo>
                <a:lnTo>
                  <a:pt x="462788" y="973836"/>
                </a:lnTo>
                <a:lnTo>
                  <a:pt x="809879" y="1095628"/>
                </a:lnTo>
                <a:lnTo>
                  <a:pt x="1156970" y="973836"/>
                </a:lnTo>
                <a:close/>
              </a:path>
              <a:path w="2776854" h="1096010">
                <a:moveTo>
                  <a:pt x="2776728" y="0"/>
                </a:moveTo>
                <a:lnTo>
                  <a:pt x="0" y="0"/>
                </a:lnTo>
                <a:lnTo>
                  <a:pt x="0" y="973836"/>
                </a:lnTo>
                <a:lnTo>
                  <a:pt x="2776728" y="973836"/>
                </a:lnTo>
                <a:lnTo>
                  <a:pt x="2776728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2168" y="2267712"/>
            <a:ext cx="2776855" cy="1096010"/>
          </a:xfrm>
          <a:custGeom>
            <a:avLst/>
            <a:gdLst/>
            <a:ahLst/>
            <a:cxnLst/>
            <a:rect l="l" t="t" r="r" b="b"/>
            <a:pathLst>
              <a:path w="2776854" h="1096010">
                <a:moveTo>
                  <a:pt x="0" y="0"/>
                </a:moveTo>
                <a:lnTo>
                  <a:pt x="462788" y="0"/>
                </a:lnTo>
                <a:lnTo>
                  <a:pt x="1156970" y="0"/>
                </a:lnTo>
                <a:lnTo>
                  <a:pt x="2776728" y="0"/>
                </a:lnTo>
                <a:lnTo>
                  <a:pt x="2776728" y="568071"/>
                </a:lnTo>
                <a:lnTo>
                  <a:pt x="2776728" y="811529"/>
                </a:lnTo>
                <a:lnTo>
                  <a:pt x="2776728" y="973836"/>
                </a:lnTo>
                <a:lnTo>
                  <a:pt x="1156970" y="973836"/>
                </a:lnTo>
                <a:lnTo>
                  <a:pt x="809879" y="1095628"/>
                </a:lnTo>
                <a:lnTo>
                  <a:pt x="462788" y="973836"/>
                </a:lnTo>
                <a:lnTo>
                  <a:pt x="0" y="973836"/>
                </a:lnTo>
                <a:lnTo>
                  <a:pt x="0" y="811529"/>
                </a:lnTo>
                <a:lnTo>
                  <a:pt x="0" y="568071"/>
                </a:lnTo>
                <a:lnTo>
                  <a:pt x="0" y="0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7062" y="2562098"/>
            <a:ext cx="2483485" cy="3366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835">
              <a:lnSpc>
                <a:spcPts val="1510"/>
              </a:lnSpc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Doe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depen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any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tit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400" spc="-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ex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ce.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28905">
              <a:lnSpc>
                <a:spcPts val="1510"/>
              </a:lnSpc>
            </a:pP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ut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refere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125" dirty="0">
                <a:solidFill>
                  <a:srgbClr val="FFFFFF"/>
                </a:solidFill>
                <a:latin typeface="Verdana"/>
                <a:cs typeface="Verdana"/>
              </a:rPr>
              <a:t>ce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ano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del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2390">
              <a:lnSpc>
                <a:spcPct val="90100"/>
              </a:lnSpc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don’t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eed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know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abou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i="1" u="sng" spc="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i="1" u="sng" spc="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i="1" u="sng" spc="-1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i="1" u="sng" spc="-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i="1" u="sng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i="1" u="sng" spc="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400" i="1" u="sng" spc="-50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1400" i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fy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duct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510"/>
              </a:lnSpc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don’t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eed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know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anyt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ab</a:t>
            </a:r>
            <a:r>
              <a:rPr sz="1400" spc="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ut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i="1" u="sng" spc="-114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i="1" u="sng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i="1" u="sng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i="1" u="sng" spc="40" dirty="0">
                <a:solidFill>
                  <a:srgbClr val="FFFFFF"/>
                </a:solidFill>
                <a:latin typeface="Verdana"/>
                <a:cs typeface="Verdana"/>
              </a:rPr>
              <a:t>duct</a:t>
            </a:r>
            <a:r>
              <a:rPr sz="1400" i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fy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Cu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mer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70932" y="4184904"/>
            <a:ext cx="2775585" cy="1935480"/>
          </a:xfrm>
          <a:custGeom>
            <a:avLst/>
            <a:gdLst/>
            <a:ahLst/>
            <a:cxnLst/>
            <a:rect l="l" t="t" r="r" b="b"/>
            <a:pathLst>
              <a:path w="2775584" h="1935479">
                <a:moveTo>
                  <a:pt x="0" y="0"/>
                </a:moveTo>
                <a:lnTo>
                  <a:pt x="2775203" y="0"/>
                </a:lnTo>
                <a:lnTo>
                  <a:pt x="2775203" y="1935480"/>
                </a:lnTo>
                <a:lnTo>
                  <a:pt x="0" y="1935480"/>
                </a:lnTo>
                <a:lnTo>
                  <a:pt x="0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70932" y="4184904"/>
            <a:ext cx="2775585" cy="1935480"/>
          </a:xfrm>
          <a:custGeom>
            <a:avLst/>
            <a:gdLst/>
            <a:ahLst/>
            <a:cxnLst/>
            <a:rect l="l" t="t" r="r" b="b"/>
            <a:pathLst>
              <a:path w="2775584" h="1935479">
                <a:moveTo>
                  <a:pt x="0" y="0"/>
                </a:moveTo>
                <a:lnTo>
                  <a:pt x="462533" y="0"/>
                </a:lnTo>
                <a:lnTo>
                  <a:pt x="1156334" y="0"/>
                </a:lnTo>
                <a:lnTo>
                  <a:pt x="2775203" y="0"/>
                </a:lnTo>
                <a:lnTo>
                  <a:pt x="2775203" y="1129030"/>
                </a:lnTo>
                <a:lnTo>
                  <a:pt x="2775203" y="1612900"/>
                </a:lnTo>
                <a:lnTo>
                  <a:pt x="2775203" y="1935480"/>
                </a:lnTo>
                <a:lnTo>
                  <a:pt x="1156334" y="1935480"/>
                </a:lnTo>
                <a:lnTo>
                  <a:pt x="462533" y="1935480"/>
                </a:lnTo>
                <a:lnTo>
                  <a:pt x="0" y="1935480"/>
                </a:lnTo>
                <a:lnTo>
                  <a:pt x="0" y="1612900"/>
                </a:lnTo>
                <a:lnTo>
                  <a:pt x="0" y="1129030"/>
                </a:lnTo>
                <a:lnTo>
                  <a:pt x="0" y="0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70932" y="3226308"/>
            <a:ext cx="2775585" cy="1092200"/>
          </a:xfrm>
          <a:custGeom>
            <a:avLst/>
            <a:gdLst/>
            <a:ahLst/>
            <a:cxnLst/>
            <a:rect l="l" t="t" r="r" b="b"/>
            <a:pathLst>
              <a:path w="2775584" h="1092200">
                <a:moveTo>
                  <a:pt x="1156334" y="970788"/>
                </a:moveTo>
                <a:lnTo>
                  <a:pt x="462533" y="970788"/>
                </a:lnTo>
                <a:lnTo>
                  <a:pt x="809497" y="1092072"/>
                </a:lnTo>
                <a:lnTo>
                  <a:pt x="1156334" y="970788"/>
                </a:lnTo>
                <a:close/>
              </a:path>
              <a:path w="2775584" h="1092200">
                <a:moveTo>
                  <a:pt x="2775203" y="0"/>
                </a:moveTo>
                <a:lnTo>
                  <a:pt x="0" y="0"/>
                </a:lnTo>
                <a:lnTo>
                  <a:pt x="0" y="970788"/>
                </a:lnTo>
                <a:lnTo>
                  <a:pt x="2775203" y="970788"/>
                </a:lnTo>
                <a:lnTo>
                  <a:pt x="2775203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70932" y="3226308"/>
            <a:ext cx="2775585" cy="1092200"/>
          </a:xfrm>
          <a:custGeom>
            <a:avLst/>
            <a:gdLst/>
            <a:ahLst/>
            <a:cxnLst/>
            <a:rect l="l" t="t" r="r" b="b"/>
            <a:pathLst>
              <a:path w="2775584" h="1092200">
                <a:moveTo>
                  <a:pt x="0" y="0"/>
                </a:moveTo>
                <a:lnTo>
                  <a:pt x="462533" y="0"/>
                </a:lnTo>
                <a:lnTo>
                  <a:pt x="1156334" y="0"/>
                </a:lnTo>
                <a:lnTo>
                  <a:pt x="2775203" y="0"/>
                </a:lnTo>
                <a:lnTo>
                  <a:pt x="2775203" y="566292"/>
                </a:lnTo>
                <a:lnTo>
                  <a:pt x="2775203" y="808989"/>
                </a:lnTo>
                <a:lnTo>
                  <a:pt x="2775203" y="970788"/>
                </a:lnTo>
                <a:lnTo>
                  <a:pt x="1156334" y="970788"/>
                </a:lnTo>
                <a:lnTo>
                  <a:pt x="809497" y="1092072"/>
                </a:lnTo>
                <a:lnTo>
                  <a:pt x="462533" y="970788"/>
                </a:lnTo>
                <a:lnTo>
                  <a:pt x="0" y="970788"/>
                </a:lnTo>
                <a:lnTo>
                  <a:pt x="0" y="808989"/>
                </a:lnTo>
                <a:lnTo>
                  <a:pt x="0" y="566292"/>
                </a:lnTo>
                <a:lnTo>
                  <a:pt x="0" y="0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66435" y="3423666"/>
            <a:ext cx="2561590" cy="2423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>
              <a:lnSpc>
                <a:spcPts val="1510"/>
              </a:lnSpc>
            </a:pP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depen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upo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depen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Depend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titi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u="sng" spc="-114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400" u="sng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u="sng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u="sng" spc="-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u="sng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u="sng" spc="-6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400" u="sng" spc="-25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190500" marR="189230" indent="-177800">
              <a:lnSpc>
                <a:spcPts val="1510"/>
              </a:lnSpc>
              <a:spcBef>
                <a:spcPts val="610"/>
              </a:spcBef>
              <a:buAutoNum type="arabicPeriod"/>
              <a:tabLst>
                <a:tab pos="191135" algn="l"/>
              </a:tabLst>
            </a:pPr>
            <a:r>
              <a:rPr sz="140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sz="1400" spc="-1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bu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depen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ds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400" spc="-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parent</a:t>
            </a:r>
            <a:endParaRPr sz="1400">
              <a:latin typeface="Verdana"/>
              <a:cs typeface="Verdana"/>
            </a:endParaRPr>
          </a:p>
          <a:p>
            <a:pPr marL="190500" marR="5080" indent="-177800">
              <a:lnSpc>
                <a:spcPts val="1510"/>
              </a:lnSpc>
              <a:spcBef>
                <a:spcPts val="590"/>
              </a:spcBef>
              <a:buAutoNum type="arabicPeriod"/>
              <a:tabLst>
                <a:tab pos="191135" algn="l"/>
              </a:tabLst>
            </a:pPr>
            <a:r>
              <a:rPr sz="140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1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(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depen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ds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upo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titi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marL="190500" indent="-17780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191135" algn="l"/>
              </a:tabLst>
            </a:pP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eg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ry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400" spc="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KA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upert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70932" y="2267712"/>
            <a:ext cx="2775585" cy="1094105"/>
          </a:xfrm>
          <a:custGeom>
            <a:avLst/>
            <a:gdLst/>
            <a:ahLst/>
            <a:cxnLst/>
            <a:rect l="l" t="t" r="r" b="b"/>
            <a:pathLst>
              <a:path w="2775584" h="1094104">
                <a:moveTo>
                  <a:pt x="1156334" y="972312"/>
                </a:moveTo>
                <a:lnTo>
                  <a:pt x="462533" y="972312"/>
                </a:lnTo>
                <a:lnTo>
                  <a:pt x="809497" y="1093851"/>
                </a:lnTo>
                <a:lnTo>
                  <a:pt x="1156334" y="972312"/>
                </a:lnTo>
                <a:close/>
              </a:path>
              <a:path w="2775584" h="1094104">
                <a:moveTo>
                  <a:pt x="2775203" y="0"/>
                </a:moveTo>
                <a:lnTo>
                  <a:pt x="0" y="0"/>
                </a:lnTo>
                <a:lnTo>
                  <a:pt x="0" y="972312"/>
                </a:lnTo>
                <a:lnTo>
                  <a:pt x="2775203" y="972312"/>
                </a:lnTo>
                <a:lnTo>
                  <a:pt x="2775203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70932" y="2267712"/>
            <a:ext cx="2775585" cy="1094105"/>
          </a:xfrm>
          <a:custGeom>
            <a:avLst/>
            <a:gdLst/>
            <a:ahLst/>
            <a:cxnLst/>
            <a:rect l="l" t="t" r="r" b="b"/>
            <a:pathLst>
              <a:path w="2775584" h="1094104">
                <a:moveTo>
                  <a:pt x="0" y="0"/>
                </a:moveTo>
                <a:lnTo>
                  <a:pt x="462533" y="0"/>
                </a:lnTo>
                <a:lnTo>
                  <a:pt x="1156334" y="0"/>
                </a:lnTo>
                <a:lnTo>
                  <a:pt x="2775203" y="0"/>
                </a:lnTo>
                <a:lnTo>
                  <a:pt x="2775203" y="567181"/>
                </a:lnTo>
                <a:lnTo>
                  <a:pt x="2775203" y="810260"/>
                </a:lnTo>
                <a:lnTo>
                  <a:pt x="2775203" y="972312"/>
                </a:lnTo>
                <a:lnTo>
                  <a:pt x="1156334" y="972312"/>
                </a:lnTo>
                <a:lnTo>
                  <a:pt x="809497" y="1093851"/>
                </a:lnTo>
                <a:lnTo>
                  <a:pt x="462533" y="972312"/>
                </a:lnTo>
                <a:lnTo>
                  <a:pt x="0" y="972312"/>
                </a:lnTo>
                <a:lnTo>
                  <a:pt x="0" y="810260"/>
                </a:lnTo>
                <a:lnTo>
                  <a:pt x="0" y="567181"/>
                </a:lnTo>
                <a:lnTo>
                  <a:pt x="0" y="0"/>
                </a:lnTo>
                <a:close/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266435" y="1570990"/>
            <a:ext cx="3380740" cy="138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ct val="100000"/>
              </a:lnSpc>
            </a:pPr>
            <a:r>
              <a:rPr sz="4000" b="1" spc="204" dirty="0">
                <a:latin typeface="Cambria"/>
                <a:cs typeface="Cambria"/>
              </a:rPr>
              <a:t>In</a:t>
            </a:r>
            <a:r>
              <a:rPr sz="4000" b="1" spc="240" dirty="0">
                <a:latin typeface="Cambria"/>
                <a:cs typeface="Cambria"/>
              </a:rPr>
              <a:t>d</a:t>
            </a:r>
            <a:r>
              <a:rPr sz="4000" b="1" spc="229" dirty="0">
                <a:latin typeface="Cambria"/>
                <a:cs typeface="Cambria"/>
              </a:rPr>
              <a:t>ependent</a:t>
            </a:r>
            <a:endParaRPr sz="4000">
              <a:latin typeface="Cambria"/>
              <a:cs typeface="Cambria"/>
            </a:endParaRPr>
          </a:p>
          <a:p>
            <a:pPr marL="12700" marR="833119">
              <a:lnSpc>
                <a:spcPts val="1510"/>
              </a:lnSpc>
              <a:spcBef>
                <a:spcPts val="3000"/>
              </a:spcBef>
            </a:pP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Depend</a:t>
            </a:r>
            <a:r>
              <a:rPr sz="1400" spc="-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upo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re)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titi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r>
              <a:rPr spc="85" dirty="0"/>
              <a:t>5</a:t>
            </a:r>
            <a:r>
              <a:rPr spc="90" dirty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158" y="3124962"/>
            <a:ext cx="2092960" cy="1607820"/>
          </a:xfrm>
          <a:custGeom>
            <a:avLst/>
            <a:gdLst/>
            <a:ahLst/>
            <a:cxnLst/>
            <a:rect l="l" t="t" r="r" b="b"/>
            <a:pathLst>
              <a:path w="2092960" h="1607820">
                <a:moveTo>
                  <a:pt x="0" y="1607820"/>
                </a:moveTo>
                <a:lnTo>
                  <a:pt x="2092452" y="1607820"/>
                </a:lnTo>
                <a:lnTo>
                  <a:pt x="2092452" y="0"/>
                </a:lnTo>
                <a:lnTo>
                  <a:pt x="0" y="0"/>
                </a:lnTo>
                <a:lnTo>
                  <a:pt x="0" y="1607820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158" y="3124962"/>
            <a:ext cx="2092960" cy="1607820"/>
          </a:xfrm>
          <a:custGeom>
            <a:avLst/>
            <a:gdLst/>
            <a:ahLst/>
            <a:cxnLst/>
            <a:rect l="l" t="t" r="r" b="b"/>
            <a:pathLst>
              <a:path w="2092960" h="1607820">
                <a:moveTo>
                  <a:pt x="0" y="1607820"/>
                </a:moveTo>
                <a:lnTo>
                  <a:pt x="2092452" y="1607820"/>
                </a:lnTo>
                <a:lnTo>
                  <a:pt x="2092452" y="0"/>
                </a:lnTo>
                <a:lnTo>
                  <a:pt x="0" y="0"/>
                </a:lnTo>
                <a:lnTo>
                  <a:pt x="0" y="160782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1604" y="3314954"/>
            <a:ext cx="1301750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15"/>
              </a:lnSpc>
            </a:pPr>
            <a:r>
              <a:rPr sz="1200" b="1" spc="-185" dirty="0">
                <a:solidFill>
                  <a:srgbClr val="FFFFFF"/>
                </a:solidFill>
                <a:latin typeface="Verdana"/>
                <a:cs typeface="Verdana"/>
              </a:rPr>
              <a:t>PRIMAR</a:t>
            </a:r>
            <a:r>
              <a:rPr sz="1200" b="1" spc="-17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2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180" dirty="0">
                <a:solidFill>
                  <a:srgbClr val="FFFFFF"/>
                </a:solidFill>
                <a:latin typeface="Verdana"/>
                <a:cs typeface="Verdana"/>
              </a:rPr>
              <a:t>KE</a:t>
            </a:r>
            <a:r>
              <a:rPr sz="1200" b="1" spc="-17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2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195" dirty="0">
                <a:solidFill>
                  <a:srgbClr val="FFFFFF"/>
                </a:solidFill>
                <a:latin typeface="Verdana"/>
                <a:cs typeface="Verdana"/>
              </a:rPr>
              <a:t>(PK)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604" y="3540988"/>
            <a:ext cx="1572260" cy="98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085" marR="123189" indent="-172720">
              <a:lnSpc>
                <a:spcPct val="89500"/>
              </a:lnSpc>
            </a:pPr>
            <a:r>
              <a:rPr sz="1300" b="0" spc="5" dirty="0">
                <a:solidFill>
                  <a:srgbClr val="FFFFFF"/>
                </a:solidFill>
                <a:latin typeface="Segoe UI Light"/>
                <a:cs typeface="Segoe UI Light"/>
              </a:rPr>
              <a:t>›  </a:t>
            </a:r>
            <a:r>
              <a:rPr sz="1300" b="0" spc="-1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100" spc="-1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denti</a:t>
            </a:r>
            <a:r>
              <a:rPr sz="1100" spc="-7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1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spc="-1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1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1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Verdana"/>
                <a:cs typeface="Verdana"/>
              </a:rPr>
              <a:t>enti</a:t>
            </a:r>
            <a:r>
              <a:rPr sz="11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spc="-8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100" spc="-45" dirty="0">
                <a:solidFill>
                  <a:srgbClr val="FFFFFF"/>
                </a:solidFill>
                <a:latin typeface="Verdana"/>
                <a:cs typeface="Verdana"/>
              </a:rPr>
              <a:t>/t</a:t>
            </a:r>
            <a:r>
              <a:rPr sz="1100" spc="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spc="8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spc="-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1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spc="-6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1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1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100" spc="-6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100" spc="-1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100" spc="-9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  <a:p>
            <a:pPr marL="172085" marR="43815" indent="-172720">
              <a:lnSpc>
                <a:spcPct val="89000"/>
              </a:lnSpc>
              <a:spcBef>
                <a:spcPts val="30"/>
              </a:spcBef>
            </a:pPr>
            <a:r>
              <a:rPr sz="1300" b="0" spc="5" dirty="0">
                <a:solidFill>
                  <a:srgbClr val="FFFFFF"/>
                </a:solidFill>
                <a:latin typeface="Segoe UI Light"/>
                <a:cs typeface="Segoe UI Light"/>
              </a:rPr>
              <a:t>›  </a:t>
            </a:r>
            <a:r>
              <a:rPr sz="1300" b="0" spc="-1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100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100" spc="15" dirty="0">
                <a:solidFill>
                  <a:srgbClr val="FFFFFF"/>
                </a:solidFill>
                <a:latin typeface="Verdana"/>
                <a:cs typeface="Verdana"/>
              </a:rPr>
              <a:t>ay</a:t>
            </a:r>
            <a:r>
              <a:rPr sz="11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1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Verdana"/>
                <a:cs typeface="Verdana"/>
              </a:rPr>
              <a:t>“n</a:t>
            </a:r>
            <a:r>
              <a:rPr sz="1100" spc="-35" dirty="0">
                <a:solidFill>
                  <a:srgbClr val="FFFFFF"/>
                </a:solidFill>
                <a:latin typeface="Verdana"/>
                <a:cs typeface="Verdana"/>
              </a:rPr>
              <a:t>atur</a:t>
            </a:r>
            <a:r>
              <a:rPr sz="1100" spc="5" dirty="0">
                <a:solidFill>
                  <a:srgbClr val="FFFFFF"/>
                </a:solidFill>
                <a:latin typeface="Verdana"/>
                <a:cs typeface="Verdana"/>
              </a:rPr>
              <a:t>al</a:t>
            </a:r>
            <a:r>
              <a:rPr sz="1100" spc="25" dirty="0">
                <a:solidFill>
                  <a:srgbClr val="FFFFFF"/>
                </a:solidFill>
                <a:latin typeface="Verdana"/>
                <a:cs typeface="Verdana"/>
              </a:rPr>
              <a:t>”</a:t>
            </a:r>
            <a:r>
              <a:rPr sz="11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1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Verdana"/>
                <a:cs typeface="Verdana"/>
              </a:rPr>
              <a:t>“sur</a:t>
            </a:r>
            <a:r>
              <a:rPr sz="1100" spc="-1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1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100" spc="4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100" spc="30" dirty="0">
                <a:solidFill>
                  <a:srgbClr val="FFFFFF"/>
                </a:solidFill>
                <a:latin typeface="Verdana"/>
                <a:cs typeface="Verdana"/>
              </a:rPr>
              <a:t>ate”</a:t>
            </a:r>
            <a:endParaRPr sz="1100">
              <a:latin typeface="Verdana"/>
              <a:cs typeface="Verdana"/>
            </a:endParaRPr>
          </a:p>
          <a:p>
            <a:pPr>
              <a:lnSpc>
                <a:spcPts val="1420"/>
              </a:lnSpc>
            </a:pPr>
            <a:r>
              <a:rPr sz="1300" b="0" spc="5" dirty="0">
                <a:solidFill>
                  <a:srgbClr val="FFFFFF"/>
                </a:solidFill>
                <a:latin typeface="Segoe UI Light"/>
                <a:cs typeface="Segoe UI Light"/>
              </a:rPr>
              <a:t>›  </a:t>
            </a:r>
            <a:r>
              <a:rPr sz="1300" b="0" spc="-1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Verdana"/>
                <a:cs typeface="Verdana"/>
              </a:rPr>
              <a:t>Cou</a:t>
            </a:r>
            <a:r>
              <a:rPr sz="1100" spc="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100" spc="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1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1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100" spc="-15" dirty="0">
                <a:solidFill>
                  <a:srgbClr val="FFFFFF"/>
                </a:solidFill>
                <a:latin typeface="Verdana"/>
                <a:cs typeface="Verdana"/>
              </a:rPr>
              <a:t>po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100" spc="-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54629" y="3124962"/>
            <a:ext cx="2092960" cy="1607820"/>
          </a:xfrm>
          <a:custGeom>
            <a:avLst/>
            <a:gdLst/>
            <a:ahLst/>
            <a:cxnLst/>
            <a:rect l="l" t="t" r="r" b="b"/>
            <a:pathLst>
              <a:path w="2092960" h="1607820">
                <a:moveTo>
                  <a:pt x="0" y="1607820"/>
                </a:moveTo>
                <a:lnTo>
                  <a:pt x="2092451" y="1607820"/>
                </a:lnTo>
                <a:lnTo>
                  <a:pt x="2092451" y="0"/>
                </a:lnTo>
                <a:lnTo>
                  <a:pt x="0" y="0"/>
                </a:lnTo>
                <a:lnTo>
                  <a:pt x="0" y="160782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54629" y="3124962"/>
            <a:ext cx="2092960" cy="1607820"/>
          </a:xfrm>
          <a:custGeom>
            <a:avLst/>
            <a:gdLst/>
            <a:ahLst/>
            <a:cxnLst/>
            <a:rect l="l" t="t" r="r" b="b"/>
            <a:pathLst>
              <a:path w="2092960" h="1607820">
                <a:moveTo>
                  <a:pt x="0" y="1607820"/>
                </a:moveTo>
                <a:lnTo>
                  <a:pt x="2092451" y="1607820"/>
                </a:lnTo>
                <a:lnTo>
                  <a:pt x="2092451" y="0"/>
                </a:lnTo>
                <a:lnTo>
                  <a:pt x="0" y="0"/>
                </a:lnTo>
                <a:lnTo>
                  <a:pt x="0" y="160782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81629" y="3553967"/>
            <a:ext cx="1779905" cy="74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95" dirty="0">
                <a:solidFill>
                  <a:srgbClr val="FFFFFF"/>
                </a:solidFill>
                <a:latin typeface="Verdana"/>
                <a:cs typeface="Verdana"/>
              </a:rPr>
              <a:t>ALTERNATE</a:t>
            </a:r>
            <a:r>
              <a:rPr sz="12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180" dirty="0">
                <a:solidFill>
                  <a:srgbClr val="FFFFFF"/>
                </a:solidFill>
                <a:latin typeface="Verdana"/>
                <a:cs typeface="Verdana"/>
              </a:rPr>
              <a:t>KE</a:t>
            </a:r>
            <a:r>
              <a:rPr sz="1200" b="1" spc="-17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2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155" dirty="0">
                <a:solidFill>
                  <a:srgbClr val="FFFFFF"/>
                </a:solidFill>
                <a:latin typeface="Verdana"/>
                <a:cs typeface="Verdana"/>
              </a:rPr>
              <a:t>(AK)</a:t>
            </a:r>
            <a:endParaRPr sz="1200">
              <a:latin typeface="Verdana"/>
              <a:cs typeface="Verdana"/>
            </a:endParaRPr>
          </a:p>
          <a:p>
            <a:pPr marL="184785" marR="5080" indent="-172720">
              <a:lnSpc>
                <a:spcPct val="89000"/>
              </a:lnSpc>
              <a:spcBef>
                <a:spcPts val="345"/>
              </a:spcBef>
            </a:pPr>
            <a:r>
              <a:rPr sz="1300" b="0" spc="5" dirty="0">
                <a:solidFill>
                  <a:srgbClr val="FFFFFF"/>
                </a:solidFill>
                <a:latin typeface="Segoe UI Light"/>
                <a:cs typeface="Segoe UI Light"/>
              </a:rPr>
              <a:t>›  </a:t>
            </a:r>
            <a:r>
              <a:rPr sz="1300" b="0" spc="-1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1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100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spc="-6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100" spc="-40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11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100" spc="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1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1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denti</a:t>
            </a:r>
            <a:r>
              <a:rPr sz="1100" spc="-50" dirty="0">
                <a:solidFill>
                  <a:srgbClr val="FFFFFF"/>
                </a:solidFill>
                <a:latin typeface="Verdana"/>
                <a:cs typeface="Verdana"/>
              </a:rPr>
              <a:t>fy</a:t>
            </a:r>
            <a:r>
              <a:rPr sz="11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1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Verdana"/>
                <a:cs typeface="Verdana"/>
              </a:rPr>
              <a:t>enti</a:t>
            </a:r>
            <a:r>
              <a:rPr sz="11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spc="-8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100" spc="-45" dirty="0">
                <a:solidFill>
                  <a:srgbClr val="FFFFFF"/>
                </a:solidFill>
                <a:latin typeface="Verdana"/>
                <a:cs typeface="Verdana"/>
              </a:rPr>
              <a:t>/t</a:t>
            </a:r>
            <a:r>
              <a:rPr sz="1100" spc="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spc="8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spc="-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100" spc="-20" dirty="0">
                <a:solidFill>
                  <a:srgbClr val="FFFFFF"/>
                </a:solidFill>
                <a:latin typeface="Verdana"/>
                <a:cs typeface="Verdana"/>
              </a:rPr>
              <a:t>e.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ts val="1420"/>
              </a:lnSpc>
            </a:pPr>
            <a:r>
              <a:rPr sz="1300" b="0" spc="5" dirty="0">
                <a:solidFill>
                  <a:srgbClr val="FFFFFF"/>
                </a:solidFill>
                <a:latin typeface="Segoe UI Light"/>
                <a:cs typeface="Segoe UI Light"/>
              </a:rPr>
              <a:t>›  </a:t>
            </a:r>
            <a:r>
              <a:rPr sz="1300" b="0" spc="-1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100" spc="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100" spc="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1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1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1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100" spc="-85" dirty="0">
                <a:solidFill>
                  <a:srgbClr val="FFFFFF"/>
                </a:solidFill>
                <a:latin typeface="Verdana"/>
                <a:cs typeface="Verdana"/>
              </a:rPr>
              <a:t>ur</a:t>
            </a:r>
            <a:r>
              <a:rPr sz="1100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100" spc="40" dirty="0">
                <a:solidFill>
                  <a:srgbClr val="FFFFFF"/>
                </a:solidFill>
                <a:latin typeface="Verdana"/>
                <a:cs typeface="Verdana"/>
              </a:rPr>
              <a:t>ogate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2158" y="4856226"/>
            <a:ext cx="2092960" cy="1607820"/>
          </a:xfrm>
          <a:custGeom>
            <a:avLst/>
            <a:gdLst/>
            <a:ahLst/>
            <a:cxnLst/>
            <a:rect l="l" t="t" r="r" b="b"/>
            <a:pathLst>
              <a:path w="2092960" h="1607820">
                <a:moveTo>
                  <a:pt x="0" y="1607820"/>
                </a:moveTo>
                <a:lnTo>
                  <a:pt x="2092452" y="1607820"/>
                </a:lnTo>
                <a:lnTo>
                  <a:pt x="2092452" y="0"/>
                </a:lnTo>
                <a:lnTo>
                  <a:pt x="0" y="0"/>
                </a:lnTo>
                <a:lnTo>
                  <a:pt x="0" y="160782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158" y="4856226"/>
            <a:ext cx="2092960" cy="1607820"/>
          </a:xfrm>
          <a:custGeom>
            <a:avLst/>
            <a:gdLst/>
            <a:ahLst/>
            <a:cxnLst/>
            <a:rect l="l" t="t" r="r" b="b"/>
            <a:pathLst>
              <a:path w="2092960" h="1607820">
                <a:moveTo>
                  <a:pt x="0" y="1607820"/>
                </a:moveTo>
                <a:lnTo>
                  <a:pt x="2092452" y="1607820"/>
                </a:lnTo>
                <a:lnTo>
                  <a:pt x="2092452" y="0"/>
                </a:lnTo>
                <a:lnTo>
                  <a:pt x="0" y="0"/>
                </a:lnTo>
                <a:lnTo>
                  <a:pt x="0" y="160782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2158" y="4856226"/>
            <a:ext cx="2092960" cy="160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1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sz="1200" b="1" spc="-155" dirty="0">
                <a:solidFill>
                  <a:srgbClr val="FFFFFF"/>
                </a:solidFill>
                <a:latin typeface="Verdana"/>
                <a:cs typeface="Verdana"/>
              </a:rPr>
              <a:t>FOREIGN</a:t>
            </a:r>
            <a:r>
              <a:rPr sz="12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180" dirty="0">
                <a:solidFill>
                  <a:srgbClr val="FFFFFF"/>
                </a:solidFill>
                <a:latin typeface="Verdana"/>
                <a:cs typeface="Verdana"/>
              </a:rPr>
              <a:t>KE</a:t>
            </a:r>
            <a:r>
              <a:rPr sz="1200" b="1" spc="-17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2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195" dirty="0">
                <a:solidFill>
                  <a:srgbClr val="FFFFFF"/>
                </a:solidFill>
                <a:latin typeface="Verdana"/>
                <a:cs typeface="Verdana"/>
              </a:rPr>
              <a:t>(FK)</a:t>
            </a:r>
            <a:endParaRPr sz="1200">
              <a:latin typeface="Verdana"/>
              <a:cs typeface="Verdana"/>
            </a:endParaRPr>
          </a:p>
          <a:p>
            <a:pPr marL="311150" marR="288290" indent="-172720">
              <a:lnSpc>
                <a:spcPct val="89000"/>
              </a:lnSpc>
              <a:spcBef>
                <a:spcPts val="350"/>
              </a:spcBef>
            </a:pPr>
            <a:r>
              <a:rPr sz="1300" b="0" spc="5" dirty="0">
                <a:solidFill>
                  <a:srgbClr val="FFFFFF"/>
                </a:solidFill>
                <a:latin typeface="Segoe UI Light"/>
                <a:cs typeface="Segoe UI Light"/>
              </a:rPr>
              <a:t>›  </a:t>
            </a:r>
            <a:r>
              <a:rPr sz="1300" b="0" spc="-1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100" spc="-1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denti</a:t>
            </a:r>
            <a:r>
              <a:rPr sz="1100" spc="-7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1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spc="-1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1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1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100" spc="-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1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1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Verdana"/>
                <a:cs typeface="Verdana"/>
              </a:rPr>
              <a:t>amo</a:t>
            </a:r>
            <a:r>
              <a:rPr sz="1100" spc="15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sz="11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Verdana"/>
                <a:cs typeface="Verdana"/>
              </a:rPr>
              <a:t>enti</a:t>
            </a:r>
            <a:r>
              <a:rPr sz="1100" spc="-70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1100" spc="-45" dirty="0">
                <a:solidFill>
                  <a:srgbClr val="FFFFFF"/>
                </a:solidFill>
                <a:latin typeface="Verdana"/>
                <a:cs typeface="Verdana"/>
              </a:rPr>
              <a:t>es/t</a:t>
            </a:r>
            <a:r>
              <a:rPr sz="1100" spc="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spc="8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spc="-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100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spc="-1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54629" y="4856226"/>
            <a:ext cx="2092960" cy="1607820"/>
          </a:xfrm>
          <a:custGeom>
            <a:avLst/>
            <a:gdLst/>
            <a:ahLst/>
            <a:cxnLst/>
            <a:rect l="l" t="t" r="r" b="b"/>
            <a:pathLst>
              <a:path w="2092960" h="1607820">
                <a:moveTo>
                  <a:pt x="0" y="1607820"/>
                </a:moveTo>
                <a:lnTo>
                  <a:pt x="2092451" y="1607820"/>
                </a:lnTo>
                <a:lnTo>
                  <a:pt x="2092451" y="0"/>
                </a:lnTo>
                <a:lnTo>
                  <a:pt x="0" y="0"/>
                </a:lnTo>
                <a:lnTo>
                  <a:pt x="0" y="1607820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54629" y="4856226"/>
            <a:ext cx="2092960" cy="1607820"/>
          </a:xfrm>
          <a:custGeom>
            <a:avLst/>
            <a:gdLst/>
            <a:ahLst/>
            <a:cxnLst/>
            <a:rect l="l" t="t" r="r" b="b"/>
            <a:pathLst>
              <a:path w="2092960" h="1607820">
                <a:moveTo>
                  <a:pt x="0" y="1607820"/>
                </a:moveTo>
                <a:lnTo>
                  <a:pt x="2092451" y="1607820"/>
                </a:lnTo>
                <a:lnTo>
                  <a:pt x="2092451" y="0"/>
                </a:lnTo>
                <a:lnTo>
                  <a:pt x="0" y="0"/>
                </a:lnTo>
                <a:lnTo>
                  <a:pt x="0" y="160782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54629" y="4856226"/>
            <a:ext cx="2092960" cy="160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400">
              <a:latin typeface="Times New Roman"/>
              <a:cs typeface="Times New Roman"/>
            </a:endParaRPr>
          </a:p>
          <a:p>
            <a:pPr marL="139700" marR="389255">
              <a:lnSpc>
                <a:spcPts val="1300"/>
              </a:lnSpc>
            </a:pPr>
            <a:r>
              <a:rPr sz="1200" b="1" spc="-204" dirty="0">
                <a:solidFill>
                  <a:srgbClr val="FFFFFF"/>
                </a:solidFill>
                <a:latin typeface="Verdana"/>
                <a:cs typeface="Verdana"/>
              </a:rPr>
              <a:t>INVERTED</a:t>
            </a:r>
            <a:r>
              <a:rPr sz="12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180" dirty="0">
                <a:solidFill>
                  <a:srgbClr val="FFFFFF"/>
                </a:solidFill>
                <a:latin typeface="Verdana"/>
                <a:cs typeface="Verdana"/>
              </a:rPr>
              <a:t>KE</a:t>
            </a:r>
            <a:r>
              <a:rPr sz="1200" b="1" spc="-17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2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225" dirty="0">
                <a:solidFill>
                  <a:srgbClr val="FFFFFF"/>
                </a:solidFill>
                <a:latin typeface="Verdana"/>
                <a:cs typeface="Verdana"/>
              </a:rPr>
              <a:t>(IK)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13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185" dirty="0">
                <a:solidFill>
                  <a:srgbClr val="FFFFFF"/>
                </a:solidFill>
                <a:latin typeface="Verdana"/>
                <a:cs typeface="Verdana"/>
              </a:rPr>
              <a:t>INVERSION</a:t>
            </a:r>
            <a:r>
              <a:rPr sz="12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240" dirty="0">
                <a:solidFill>
                  <a:srgbClr val="FFFFFF"/>
                </a:solidFill>
                <a:latin typeface="Verdana"/>
                <a:cs typeface="Verdana"/>
              </a:rPr>
              <a:t>ENTITY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265" dirty="0">
                <a:solidFill>
                  <a:srgbClr val="FFFFFF"/>
                </a:solidFill>
                <a:latin typeface="Verdana"/>
                <a:cs typeface="Verdana"/>
              </a:rPr>
              <a:t>[IE]</a:t>
            </a:r>
            <a:endParaRPr sz="1200">
              <a:latin typeface="Verdana"/>
              <a:cs typeface="Verdana"/>
            </a:endParaRPr>
          </a:p>
          <a:p>
            <a:pPr marL="311785" marR="468630" indent="-172720">
              <a:lnSpc>
                <a:spcPct val="89500"/>
              </a:lnSpc>
              <a:spcBef>
                <a:spcPts val="320"/>
              </a:spcBef>
            </a:pPr>
            <a:r>
              <a:rPr sz="1300" b="0" spc="5" dirty="0">
                <a:solidFill>
                  <a:srgbClr val="FFFFFF"/>
                </a:solidFill>
                <a:latin typeface="Segoe UI Light"/>
                <a:cs typeface="Segoe UI Light"/>
              </a:rPr>
              <a:t>›  </a:t>
            </a:r>
            <a:r>
              <a:rPr sz="1300" b="0" spc="-1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100" spc="-1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-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100" spc="-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100" spc="-20" dirty="0">
                <a:solidFill>
                  <a:srgbClr val="FFFFFF"/>
                </a:solidFill>
                <a:latin typeface="Verdana"/>
                <a:cs typeface="Verdana"/>
              </a:rPr>
              <a:t>oves</a:t>
            </a:r>
            <a:r>
              <a:rPr sz="11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spc="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spc="1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spc="-4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100" spc="-1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1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100" spc="5" dirty="0">
                <a:solidFill>
                  <a:srgbClr val="FFFFFF"/>
                </a:solidFill>
                <a:latin typeface="Verdana"/>
                <a:cs typeface="Verdana"/>
              </a:rPr>
              <a:t>tabl</a:t>
            </a:r>
            <a:r>
              <a:rPr sz="11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nforma</a:t>
            </a:r>
            <a:r>
              <a:rPr sz="11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spc="-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1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1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12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100" spc="-60" dirty="0">
                <a:solidFill>
                  <a:srgbClr val="FFFFFF"/>
                </a:solidFill>
                <a:latin typeface="Verdana"/>
                <a:cs typeface="Verdana"/>
              </a:rPr>
              <a:t>phys</a:t>
            </a:r>
            <a:r>
              <a:rPr sz="11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1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spc="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100" spc="-95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64485" algn="l"/>
                <a:tab pos="3442970" algn="l"/>
              </a:tabLst>
            </a:pPr>
            <a:r>
              <a:rPr sz="4000" spc="225" dirty="0"/>
              <a:t>Attribute</a:t>
            </a:r>
            <a:r>
              <a:rPr sz="4000" spc="220" dirty="0"/>
              <a:t>s</a:t>
            </a:r>
            <a:r>
              <a:rPr sz="4000" dirty="0"/>
              <a:t>	</a:t>
            </a:r>
            <a:r>
              <a:rPr sz="4000" spc="235" dirty="0"/>
              <a:t>&amp;</a:t>
            </a:r>
            <a:r>
              <a:rPr sz="4000" dirty="0"/>
              <a:t>	</a:t>
            </a:r>
            <a:r>
              <a:rPr sz="4000" spc="310" dirty="0"/>
              <a:t>Keys</a:t>
            </a:r>
            <a:endParaRPr sz="4000"/>
          </a:p>
        </p:txBody>
      </p:sp>
      <p:sp>
        <p:nvSpPr>
          <p:cNvPr id="16" name="object 16"/>
          <p:cNvSpPr txBox="1"/>
          <p:nvPr/>
        </p:nvSpPr>
        <p:spPr>
          <a:xfrm>
            <a:off x="615187" y="2242311"/>
            <a:ext cx="408686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75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19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3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8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(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400" b="1" spc="-40" dirty="0">
                <a:solidFill>
                  <a:srgbClr val="D11F2E"/>
                </a:solidFill>
                <a:latin typeface="Verdana"/>
                <a:cs typeface="Verdana"/>
              </a:rPr>
              <a:t>MM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26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3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)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0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IT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110" dirty="0">
                <a:solidFill>
                  <a:srgbClr val="D11F2E"/>
                </a:solidFill>
                <a:latin typeface="Verdana"/>
                <a:cs typeface="Verdana"/>
              </a:rPr>
              <a:t>C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110" dirty="0">
                <a:solidFill>
                  <a:srgbClr val="D11F2E"/>
                </a:solidFill>
                <a:latin typeface="Verdana"/>
                <a:cs typeface="Verdana"/>
              </a:rPr>
              <a:t>C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400" b="1" spc="-28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6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40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40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82128" y="1200912"/>
            <a:ext cx="2811779" cy="424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151386" y="2374561"/>
            <a:ext cx="433070" cy="2288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315"/>
              </a:lnSpc>
            </a:pPr>
            <a:r>
              <a:rPr sz="3200" i="1" spc="-5" dirty="0">
                <a:latin typeface="Georgia"/>
                <a:cs typeface="Georgia"/>
              </a:rPr>
              <a:t>Ent</a:t>
            </a:r>
            <a:r>
              <a:rPr sz="3200" i="1" spc="10" dirty="0">
                <a:latin typeface="Georgia"/>
                <a:cs typeface="Georgia"/>
              </a:rPr>
              <a:t>i</a:t>
            </a:r>
            <a:r>
              <a:rPr sz="3200" i="1" dirty="0">
                <a:latin typeface="Georgia"/>
                <a:cs typeface="Georgia"/>
              </a:rPr>
              <a:t>ty</a:t>
            </a:r>
            <a:r>
              <a:rPr sz="3200" i="1" spc="170" dirty="0">
                <a:latin typeface="Georgia"/>
                <a:cs typeface="Georgia"/>
              </a:rPr>
              <a:t> </a:t>
            </a:r>
            <a:r>
              <a:rPr sz="3200" i="1" spc="-5" dirty="0">
                <a:latin typeface="Georgia"/>
                <a:cs typeface="Georgia"/>
              </a:rPr>
              <a:t>Keys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70170" y="5834634"/>
            <a:ext cx="873760" cy="463550"/>
          </a:xfrm>
          <a:prstGeom prst="rect">
            <a:avLst/>
          </a:prstGeom>
          <a:ln w="25907">
            <a:solidFill>
              <a:srgbClr val="DBE0E3"/>
            </a:solidFill>
          </a:ln>
        </p:spPr>
        <p:txBody>
          <a:bodyPr vert="horz" wrap="square" lIns="0" tIns="140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"/>
              </a:spcBef>
            </a:pPr>
            <a:endParaRPr sz="900">
              <a:latin typeface="Times New Roman"/>
              <a:cs typeface="Times New Roman"/>
            </a:endParaRPr>
          </a:p>
          <a:p>
            <a:pPr marL="52705">
              <a:lnSpc>
                <a:spcPct val="100000"/>
              </a:lnSpc>
            </a:pPr>
            <a:r>
              <a:rPr sz="1100" b="1" spc="5" dirty="0">
                <a:latin typeface="Verdana"/>
                <a:cs typeface="Verdana"/>
              </a:rPr>
              <a:t>Co</a:t>
            </a:r>
            <a:r>
              <a:rPr sz="1100" b="1" spc="-135" dirty="0">
                <a:latin typeface="Verdana"/>
                <a:cs typeface="Verdana"/>
              </a:rPr>
              <a:t>m</a:t>
            </a:r>
            <a:r>
              <a:rPr sz="1100" b="1" spc="-40" dirty="0">
                <a:latin typeface="Verdana"/>
                <a:cs typeface="Verdana"/>
              </a:rPr>
              <a:t>p</a:t>
            </a:r>
            <a:r>
              <a:rPr sz="1100" b="1" spc="-114" dirty="0">
                <a:latin typeface="Verdana"/>
                <a:cs typeface="Verdana"/>
              </a:rPr>
              <a:t>os</a:t>
            </a:r>
            <a:r>
              <a:rPr sz="1100" b="1" spc="-145" dirty="0">
                <a:latin typeface="Verdana"/>
                <a:cs typeface="Verdana"/>
              </a:rPr>
              <a:t>it</a:t>
            </a:r>
            <a:r>
              <a:rPr sz="1100" b="1" spc="-25" dirty="0">
                <a:latin typeface="Verdana"/>
                <a:cs typeface="Verdana"/>
              </a:rPr>
              <a:t>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40958" y="5834634"/>
            <a:ext cx="868680" cy="463550"/>
          </a:xfrm>
          <a:prstGeom prst="rect">
            <a:avLst/>
          </a:prstGeom>
          <a:ln w="25908">
            <a:solidFill>
              <a:srgbClr val="DBE0E3"/>
            </a:solidFill>
          </a:ln>
        </p:spPr>
        <p:txBody>
          <a:bodyPr vert="horz" wrap="square" lIns="0" tIns="140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"/>
              </a:spcBef>
            </a:pPr>
            <a:endParaRPr sz="90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1100" b="1" spc="-140" dirty="0">
                <a:latin typeface="Verdana"/>
                <a:cs typeface="Verdana"/>
              </a:rPr>
              <a:t>is</a:t>
            </a:r>
            <a:r>
              <a:rPr sz="1100" b="1" spc="-65" dirty="0">
                <a:latin typeface="Verdana"/>
                <a:cs typeface="Verdana"/>
              </a:rPr>
              <a:t> </a:t>
            </a:r>
            <a:r>
              <a:rPr sz="1100" b="1" spc="-140" dirty="0">
                <a:latin typeface="Verdana"/>
                <a:cs typeface="Verdana"/>
              </a:rPr>
              <a:t>m</a:t>
            </a:r>
            <a:r>
              <a:rPr sz="1100" b="1" spc="-10" dirty="0">
                <a:latin typeface="Verdana"/>
                <a:cs typeface="Verdana"/>
              </a:rPr>
              <a:t>a</a:t>
            </a:r>
            <a:r>
              <a:rPr sz="1100" b="1" spc="-40" dirty="0">
                <a:latin typeface="Verdana"/>
                <a:cs typeface="Verdana"/>
              </a:rPr>
              <a:t>d</a:t>
            </a:r>
            <a:r>
              <a:rPr sz="1100" b="1" spc="-25" dirty="0">
                <a:latin typeface="Verdana"/>
                <a:cs typeface="Verdana"/>
              </a:rPr>
              <a:t>e</a:t>
            </a:r>
            <a:r>
              <a:rPr sz="1100" b="1" spc="-90" dirty="0">
                <a:latin typeface="Verdana"/>
                <a:cs typeface="Verdana"/>
              </a:rPr>
              <a:t> up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07173" y="5834634"/>
            <a:ext cx="792480" cy="463550"/>
          </a:xfrm>
          <a:prstGeom prst="rect">
            <a:avLst/>
          </a:prstGeom>
          <a:ln w="25908">
            <a:solidFill>
              <a:srgbClr val="DBE0E3"/>
            </a:solidFill>
          </a:ln>
        </p:spPr>
        <p:txBody>
          <a:bodyPr vert="horz" wrap="square" lIns="0" tIns="140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"/>
              </a:spcBef>
            </a:pPr>
            <a:endParaRPr sz="9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1100" b="1" spc="-135" dirty="0">
                <a:latin typeface="Verdana"/>
                <a:cs typeface="Verdana"/>
              </a:rPr>
              <a:t>o</a:t>
            </a:r>
            <a:r>
              <a:rPr sz="1100" b="1" spc="-80" dirty="0">
                <a:latin typeface="Verdana"/>
                <a:cs typeface="Verdana"/>
              </a:rPr>
              <a:t>f</a:t>
            </a:r>
            <a:r>
              <a:rPr sz="1100" b="1" spc="-75" dirty="0">
                <a:latin typeface="Verdana"/>
                <a:cs typeface="Verdana"/>
              </a:rPr>
              <a:t> </a:t>
            </a:r>
            <a:r>
              <a:rPr sz="1100" b="1" spc="-180" dirty="0">
                <a:latin typeface="Verdana"/>
                <a:cs typeface="Verdana"/>
              </a:rPr>
              <a:t>s</a:t>
            </a:r>
            <a:r>
              <a:rPr sz="1100" b="1" spc="-70" dirty="0">
                <a:latin typeface="Verdana"/>
                <a:cs typeface="Verdana"/>
              </a:rPr>
              <a:t>e</a:t>
            </a:r>
            <a:r>
              <a:rPr sz="1100" b="1" spc="-55" dirty="0">
                <a:latin typeface="Verdana"/>
                <a:cs typeface="Verdana"/>
              </a:rPr>
              <a:t>v</a:t>
            </a:r>
            <a:r>
              <a:rPr sz="1100" b="1" spc="-114" dirty="0">
                <a:latin typeface="Verdana"/>
                <a:cs typeface="Verdana"/>
              </a:rPr>
              <a:t>er</a:t>
            </a:r>
            <a:r>
              <a:rPr sz="1100" b="1" spc="-10" dirty="0">
                <a:latin typeface="Verdana"/>
                <a:cs typeface="Verdana"/>
              </a:rPr>
              <a:t>a</a:t>
            </a:r>
            <a:r>
              <a:rPr sz="1100" b="1" spc="-114" dirty="0">
                <a:latin typeface="Verdana"/>
                <a:cs typeface="Verdana"/>
              </a:rPr>
              <a:t>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98714" y="5834634"/>
            <a:ext cx="690880" cy="463550"/>
          </a:xfrm>
          <a:prstGeom prst="rect">
            <a:avLst/>
          </a:prstGeom>
          <a:ln w="25908">
            <a:solidFill>
              <a:srgbClr val="DBE0E3"/>
            </a:solidFill>
          </a:ln>
        </p:spPr>
        <p:txBody>
          <a:bodyPr vert="horz" wrap="square" lIns="0" tIns="140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"/>
              </a:spcBef>
            </a:pPr>
            <a:endParaRPr sz="90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</a:pPr>
            <a:r>
              <a:rPr sz="1100" b="1" spc="-145" dirty="0">
                <a:latin typeface="Verdana"/>
                <a:cs typeface="Verdana"/>
              </a:rPr>
              <a:t>it</a:t>
            </a:r>
            <a:r>
              <a:rPr sz="1100" b="1" spc="-80" dirty="0">
                <a:latin typeface="Verdana"/>
                <a:cs typeface="Verdana"/>
              </a:rPr>
              <a:t>em</a:t>
            </a:r>
            <a:r>
              <a:rPr sz="1100" b="1" spc="-170" dirty="0">
                <a:latin typeface="Verdana"/>
                <a:cs typeface="Verdana"/>
              </a:rPr>
              <a:t>s</a:t>
            </a:r>
            <a:r>
              <a:rPr sz="1100" b="1" spc="-85" dirty="0">
                <a:latin typeface="Verdana"/>
                <a:cs typeface="Verdana"/>
              </a:rPr>
              <a:t> </a:t>
            </a:r>
            <a:r>
              <a:rPr sz="1100" b="1" spc="-175" dirty="0">
                <a:latin typeface="Verdana"/>
                <a:cs typeface="Verdana"/>
              </a:rPr>
              <a:t>t</a:t>
            </a:r>
            <a:r>
              <a:rPr sz="1100" b="1" spc="-50" dirty="0">
                <a:latin typeface="Verdana"/>
                <a:cs typeface="Verdana"/>
              </a:rPr>
              <a:t>o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86621" y="5834634"/>
            <a:ext cx="1003300" cy="463550"/>
          </a:xfrm>
          <a:prstGeom prst="rect">
            <a:avLst/>
          </a:prstGeom>
          <a:ln w="25908">
            <a:solidFill>
              <a:srgbClr val="DBE0E3"/>
            </a:solidFill>
          </a:ln>
        </p:spPr>
        <p:txBody>
          <a:bodyPr vert="horz" wrap="square" lIns="0" tIns="140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"/>
              </a:spcBef>
            </a:pPr>
            <a:endParaRPr sz="9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1100" b="1" spc="-105" dirty="0">
                <a:latin typeface="Verdana"/>
                <a:cs typeface="Verdana"/>
              </a:rPr>
              <a:t>fo</a:t>
            </a:r>
            <a:r>
              <a:rPr sz="1100" b="1" spc="-204" dirty="0">
                <a:latin typeface="Verdana"/>
                <a:cs typeface="Verdana"/>
              </a:rPr>
              <a:t>r</a:t>
            </a:r>
            <a:r>
              <a:rPr sz="1100" b="1" spc="-130" dirty="0">
                <a:latin typeface="Verdana"/>
                <a:cs typeface="Verdana"/>
              </a:rPr>
              <a:t>m</a:t>
            </a:r>
            <a:r>
              <a:rPr sz="1100" b="1" spc="-75" dirty="0">
                <a:latin typeface="Verdana"/>
                <a:cs typeface="Verdana"/>
              </a:rPr>
              <a:t> </a:t>
            </a:r>
            <a:r>
              <a:rPr sz="1100" b="1" spc="-170" dirty="0">
                <a:latin typeface="Verdana"/>
                <a:cs typeface="Verdana"/>
              </a:rPr>
              <a:t>t</a:t>
            </a:r>
            <a:r>
              <a:rPr sz="1100" b="1" spc="-80" dirty="0">
                <a:latin typeface="Verdana"/>
                <a:cs typeface="Verdana"/>
              </a:rPr>
              <a:t>h</a:t>
            </a:r>
            <a:r>
              <a:rPr sz="1100" b="1" spc="-70" dirty="0">
                <a:latin typeface="Verdana"/>
                <a:cs typeface="Verdana"/>
              </a:rPr>
              <a:t>e</a:t>
            </a:r>
            <a:r>
              <a:rPr sz="1100" b="1" spc="-80" dirty="0">
                <a:latin typeface="Verdana"/>
                <a:cs typeface="Verdana"/>
              </a:rPr>
              <a:t> </a:t>
            </a:r>
            <a:r>
              <a:rPr sz="1100" b="1" spc="-105" dirty="0">
                <a:latin typeface="Verdana"/>
                <a:cs typeface="Verdana"/>
              </a:rPr>
              <a:t>k</a:t>
            </a:r>
            <a:r>
              <a:rPr sz="1100" b="1" spc="-55" dirty="0">
                <a:latin typeface="Verdana"/>
                <a:cs typeface="Verdana"/>
              </a:rPr>
              <a:t>ey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26558" y="4519421"/>
            <a:ext cx="192849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i="1" spc="-204" dirty="0">
                <a:latin typeface="Verdana"/>
                <a:cs typeface="Verdana"/>
              </a:rPr>
              <a:t>Su</a:t>
            </a:r>
            <a:r>
              <a:rPr sz="1600" i="1" spc="-140" dirty="0">
                <a:latin typeface="Verdana"/>
                <a:cs typeface="Verdana"/>
              </a:rPr>
              <a:t>r</a:t>
            </a:r>
            <a:r>
              <a:rPr sz="1600" i="1" spc="-15" dirty="0">
                <a:latin typeface="Verdana"/>
                <a:cs typeface="Verdana"/>
              </a:rPr>
              <a:t>ro</a:t>
            </a:r>
            <a:r>
              <a:rPr sz="1600" i="1" spc="-35" dirty="0">
                <a:latin typeface="Verdana"/>
                <a:cs typeface="Verdana"/>
              </a:rPr>
              <a:t>g</a:t>
            </a:r>
            <a:r>
              <a:rPr sz="1600" i="1" spc="20" dirty="0">
                <a:latin typeface="Verdana"/>
                <a:cs typeface="Verdana"/>
              </a:rPr>
              <a:t>at</a:t>
            </a:r>
            <a:r>
              <a:rPr sz="1600" i="1" spc="85" dirty="0">
                <a:latin typeface="Verdana"/>
                <a:cs typeface="Verdana"/>
              </a:rPr>
              <a:t>e</a:t>
            </a:r>
            <a:r>
              <a:rPr sz="1600" i="1" spc="-105" dirty="0">
                <a:latin typeface="Verdana"/>
                <a:cs typeface="Verdana"/>
              </a:rPr>
              <a:t> 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-220" dirty="0">
                <a:latin typeface="Verdana"/>
                <a:cs typeface="Verdana"/>
              </a:rPr>
              <a:t>s</a:t>
            </a:r>
            <a:r>
              <a:rPr sz="1600" i="1" spc="-130" dirty="0">
                <a:latin typeface="Verdana"/>
                <a:cs typeface="Verdana"/>
              </a:rPr>
              <a:t> </a:t>
            </a:r>
            <a:r>
              <a:rPr sz="1600" i="1" spc="-30" dirty="0">
                <a:latin typeface="Verdana"/>
                <a:cs typeface="Verdana"/>
              </a:rPr>
              <a:t>of</a:t>
            </a:r>
            <a:r>
              <a:rPr sz="1600" i="1" spc="-20" dirty="0">
                <a:latin typeface="Verdana"/>
                <a:cs typeface="Verdana"/>
              </a:rPr>
              <a:t>t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40" dirty="0">
                <a:latin typeface="Verdana"/>
                <a:cs typeface="Verdana"/>
              </a:rPr>
              <a:t>n</a:t>
            </a:r>
            <a:r>
              <a:rPr sz="1600" i="1" spc="-135" dirty="0">
                <a:latin typeface="Verdana"/>
                <a:cs typeface="Verdana"/>
              </a:rPr>
              <a:t> </a:t>
            </a:r>
            <a:r>
              <a:rPr sz="1600" i="1" spc="130" dirty="0"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600" i="1" dirty="0">
                <a:latin typeface="Verdana"/>
                <a:cs typeface="Verdana"/>
              </a:rPr>
              <a:t>“m</a:t>
            </a:r>
            <a:r>
              <a:rPr sz="1600" i="1" spc="100" dirty="0">
                <a:latin typeface="Verdana"/>
                <a:cs typeface="Verdana"/>
              </a:rPr>
              <a:t>ade</a:t>
            </a:r>
            <a:r>
              <a:rPr sz="1600" i="1" spc="-125" dirty="0">
                <a:latin typeface="Verdana"/>
                <a:cs typeface="Verdana"/>
              </a:rPr>
              <a:t> </a:t>
            </a:r>
            <a:r>
              <a:rPr sz="1600" i="1" spc="25" dirty="0">
                <a:latin typeface="Verdana"/>
                <a:cs typeface="Verdana"/>
              </a:rPr>
              <a:t>up”</a:t>
            </a:r>
            <a:r>
              <a:rPr sz="1600" i="1" spc="-125" dirty="0">
                <a:latin typeface="Verdana"/>
                <a:cs typeface="Verdana"/>
              </a:rPr>
              <a:t> </a:t>
            </a:r>
            <a:r>
              <a:rPr sz="1600" i="1" spc="-50" dirty="0">
                <a:latin typeface="Verdana"/>
                <a:cs typeface="Verdana"/>
              </a:rPr>
              <a:t>key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91228" y="4213986"/>
            <a:ext cx="683260" cy="558165"/>
          </a:xfrm>
          <a:custGeom>
            <a:avLst/>
            <a:gdLst/>
            <a:ahLst/>
            <a:cxnLst/>
            <a:rect l="l" t="t" r="r" b="b"/>
            <a:pathLst>
              <a:path w="683260" h="558164">
                <a:moveTo>
                  <a:pt x="25323" y="13744"/>
                </a:moveTo>
                <a:lnTo>
                  <a:pt x="15418" y="13871"/>
                </a:lnTo>
                <a:lnTo>
                  <a:pt x="17334" y="23657"/>
                </a:lnTo>
                <a:lnTo>
                  <a:pt x="675132" y="557783"/>
                </a:lnTo>
                <a:lnTo>
                  <a:pt x="683133" y="548004"/>
                </a:lnTo>
                <a:lnTo>
                  <a:pt x="25323" y="13744"/>
                </a:lnTo>
                <a:close/>
              </a:path>
              <a:path w="683260" h="558164">
                <a:moveTo>
                  <a:pt x="110236" y="0"/>
                </a:moveTo>
                <a:lnTo>
                  <a:pt x="106807" y="0"/>
                </a:lnTo>
                <a:lnTo>
                  <a:pt x="0" y="1397"/>
                </a:lnTo>
                <a:lnTo>
                  <a:pt x="20574" y="106171"/>
                </a:lnTo>
                <a:lnTo>
                  <a:pt x="21209" y="109600"/>
                </a:lnTo>
                <a:lnTo>
                  <a:pt x="24637" y="111887"/>
                </a:lnTo>
                <a:lnTo>
                  <a:pt x="28067" y="111251"/>
                </a:lnTo>
                <a:lnTo>
                  <a:pt x="31496" y="110489"/>
                </a:lnTo>
                <a:lnTo>
                  <a:pt x="33655" y="107187"/>
                </a:lnTo>
                <a:lnTo>
                  <a:pt x="33020" y="103758"/>
                </a:lnTo>
                <a:lnTo>
                  <a:pt x="17334" y="23657"/>
                </a:lnTo>
                <a:lnTo>
                  <a:pt x="3683" y="12573"/>
                </a:lnTo>
                <a:lnTo>
                  <a:pt x="11684" y="2666"/>
                </a:lnTo>
                <a:lnTo>
                  <a:pt x="113024" y="2666"/>
                </a:lnTo>
                <a:lnTo>
                  <a:pt x="110236" y="0"/>
                </a:lnTo>
                <a:close/>
              </a:path>
              <a:path w="683260" h="558164">
                <a:moveTo>
                  <a:pt x="11684" y="2666"/>
                </a:moveTo>
                <a:lnTo>
                  <a:pt x="3683" y="12573"/>
                </a:lnTo>
                <a:lnTo>
                  <a:pt x="17334" y="23657"/>
                </a:lnTo>
                <a:lnTo>
                  <a:pt x="15437" y="13969"/>
                </a:lnTo>
                <a:lnTo>
                  <a:pt x="7747" y="13969"/>
                </a:lnTo>
                <a:lnTo>
                  <a:pt x="13970" y="6476"/>
                </a:lnTo>
                <a:lnTo>
                  <a:pt x="16375" y="6476"/>
                </a:lnTo>
                <a:lnTo>
                  <a:pt x="11684" y="2666"/>
                </a:lnTo>
                <a:close/>
              </a:path>
              <a:path w="683260" h="558164">
                <a:moveTo>
                  <a:pt x="13970" y="6476"/>
                </a:moveTo>
                <a:lnTo>
                  <a:pt x="7747" y="13969"/>
                </a:lnTo>
                <a:lnTo>
                  <a:pt x="15418" y="13871"/>
                </a:lnTo>
                <a:lnTo>
                  <a:pt x="13970" y="6476"/>
                </a:lnTo>
                <a:close/>
              </a:path>
              <a:path w="683260" h="558164">
                <a:moveTo>
                  <a:pt x="15418" y="13871"/>
                </a:moveTo>
                <a:lnTo>
                  <a:pt x="7747" y="13969"/>
                </a:lnTo>
                <a:lnTo>
                  <a:pt x="15437" y="13969"/>
                </a:lnTo>
                <a:close/>
              </a:path>
              <a:path w="683260" h="558164">
                <a:moveTo>
                  <a:pt x="16375" y="6476"/>
                </a:moveTo>
                <a:lnTo>
                  <a:pt x="13970" y="6476"/>
                </a:lnTo>
                <a:lnTo>
                  <a:pt x="15418" y="13871"/>
                </a:lnTo>
                <a:lnTo>
                  <a:pt x="25323" y="13744"/>
                </a:lnTo>
                <a:lnTo>
                  <a:pt x="16375" y="6476"/>
                </a:lnTo>
                <a:close/>
              </a:path>
              <a:path w="683260" h="558164">
                <a:moveTo>
                  <a:pt x="113024" y="2666"/>
                </a:moveTo>
                <a:lnTo>
                  <a:pt x="11684" y="2666"/>
                </a:lnTo>
                <a:lnTo>
                  <a:pt x="25323" y="13744"/>
                </a:lnTo>
                <a:lnTo>
                  <a:pt x="106934" y="12700"/>
                </a:lnTo>
                <a:lnTo>
                  <a:pt x="110489" y="12700"/>
                </a:lnTo>
                <a:lnTo>
                  <a:pt x="113284" y="9778"/>
                </a:lnTo>
                <a:lnTo>
                  <a:pt x="113157" y="2793"/>
                </a:lnTo>
                <a:lnTo>
                  <a:pt x="113024" y="2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38755" y="4469129"/>
            <a:ext cx="2934970" cy="1602105"/>
          </a:xfrm>
          <a:custGeom>
            <a:avLst/>
            <a:gdLst/>
            <a:ahLst/>
            <a:cxnLst/>
            <a:rect l="l" t="t" r="r" b="b"/>
            <a:pathLst>
              <a:path w="2934970" h="1602104">
                <a:moveTo>
                  <a:pt x="27144" y="29508"/>
                </a:moveTo>
                <a:lnTo>
                  <a:pt x="17468" y="31493"/>
                </a:lnTo>
                <a:lnTo>
                  <a:pt x="21168" y="40681"/>
                </a:lnTo>
                <a:lnTo>
                  <a:pt x="2928747" y="1601596"/>
                </a:lnTo>
                <a:lnTo>
                  <a:pt x="2934843" y="1590420"/>
                </a:lnTo>
                <a:lnTo>
                  <a:pt x="27144" y="29508"/>
                </a:lnTo>
                <a:close/>
              </a:path>
              <a:path w="2934970" h="1602104">
                <a:moveTo>
                  <a:pt x="108076" y="0"/>
                </a:moveTo>
                <a:lnTo>
                  <a:pt x="104648" y="634"/>
                </a:lnTo>
                <a:lnTo>
                  <a:pt x="0" y="22097"/>
                </a:lnTo>
                <a:lnTo>
                  <a:pt x="39877" y="121157"/>
                </a:lnTo>
                <a:lnTo>
                  <a:pt x="41275" y="124459"/>
                </a:lnTo>
                <a:lnTo>
                  <a:pt x="44957" y="125983"/>
                </a:lnTo>
                <a:lnTo>
                  <a:pt x="48260" y="124713"/>
                </a:lnTo>
                <a:lnTo>
                  <a:pt x="51435" y="123316"/>
                </a:lnTo>
                <a:lnTo>
                  <a:pt x="53086" y="119633"/>
                </a:lnTo>
                <a:lnTo>
                  <a:pt x="51688" y="116458"/>
                </a:lnTo>
                <a:lnTo>
                  <a:pt x="21168" y="40681"/>
                </a:lnTo>
                <a:lnTo>
                  <a:pt x="5714" y="32384"/>
                </a:lnTo>
                <a:lnTo>
                  <a:pt x="11683" y="21208"/>
                </a:lnTo>
                <a:lnTo>
                  <a:pt x="67583" y="21208"/>
                </a:lnTo>
                <a:lnTo>
                  <a:pt x="107187" y="13080"/>
                </a:lnTo>
                <a:lnTo>
                  <a:pt x="110617" y="12445"/>
                </a:lnTo>
                <a:lnTo>
                  <a:pt x="112775" y="9016"/>
                </a:lnTo>
                <a:lnTo>
                  <a:pt x="112141" y="5587"/>
                </a:lnTo>
                <a:lnTo>
                  <a:pt x="111379" y="2158"/>
                </a:lnTo>
                <a:lnTo>
                  <a:pt x="108076" y="0"/>
                </a:lnTo>
                <a:close/>
              </a:path>
              <a:path w="2934970" h="1602104">
                <a:moveTo>
                  <a:pt x="11683" y="21208"/>
                </a:moveTo>
                <a:lnTo>
                  <a:pt x="5714" y="32384"/>
                </a:lnTo>
                <a:lnTo>
                  <a:pt x="21168" y="40681"/>
                </a:lnTo>
                <a:lnTo>
                  <a:pt x="18083" y="33019"/>
                </a:lnTo>
                <a:lnTo>
                  <a:pt x="10032" y="33019"/>
                </a:lnTo>
                <a:lnTo>
                  <a:pt x="14605" y="24383"/>
                </a:lnTo>
                <a:lnTo>
                  <a:pt x="17598" y="24383"/>
                </a:lnTo>
                <a:lnTo>
                  <a:pt x="11683" y="21208"/>
                </a:lnTo>
                <a:close/>
              </a:path>
              <a:path w="2934970" h="1602104">
                <a:moveTo>
                  <a:pt x="14605" y="24383"/>
                </a:moveTo>
                <a:lnTo>
                  <a:pt x="10032" y="33019"/>
                </a:lnTo>
                <a:lnTo>
                  <a:pt x="17468" y="31493"/>
                </a:lnTo>
                <a:lnTo>
                  <a:pt x="14605" y="24383"/>
                </a:lnTo>
                <a:close/>
              </a:path>
              <a:path w="2934970" h="1602104">
                <a:moveTo>
                  <a:pt x="17468" y="31493"/>
                </a:moveTo>
                <a:lnTo>
                  <a:pt x="10032" y="33019"/>
                </a:lnTo>
                <a:lnTo>
                  <a:pt x="18083" y="33019"/>
                </a:lnTo>
                <a:lnTo>
                  <a:pt x="17468" y="31493"/>
                </a:lnTo>
                <a:close/>
              </a:path>
              <a:path w="2934970" h="1602104">
                <a:moveTo>
                  <a:pt x="17598" y="24383"/>
                </a:moveTo>
                <a:lnTo>
                  <a:pt x="14605" y="24383"/>
                </a:lnTo>
                <a:lnTo>
                  <a:pt x="17468" y="31493"/>
                </a:lnTo>
                <a:lnTo>
                  <a:pt x="27144" y="29508"/>
                </a:lnTo>
                <a:lnTo>
                  <a:pt x="17598" y="24383"/>
                </a:lnTo>
                <a:close/>
              </a:path>
              <a:path w="2934970" h="1602104">
                <a:moveTo>
                  <a:pt x="67583" y="21208"/>
                </a:moveTo>
                <a:lnTo>
                  <a:pt x="11683" y="21208"/>
                </a:lnTo>
                <a:lnTo>
                  <a:pt x="27144" y="29508"/>
                </a:lnTo>
                <a:lnTo>
                  <a:pt x="67583" y="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r>
              <a:rPr spc="85" dirty="0"/>
              <a:t>6</a:t>
            </a:r>
            <a:r>
              <a:rPr spc="90" dirty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6420" y="5097779"/>
            <a:ext cx="4547870" cy="721360"/>
          </a:xfrm>
          <a:custGeom>
            <a:avLst/>
            <a:gdLst/>
            <a:ahLst/>
            <a:cxnLst/>
            <a:rect l="l" t="t" r="r" b="b"/>
            <a:pathLst>
              <a:path w="4547870" h="721360">
                <a:moveTo>
                  <a:pt x="0" y="0"/>
                </a:moveTo>
                <a:lnTo>
                  <a:pt x="4547616" y="0"/>
                </a:lnTo>
                <a:lnTo>
                  <a:pt x="4547616" y="720851"/>
                </a:lnTo>
                <a:lnTo>
                  <a:pt x="0" y="720851"/>
                </a:lnTo>
                <a:lnTo>
                  <a:pt x="0" y="0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36420" y="5097779"/>
            <a:ext cx="4547870" cy="721360"/>
          </a:xfrm>
          <a:custGeom>
            <a:avLst/>
            <a:gdLst/>
            <a:ahLst/>
            <a:cxnLst/>
            <a:rect l="l" t="t" r="r" b="b"/>
            <a:pathLst>
              <a:path w="4547870" h="721360">
                <a:moveTo>
                  <a:pt x="0" y="0"/>
                </a:moveTo>
                <a:lnTo>
                  <a:pt x="757936" y="0"/>
                </a:lnTo>
                <a:lnTo>
                  <a:pt x="1894840" y="0"/>
                </a:lnTo>
                <a:lnTo>
                  <a:pt x="4547616" y="0"/>
                </a:lnTo>
                <a:lnTo>
                  <a:pt x="4547616" y="420496"/>
                </a:lnTo>
                <a:lnTo>
                  <a:pt x="4547616" y="600709"/>
                </a:lnTo>
                <a:lnTo>
                  <a:pt x="4547616" y="720851"/>
                </a:lnTo>
                <a:lnTo>
                  <a:pt x="1894840" y="720851"/>
                </a:lnTo>
                <a:lnTo>
                  <a:pt x="757936" y="720851"/>
                </a:lnTo>
                <a:lnTo>
                  <a:pt x="0" y="720851"/>
                </a:lnTo>
                <a:lnTo>
                  <a:pt x="0" y="600709"/>
                </a:lnTo>
                <a:lnTo>
                  <a:pt x="0" y="420496"/>
                </a:lnTo>
                <a:lnTo>
                  <a:pt x="0" y="0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36420" y="4387596"/>
            <a:ext cx="4547870" cy="811530"/>
          </a:xfrm>
          <a:custGeom>
            <a:avLst/>
            <a:gdLst/>
            <a:ahLst/>
            <a:cxnLst/>
            <a:rect l="l" t="t" r="r" b="b"/>
            <a:pathLst>
              <a:path w="4547870" h="811529">
                <a:moveTo>
                  <a:pt x="1894840" y="720852"/>
                </a:moveTo>
                <a:lnTo>
                  <a:pt x="757936" y="720852"/>
                </a:lnTo>
                <a:lnTo>
                  <a:pt x="1326388" y="811022"/>
                </a:lnTo>
                <a:lnTo>
                  <a:pt x="1894840" y="720852"/>
                </a:lnTo>
                <a:close/>
              </a:path>
              <a:path w="4547870" h="811529">
                <a:moveTo>
                  <a:pt x="4547616" y="0"/>
                </a:moveTo>
                <a:lnTo>
                  <a:pt x="0" y="0"/>
                </a:lnTo>
                <a:lnTo>
                  <a:pt x="0" y="720852"/>
                </a:lnTo>
                <a:lnTo>
                  <a:pt x="4547616" y="720852"/>
                </a:lnTo>
                <a:lnTo>
                  <a:pt x="4547616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6420" y="4387596"/>
            <a:ext cx="4547870" cy="811530"/>
          </a:xfrm>
          <a:custGeom>
            <a:avLst/>
            <a:gdLst/>
            <a:ahLst/>
            <a:cxnLst/>
            <a:rect l="l" t="t" r="r" b="b"/>
            <a:pathLst>
              <a:path w="4547870" h="811529">
                <a:moveTo>
                  <a:pt x="0" y="0"/>
                </a:moveTo>
                <a:lnTo>
                  <a:pt x="757936" y="0"/>
                </a:lnTo>
                <a:lnTo>
                  <a:pt x="1894840" y="0"/>
                </a:lnTo>
                <a:lnTo>
                  <a:pt x="4547616" y="0"/>
                </a:lnTo>
                <a:lnTo>
                  <a:pt x="4547616" y="420497"/>
                </a:lnTo>
                <a:lnTo>
                  <a:pt x="4547616" y="600710"/>
                </a:lnTo>
                <a:lnTo>
                  <a:pt x="4547616" y="720852"/>
                </a:lnTo>
                <a:lnTo>
                  <a:pt x="1894840" y="720852"/>
                </a:lnTo>
                <a:lnTo>
                  <a:pt x="1326388" y="811022"/>
                </a:lnTo>
                <a:lnTo>
                  <a:pt x="757936" y="720852"/>
                </a:lnTo>
                <a:lnTo>
                  <a:pt x="0" y="720852"/>
                </a:lnTo>
                <a:lnTo>
                  <a:pt x="0" y="600710"/>
                </a:lnTo>
                <a:lnTo>
                  <a:pt x="0" y="420497"/>
                </a:lnTo>
                <a:lnTo>
                  <a:pt x="0" y="0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36420" y="3677411"/>
            <a:ext cx="4547870" cy="810895"/>
          </a:xfrm>
          <a:custGeom>
            <a:avLst/>
            <a:gdLst/>
            <a:ahLst/>
            <a:cxnLst/>
            <a:rect l="l" t="t" r="r" b="b"/>
            <a:pathLst>
              <a:path w="4547870" h="810895">
                <a:moveTo>
                  <a:pt x="1894840" y="720851"/>
                </a:moveTo>
                <a:lnTo>
                  <a:pt x="757936" y="720851"/>
                </a:lnTo>
                <a:lnTo>
                  <a:pt x="1326388" y="810894"/>
                </a:lnTo>
                <a:lnTo>
                  <a:pt x="1894840" y="720851"/>
                </a:lnTo>
                <a:close/>
              </a:path>
              <a:path w="4547870" h="810895">
                <a:moveTo>
                  <a:pt x="4547616" y="0"/>
                </a:moveTo>
                <a:lnTo>
                  <a:pt x="0" y="0"/>
                </a:lnTo>
                <a:lnTo>
                  <a:pt x="0" y="720851"/>
                </a:lnTo>
                <a:lnTo>
                  <a:pt x="4547616" y="720851"/>
                </a:lnTo>
                <a:lnTo>
                  <a:pt x="4547616" y="0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36420" y="3677411"/>
            <a:ext cx="4547870" cy="810895"/>
          </a:xfrm>
          <a:custGeom>
            <a:avLst/>
            <a:gdLst/>
            <a:ahLst/>
            <a:cxnLst/>
            <a:rect l="l" t="t" r="r" b="b"/>
            <a:pathLst>
              <a:path w="4547870" h="810895">
                <a:moveTo>
                  <a:pt x="0" y="0"/>
                </a:moveTo>
                <a:lnTo>
                  <a:pt x="757936" y="0"/>
                </a:lnTo>
                <a:lnTo>
                  <a:pt x="1894840" y="0"/>
                </a:lnTo>
                <a:lnTo>
                  <a:pt x="4547616" y="0"/>
                </a:lnTo>
                <a:lnTo>
                  <a:pt x="4547616" y="420497"/>
                </a:lnTo>
                <a:lnTo>
                  <a:pt x="4547616" y="600710"/>
                </a:lnTo>
                <a:lnTo>
                  <a:pt x="4547616" y="720851"/>
                </a:lnTo>
                <a:lnTo>
                  <a:pt x="1894840" y="720851"/>
                </a:lnTo>
                <a:lnTo>
                  <a:pt x="1326388" y="810894"/>
                </a:lnTo>
                <a:lnTo>
                  <a:pt x="757936" y="720851"/>
                </a:lnTo>
                <a:lnTo>
                  <a:pt x="0" y="720851"/>
                </a:lnTo>
                <a:lnTo>
                  <a:pt x="0" y="600710"/>
                </a:lnTo>
                <a:lnTo>
                  <a:pt x="0" y="420497"/>
                </a:lnTo>
                <a:lnTo>
                  <a:pt x="0" y="0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6420" y="2967228"/>
            <a:ext cx="4547870" cy="811530"/>
          </a:xfrm>
          <a:custGeom>
            <a:avLst/>
            <a:gdLst/>
            <a:ahLst/>
            <a:cxnLst/>
            <a:rect l="l" t="t" r="r" b="b"/>
            <a:pathLst>
              <a:path w="4547870" h="811529">
                <a:moveTo>
                  <a:pt x="1894840" y="720851"/>
                </a:moveTo>
                <a:lnTo>
                  <a:pt x="757936" y="720851"/>
                </a:lnTo>
                <a:lnTo>
                  <a:pt x="1326388" y="811022"/>
                </a:lnTo>
                <a:lnTo>
                  <a:pt x="1894840" y="720851"/>
                </a:lnTo>
                <a:close/>
              </a:path>
              <a:path w="4547870" h="811529">
                <a:moveTo>
                  <a:pt x="4547616" y="0"/>
                </a:moveTo>
                <a:lnTo>
                  <a:pt x="0" y="0"/>
                </a:lnTo>
                <a:lnTo>
                  <a:pt x="0" y="720851"/>
                </a:lnTo>
                <a:lnTo>
                  <a:pt x="4547616" y="720851"/>
                </a:lnTo>
                <a:lnTo>
                  <a:pt x="4547616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6420" y="2967228"/>
            <a:ext cx="4547870" cy="811530"/>
          </a:xfrm>
          <a:custGeom>
            <a:avLst/>
            <a:gdLst/>
            <a:ahLst/>
            <a:cxnLst/>
            <a:rect l="l" t="t" r="r" b="b"/>
            <a:pathLst>
              <a:path w="4547870" h="811529">
                <a:moveTo>
                  <a:pt x="0" y="0"/>
                </a:moveTo>
                <a:lnTo>
                  <a:pt x="757936" y="0"/>
                </a:lnTo>
                <a:lnTo>
                  <a:pt x="1894840" y="0"/>
                </a:lnTo>
                <a:lnTo>
                  <a:pt x="4547616" y="0"/>
                </a:lnTo>
                <a:lnTo>
                  <a:pt x="4547616" y="420497"/>
                </a:lnTo>
                <a:lnTo>
                  <a:pt x="4547616" y="600710"/>
                </a:lnTo>
                <a:lnTo>
                  <a:pt x="4547616" y="720851"/>
                </a:lnTo>
                <a:lnTo>
                  <a:pt x="1894840" y="720851"/>
                </a:lnTo>
                <a:lnTo>
                  <a:pt x="1326388" y="811022"/>
                </a:lnTo>
                <a:lnTo>
                  <a:pt x="757936" y="720851"/>
                </a:lnTo>
                <a:lnTo>
                  <a:pt x="0" y="720851"/>
                </a:lnTo>
                <a:lnTo>
                  <a:pt x="0" y="600710"/>
                </a:lnTo>
                <a:lnTo>
                  <a:pt x="0" y="420497"/>
                </a:lnTo>
                <a:lnTo>
                  <a:pt x="0" y="0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6420" y="2257044"/>
            <a:ext cx="4547870" cy="810895"/>
          </a:xfrm>
          <a:custGeom>
            <a:avLst/>
            <a:gdLst/>
            <a:ahLst/>
            <a:cxnLst/>
            <a:rect l="l" t="t" r="r" b="b"/>
            <a:pathLst>
              <a:path w="4547870" h="810894">
                <a:moveTo>
                  <a:pt x="1894840" y="720852"/>
                </a:moveTo>
                <a:lnTo>
                  <a:pt x="757936" y="720852"/>
                </a:lnTo>
                <a:lnTo>
                  <a:pt x="1326388" y="810895"/>
                </a:lnTo>
                <a:lnTo>
                  <a:pt x="1894840" y="720852"/>
                </a:lnTo>
                <a:close/>
              </a:path>
              <a:path w="4547870" h="810894">
                <a:moveTo>
                  <a:pt x="4547616" y="0"/>
                </a:moveTo>
                <a:lnTo>
                  <a:pt x="0" y="0"/>
                </a:lnTo>
                <a:lnTo>
                  <a:pt x="0" y="720852"/>
                </a:lnTo>
                <a:lnTo>
                  <a:pt x="4547616" y="720852"/>
                </a:lnTo>
                <a:lnTo>
                  <a:pt x="4547616" y="0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36420" y="2257044"/>
            <a:ext cx="4547870" cy="810895"/>
          </a:xfrm>
          <a:custGeom>
            <a:avLst/>
            <a:gdLst/>
            <a:ahLst/>
            <a:cxnLst/>
            <a:rect l="l" t="t" r="r" b="b"/>
            <a:pathLst>
              <a:path w="4547870" h="810894">
                <a:moveTo>
                  <a:pt x="0" y="0"/>
                </a:moveTo>
                <a:lnTo>
                  <a:pt x="757936" y="0"/>
                </a:lnTo>
                <a:lnTo>
                  <a:pt x="1894840" y="0"/>
                </a:lnTo>
                <a:lnTo>
                  <a:pt x="4547616" y="0"/>
                </a:lnTo>
                <a:lnTo>
                  <a:pt x="4547616" y="420497"/>
                </a:lnTo>
                <a:lnTo>
                  <a:pt x="4547616" y="600710"/>
                </a:lnTo>
                <a:lnTo>
                  <a:pt x="4547616" y="720852"/>
                </a:lnTo>
                <a:lnTo>
                  <a:pt x="1894840" y="720852"/>
                </a:lnTo>
                <a:lnTo>
                  <a:pt x="1326388" y="810895"/>
                </a:lnTo>
                <a:lnTo>
                  <a:pt x="757936" y="720852"/>
                </a:lnTo>
                <a:lnTo>
                  <a:pt x="0" y="720852"/>
                </a:lnTo>
                <a:lnTo>
                  <a:pt x="0" y="600710"/>
                </a:lnTo>
                <a:lnTo>
                  <a:pt x="0" y="420497"/>
                </a:lnTo>
                <a:lnTo>
                  <a:pt x="0" y="0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32558" y="2478785"/>
            <a:ext cx="112077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60" dirty="0">
                <a:solidFill>
                  <a:srgbClr val="FFFFFF"/>
                </a:solidFill>
                <a:latin typeface="Verdana"/>
                <a:cs typeface="Verdana"/>
              </a:rPr>
              <a:t>Manda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40980" y="1554480"/>
            <a:ext cx="2350007" cy="1792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39683" y="1688592"/>
            <a:ext cx="1802892" cy="1213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65364" y="1578864"/>
            <a:ext cx="2283460" cy="1725930"/>
          </a:xfrm>
          <a:custGeom>
            <a:avLst/>
            <a:gdLst/>
            <a:ahLst/>
            <a:cxnLst/>
            <a:rect l="l" t="t" r="r" b="b"/>
            <a:pathLst>
              <a:path w="2283459" h="1725929">
                <a:moveTo>
                  <a:pt x="1139697" y="0"/>
                </a:moveTo>
                <a:lnTo>
                  <a:pt x="1079077" y="1001"/>
                </a:lnTo>
                <a:lnTo>
                  <a:pt x="1019284" y="3853"/>
                </a:lnTo>
                <a:lnTo>
                  <a:pt x="960400" y="8507"/>
                </a:lnTo>
                <a:lnTo>
                  <a:pt x="902502" y="14918"/>
                </a:lnTo>
                <a:lnTo>
                  <a:pt x="845669" y="23036"/>
                </a:lnTo>
                <a:lnTo>
                  <a:pt x="789981" y="32817"/>
                </a:lnTo>
                <a:lnTo>
                  <a:pt x="735515" y="44212"/>
                </a:lnTo>
                <a:lnTo>
                  <a:pt x="682350" y="57175"/>
                </a:lnTo>
                <a:lnTo>
                  <a:pt x="630566" y="71659"/>
                </a:lnTo>
                <a:lnTo>
                  <a:pt x="580241" y="87617"/>
                </a:lnTo>
                <a:lnTo>
                  <a:pt x="531454" y="105001"/>
                </a:lnTo>
                <a:lnTo>
                  <a:pt x="484284" y="123765"/>
                </a:lnTo>
                <a:lnTo>
                  <a:pt x="438809" y="143862"/>
                </a:lnTo>
                <a:lnTo>
                  <a:pt x="395109" y="165245"/>
                </a:lnTo>
                <a:lnTo>
                  <a:pt x="353261" y="187867"/>
                </a:lnTo>
                <a:lnTo>
                  <a:pt x="313346" y="211680"/>
                </a:lnTo>
                <a:lnTo>
                  <a:pt x="275440" y="236639"/>
                </a:lnTo>
                <a:lnTo>
                  <a:pt x="239625" y="262695"/>
                </a:lnTo>
                <a:lnTo>
                  <a:pt x="205977" y="289803"/>
                </a:lnTo>
                <a:lnTo>
                  <a:pt x="174577" y="317914"/>
                </a:lnTo>
                <a:lnTo>
                  <a:pt x="145502" y="346982"/>
                </a:lnTo>
                <a:lnTo>
                  <a:pt x="118831" y="376960"/>
                </a:lnTo>
                <a:lnTo>
                  <a:pt x="94644" y="407801"/>
                </a:lnTo>
                <a:lnTo>
                  <a:pt x="73019" y="439458"/>
                </a:lnTo>
                <a:lnTo>
                  <a:pt x="37771" y="505032"/>
                </a:lnTo>
                <a:lnTo>
                  <a:pt x="13715" y="573306"/>
                </a:lnTo>
                <a:lnTo>
                  <a:pt x="1484" y="643904"/>
                </a:lnTo>
                <a:lnTo>
                  <a:pt x="0" y="679958"/>
                </a:lnTo>
                <a:lnTo>
                  <a:pt x="1579" y="714900"/>
                </a:lnTo>
                <a:lnTo>
                  <a:pt x="13430" y="783358"/>
                </a:lnTo>
                <a:lnTo>
                  <a:pt x="36391" y="849629"/>
                </a:lnTo>
                <a:lnTo>
                  <a:pt x="69888" y="913372"/>
                </a:lnTo>
                <a:lnTo>
                  <a:pt x="113346" y="974246"/>
                </a:lnTo>
                <a:lnTo>
                  <a:pt x="138630" y="1003501"/>
                </a:lnTo>
                <a:lnTo>
                  <a:pt x="166190" y="1031911"/>
                </a:lnTo>
                <a:lnTo>
                  <a:pt x="195953" y="1059433"/>
                </a:lnTo>
                <a:lnTo>
                  <a:pt x="227846" y="1086026"/>
                </a:lnTo>
                <a:lnTo>
                  <a:pt x="261800" y="1111645"/>
                </a:lnTo>
                <a:lnTo>
                  <a:pt x="297740" y="1136249"/>
                </a:lnTo>
                <a:lnTo>
                  <a:pt x="335597" y="1159795"/>
                </a:lnTo>
                <a:lnTo>
                  <a:pt x="375298" y="1182241"/>
                </a:lnTo>
                <a:lnTo>
                  <a:pt x="416770" y="1203543"/>
                </a:lnTo>
                <a:lnTo>
                  <a:pt x="459943" y="1223660"/>
                </a:lnTo>
                <a:lnTo>
                  <a:pt x="504745" y="1242548"/>
                </a:lnTo>
                <a:lnTo>
                  <a:pt x="551104" y="1260165"/>
                </a:lnTo>
                <a:lnTo>
                  <a:pt x="598947" y="1276468"/>
                </a:lnTo>
                <a:lnTo>
                  <a:pt x="648203" y="1291416"/>
                </a:lnTo>
                <a:lnTo>
                  <a:pt x="698801" y="1304964"/>
                </a:lnTo>
                <a:lnTo>
                  <a:pt x="750668" y="1317071"/>
                </a:lnTo>
                <a:lnTo>
                  <a:pt x="803733" y="1327694"/>
                </a:lnTo>
                <a:lnTo>
                  <a:pt x="857924" y="1336791"/>
                </a:lnTo>
                <a:lnTo>
                  <a:pt x="913169" y="1344318"/>
                </a:lnTo>
                <a:lnTo>
                  <a:pt x="969396" y="1350234"/>
                </a:lnTo>
                <a:lnTo>
                  <a:pt x="1026534" y="1354495"/>
                </a:lnTo>
                <a:lnTo>
                  <a:pt x="1084510" y="1357059"/>
                </a:lnTo>
                <a:lnTo>
                  <a:pt x="1143253" y="1357884"/>
                </a:lnTo>
                <a:lnTo>
                  <a:pt x="1486407" y="1725676"/>
                </a:lnTo>
                <a:lnTo>
                  <a:pt x="1570735" y="1308100"/>
                </a:lnTo>
                <a:lnTo>
                  <a:pt x="1628592" y="1293010"/>
                </a:lnTo>
                <a:lnTo>
                  <a:pt x="1684523" y="1276187"/>
                </a:lnTo>
                <a:lnTo>
                  <a:pt x="1738452" y="1257697"/>
                </a:lnTo>
                <a:lnTo>
                  <a:pt x="1790304" y="1237607"/>
                </a:lnTo>
                <a:lnTo>
                  <a:pt x="1840004" y="1215983"/>
                </a:lnTo>
                <a:lnTo>
                  <a:pt x="1887478" y="1192891"/>
                </a:lnTo>
                <a:lnTo>
                  <a:pt x="1932650" y="1168397"/>
                </a:lnTo>
                <a:lnTo>
                  <a:pt x="1975444" y="1142569"/>
                </a:lnTo>
                <a:lnTo>
                  <a:pt x="2015787" y="1115471"/>
                </a:lnTo>
                <a:lnTo>
                  <a:pt x="2053603" y="1087171"/>
                </a:lnTo>
                <a:lnTo>
                  <a:pt x="2088816" y="1057735"/>
                </a:lnTo>
                <a:lnTo>
                  <a:pt x="2121352" y="1027229"/>
                </a:lnTo>
                <a:lnTo>
                  <a:pt x="2151136" y="995720"/>
                </a:lnTo>
                <a:lnTo>
                  <a:pt x="2178093" y="963273"/>
                </a:lnTo>
                <a:lnTo>
                  <a:pt x="2202147" y="929956"/>
                </a:lnTo>
                <a:lnTo>
                  <a:pt x="2223224" y="895834"/>
                </a:lnTo>
                <a:lnTo>
                  <a:pt x="2241248" y="860974"/>
                </a:lnTo>
                <a:lnTo>
                  <a:pt x="2256144" y="825443"/>
                </a:lnTo>
                <a:lnTo>
                  <a:pt x="2276253" y="752630"/>
                </a:lnTo>
                <a:lnTo>
                  <a:pt x="2282952" y="677926"/>
                </a:lnTo>
                <a:lnTo>
                  <a:pt x="2281372" y="642983"/>
                </a:lnTo>
                <a:lnTo>
                  <a:pt x="2269521" y="574525"/>
                </a:lnTo>
                <a:lnTo>
                  <a:pt x="2246560" y="508254"/>
                </a:lnTo>
                <a:lnTo>
                  <a:pt x="2213063" y="444511"/>
                </a:lnTo>
                <a:lnTo>
                  <a:pt x="2169605" y="383637"/>
                </a:lnTo>
                <a:lnTo>
                  <a:pt x="2144321" y="354382"/>
                </a:lnTo>
                <a:lnTo>
                  <a:pt x="2116761" y="325972"/>
                </a:lnTo>
                <a:lnTo>
                  <a:pt x="2086998" y="298450"/>
                </a:lnTo>
                <a:lnTo>
                  <a:pt x="2055105" y="271857"/>
                </a:lnTo>
                <a:lnTo>
                  <a:pt x="2021151" y="246238"/>
                </a:lnTo>
                <a:lnTo>
                  <a:pt x="1985211" y="221634"/>
                </a:lnTo>
                <a:lnTo>
                  <a:pt x="1947354" y="198088"/>
                </a:lnTo>
                <a:lnTo>
                  <a:pt x="1907653" y="175642"/>
                </a:lnTo>
                <a:lnTo>
                  <a:pt x="1866181" y="154340"/>
                </a:lnTo>
                <a:lnTo>
                  <a:pt x="1823008" y="134223"/>
                </a:lnTo>
                <a:lnTo>
                  <a:pt x="1778206" y="115335"/>
                </a:lnTo>
                <a:lnTo>
                  <a:pt x="1731847" y="97718"/>
                </a:lnTo>
                <a:lnTo>
                  <a:pt x="1684004" y="81415"/>
                </a:lnTo>
                <a:lnTo>
                  <a:pt x="1634748" y="66467"/>
                </a:lnTo>
                <a:lnTo>
                  <a:pt x="1584150" y="52919"/>
                </a:lnTo>
                <a:lnTo>
                  <a:pt x="1532283" y="40812"/>
                </a:lnTo>
                <a:lnTo>
                  <a:pt x="1479218" y="30189"/>
                </a:lnTo>
                <a:lnTo>
                  <a:pt x="1425027" y="21092"/>
                </a:lnTo>
                <a:lnTo>
                  <a:pt x="1369782" y="13565"/>
                </a:lnTo>
                <a:lnTo>
                  <a:pt x="1313555" y="7649"/>
                </a:lnTo>
                <a:lnTo>
                  <a:pt x="1256417" y="3388"/>
                </a:lnTo>
                <a:lnTo>
                  <a:pt x="1198441" y="824"/>
                </a:lnTo>
                <a:lnTo>
                  <a:pt x="11396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65364" y="1578864"/>
            <a:ext cx="2283460" cy="1725930"/>
          </a:xfrm>
          <a:custGeom>
            <a:avLst/>
            <a:gdLst/>
            <a:ahLst/>
            <a:cxnLst/>
            <a:rect l="l" t="t" r="r" b="b"/>
            <a:pathLst>
              <a:path w="2283459" h="1725929">
                <a:moveTo>
                  <a:pt x="1486407" y="1725676"/>
                </a:moveTo>
                <a:lnTo>
                  <a:pt x="1143253" y="1357884"/>
                </a:lnTo>
                <a:lnTo>
                  <a:pt x="1084510" y="1357059"/>
                </a:lnTo>
                <a:lnTo>
                  <a:pt x="1026534" y="1354495"/>
                </a:lnTo>
                <a:lnTo>
                  <a:pt x="969396" y="1350234"/>
                </a:lnTo>
                <a:lnTo>
                  <a:pt x="913169" y="1344318"/>
                </a:lnTo>
                <a:lnTo>
                  <a:pt x="857924" y="1336791"/>
                </a:lnTo>
                <a:lnTo>
                  <a:pt x="803733" y="1327694"/>
                </a:lnTo>
                <a:lnTo>
                  <a:pt x="750668" y="1317071"/>
                </a:lnTo>
                <a:lnTo>
                  <a:pt x="698801" y="1304964"/>
                </a:lnTo>
                <a:lnTo>
                  <a:pt x="648203" y="1291416"/>
                </a:lnTo>
                <a:lnTo>
                  <a:pt x="598947" y="1276468"/>
                </a:lnTo>
                <a:lnTo>
                  <a:pt x="551104" y="1260165"/>
                </a:lnTo>
                <a:lnTo>
                  <a:pt x="504745" y="1242548"/>
                </a:lnTo>
                <a:lnTo>
                  <a:pt x="459943" y="1223660"/>
                </a:lnTo>
                <a:lnTo>
                  <a:pt x="416770" y="1203543"/>
                </a:lnTo>
                <a:lnTo>
                  <a:pt x="375298" y="1182241"/>
                </a:lnTo>
                <a:lnTo>
                  <a:pt x="335597" y="1159795"/>
                </a:lnTo>
                <a:lnTo>
                  <a:pt x="297740" y="1136249"/>
                </a:lnTo>
                <a:lnTo>
                  <a:pt x="261800" y="1111645"/>
                </a:lnTo>
                <a:lnTo>
                  <a:pt x="227846" y="1086026"/>
                </a:lnTo>
                <a:lnTo>
                  <a:pt x="195953" y="1059433"/>
                </a:lnTo>
                <a:lnTo>
                  <a:pt x="166190" y="1031911"/>
                </a:lnTo>
                <a:lnTo>
                  <a:pt x="138630" y="1003501"/>
                </a:lnTo>
                <a:lnTo>
                  <a:pt x="113346" y="974246"/>
                </a:lnTo>
                <a:lnTo>
                  <a:pt x="69888" y="913372"/>
                </a:lnTo>
                <a:lnTo>
                  <a:pt x="36391" y="849629"/>
                </a:lnTo>
                <a:lnTo>
                  <a:pt x="13430" y="783358"/>
                </a:lnTo>
                <a:lnTo>
                  <a:pt x="1579" y="714900"/>
                </a:lnTo>
                <a:lnTo>
                  <a:pt x="0" y="679958"/>
                </a:lnTo>
                <a:lnTo>
                  <a:pt x="1484" y="643904"/>
                </a:lnTo>
                <a:lnTo>
                  <a:pt x="13715" y="573306"/>
                </a:lnTo>
                <a:lnTo>
                  <a:pt x="37771" y="505032"/>
                </a:lnTo>
                <a:lnTo>
                  <a:pt x="73019" y="439458"/>
                </a:lnTo>
                <a:lnTo>
                  <a:pt x="94644" y="407801"/>
                </a:lnTo>
                <a:lnTo>
                  <a:pt x="118831" y="376960"/>
                </a:lnTo>
                <a:lnTo>
                  <a:pt x="145502" y="346982"/>
                </a:lnTo>
                <a:lnTo>
                  <a:pt x="174577" y="317914"/>
                </a:lnTo>
                <a:lnTo>
                  <a:pt x="205977" y="289803"/>
                </a:lnTo>
                <a:lnTo>
                  <a:pt x="239625" y="262695"/>
                </a:lnTo>
                <a:lnTo>
                  <a:pt x="275440" y="236639"/>
                </a:lnTo>
                <a:lnTo>
                  <a:pt x="313346" y="211680"/>
                </a:lnTo>
                <a:lnTo>
                  <a:pt x="353261" y="187867"/>
                </a:lnTo>
                <a:lnTo>
                  <a:pt x="395109" y="165245"/>
                </a:lnTo>
                <a:lnTo>
                  <a:pt x="438809" y="143862"/>
                </a:lnTo>
                <a:lnTo>
                  <a:pt x="484284" y="123765"/>
                </a:lnTo>
                <a:lnTo>
                  <a:pt x="531454" y="105001"/>
                </a:lnTo>
                <a:lnTo>
                  <a:pt x="580241" y="87617"/>
                </a:lnTo>
                <a:lnTo>
                  <a:pt x="630566" y="71659"/>
                </a:lnTo>
                <a:lnTo>
                  <a:pt x="682350" y="57175"/>
                </a:lnTo>
                <a:lnTo>
                  <a:pt x="735515" y="44212"/>
                </a:lnTo>
                <a:lnTo>
                  <a:pt x="789981" y="32817"/>
                </a:lnTo>
                <a:lnTo>
                  <a:pt x="845669" y="23036"/>
                </a:lnTo>
                <a:lnTo>
                  <a:pt x="902502" y="14918"/>
                </a:lnTo>
                <a:lnTo>
                  <a:pt x="960400" y="8507"/>
                </a:lnTo>
                <a:lnTo>
                  <a:pt x="1019284" y="3853"/>
                </a:lnTo>
                <a:lnTo>
                  <a:pt x="1079077" y="1001"/>
                </a:lnTo>
                <a:lnTo>
                  <a:pt x="1139697" y="0"/>
                </a:lnTo>
                <a:lnTo>
                  <a:pt x="1198441" y="824"/>
                </a:lnTo>
                <a:lnTo>
                  <a:pt x="1256417" y="3388"/>
                </a:lnTo>
                <a:lnTo>
                  <a:pt x="1313555" y="7649"/>
                </a:lnTo>
                <a:lnTo>
                  <a:pt x="1369782" y="13565"/>
                </a:lnTo>
                <a:lnTo>
                  <a:pt x="1425027" y="21092"/>
                </a:lnTo>
                <a:lnTo>
                  <a:pt x="1479218" y="30189"/>
                </a:lnTo>
                <a:lnTo>
                  <a:pt x="1532283" y="40812"/>
                </a:lnTo>
                <a:lnTo>
                  <a:pt x="1584150" y="52919"/>
                </a:lnTo>
                <a:lnTo>
                  <a:pt x="1634748" y="66467"/>
                </a:lnTo>
                <a:lnTo>
                  <a:pt x="1684004" y="81415"/>
                </a:lnTo>
                <a:lnTo>
                  <a:pt x="1731847" y="97718"/>
                </a:lnTo>
                <a:lnTo>
                  <a:pt x="1778206" y="115335"/>
                </a:lnTo>
                <a:lnTo>
                  <a:pt x="1823008" y="134223"/>
                </a:lnTo>
                <a:lnTo>
                  <a:pt x="1866181" y="154340"/>
                </a:lnTo>
                <a:lnTo>
                  <a:pt x="1907653" y="175642"/>
                </a:lnTo>
                <a:lnTo>
                  <a:pt x="1947354" y="198088"/>
                </a:lnTo>
                <a:lnTo>
                  <a:pt x="1985211" y="221634"/>
                </a:lnTo>
                <a:lnTo>
                  <a:pt x="2021151" y="246238"/>
                </a:lnTo>
                <a:lnTo>
                  <a:pt x="2055105" y="271857"/>
                </a:lnTo>
                <a:lnTo>
                  <a:pt x="2086998" y="298450"/>
                </a:lnTo>
                <a:lnTo>
                  <a:pt x="2116761" y="325972"/>
                </a:lnTo>
                <a:lnTo>
                  <a:pt x="2144321" y="354382"/>
                </a:lnTo>
                <a:lnTo>
                  <a:pt x="2169605" y="383637"/>
                </a:lnTo>
                <a:lnTo>
                  <a:pt x="2213063" y="444511"/>
                </a:lnTo>
                <a:lnTo>
                  <a:pt x="2246560" y="508254"/>
                </a:lnTo>
                <a:lnTo>
                  <a:pt x="2269521" y="574525"/>
                </a:lnTo>
                <a:lnTo>
                  <a:pt x="2281372" y="642983"/>
                </a:lnTo>
                <a:lnTo>
                  <a:pt x="2282952" y="677926"/>
                </a:lnTo>
                <a:lnTo>
                  <a:pt x="2281316" y="715481"/>
                </a:lnTo>
                <a:lnTo>
                  <a:pt x="2267838" y="789306"/>
                </a:lnTo>
                <a:lnTo>
                  <a:pt x="2241248" y="860974"/>
                </a:lnTo>
                <a:lnTo>
                  <a:pt x="2223224" y="895834"/>
                </a:lnTo>
                <a:lnTo>
                  <a:pt x="2202147" y="929956"/>
                </a:lnTo>
                <a:lnTo>
                  <a:pt x="2178093" y="963273"/>
                </a:lnTo>
                <a:lnTo>
                  <a:pt x="2151136" y="995720"/>
                </a:lnTo>
                <a:lnTo>
                  <a:pt x="2121352" y="1027229"/>
                </a:lnTo>
                <a:lnTo>
                  <a:pt x="2088816" y="1057735"/>
                </a:lnTo>
                <a:lnTo>
                  <a:pt x="2053603" y="1087171"/>
                </a:lnTo>
                <a:lnTo>
                  <a:pt x="2015787" y="1115471"/>
                </a:lnTo>
                <a:lnTo>
                  <a:pt x="1975444" y="1142569"/>
                </a:lnTo>
                <a:lnTo>
                  <a:pt x="1932650" y="1168397"/>
                </a:lnTo>
                <a:lnTo>
                  <a:pt x="1887478" y="1192891"/>
                </a:lnTo>
                <a:lnTo>
                  <a:pt x="1840004" y="1215983"/>
                </a:lnTo>
                <a:lnTo>
                  <a:pt x="1790304" y="1237607"/>
                </a:lnTo>
                <a:lnTo>
                  <a:pt x="1738452" y="1257697"/>
                </a:lnTo>
                <a:lnTo>
                  <a:pt x="1684523" y="1276187"/>
                </a:lnTo>
                <a:lnTo>
                  <a:pt x="1628592" y="1293010"/>
                </a:lnTo>
                <a:lnTo>
                  <a:pt x="1570735" y="1308100"/>
                </a:lnTo>
                <a:lnTo>
                  <a:pt x="1486407" y="1725676"/>
                </a:lnTo>
                <a:close/>
              </a:path>
            </a:pathLst>
          </a:custGeom>
          <a:ln w="1219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68716" y="1765173"/>
            <a:ext cx="1476375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600" i="1" spc="90" dirty="0">
                <a:latin typeface="Verdana"/>
                <a:cs typeface="Verdana"/>
              </a:rPr>
              <a:t>Can</a:t>
            </a:r>
            <a:r>
              <a:rPr sz="1600" i="1" spc="-125" dirty="0">
                <a:latin typeface="Verdana"/>
                <a:cs typeface="Verdana"/>
              </a:rPr>
              <a:t> </a:t>
            </a:r>
            <a:r>
              <a:rPr sz="1600" i="1" spc="-315" dirty="0">
                <a:latin typeface="Verdana"/>
                <a:cs typeface="Verdana"/>
              </a:rPr>
              <a:t>I</a:t>
            </a:r>
            <a:r>
              <a:rPr sz="1600" i="1" spc="-135" dirty="0">
                <a:latin typeface="Verdana"/>
                <a:cs typeface="Verdana"/>
              </a:rPr>
              <a:t> </a:t>
            </a:r>
            <a:r>
              <a:rPr sz="1600" i="1" spc="-130" dirty="0">
                <a:latin typeface="Verdana"/>
                <a:cs typeface="Verdana"/>
              </a:rPr>
              <a:t>us</a:t>
            </a:r>
            <a:r>
              <a:rPr sz="1600" i="1" spc="80" dirty="0">
                <a:latin typeface="Verdana"/>
                <a:cs typeface="Verdana"/>
              </a:rPr>
              <a:t>e</a:t>
            </a:r>
            <a:r>
              <a:rPr sz="1600" i="1" spc="45" dirty="0">
                <a:latin typeface="Verdana"/>
                <a:cs typeface="Verdana"/>
              </a:rPr>
              <a:t> </a:t>
            </a:r>
            <a:r>
              <a:rPr sz="1600" i="1" spc="5" dirty="0">
                <a:latin typeface="Verdana"/>
                <a:cs typeface="Verdana"/>
              </a:rPr>
              <a:t>Re</a:t>
            </a:r>
            <a:r>
              <a:rPr sz="1600" i="1" spc="-5" dirty="0">
                <a:latin typeface="Verdana"/>
                <a:cs typeface="Verdana"/>
              </a:rPr>
              <a:t>g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-180" dirty="0">
                <a:latin typeface="Verdana"/>
                <a:cs typeface="Verdana"/>
              </a:rPr>
              <a:t>s</a:t>
            </a:r>
            <a:r>
              <a:rPr sz="1600" i="1" spc="-125" dirty="0">
                <a:latin typeface="Verdana"/>
                <a:cs typeface="Verdana"/>
              </a:rPr>
              <a:t>t</a:t>
            </a:r>
            <a:r>
              <a:rPr sz="1600" i="1" spc="-60" dirty="0">
                <a:latin typeface="Verdana"/>
                <a:cs typeface="Verdana"/>
              </a:rPr>
              <a:t>ra</a:t>
            </a:r>
            <a:r>
              <a:rPr sz="1600" i="1" spc="-40" dirty="0">
                <a:latin typeface="Verdana"/>
                <a:cs typeface="Verdana"/>
              </a:rPr>
              <a:t>t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15" dirty="0">
                <a:latin typeface="Verdana"/>
                <a:cs typeface="Verdana"/>
              </a:rPr>
              <a:t>on</a:t>
            </a:r>
            <a:r>
              <a:rPr sz="1600" i="1" spc="5" dirty="0">
                <a:latin typeface="Verdana"/>
                <a:cs typeface="Verdana"/>
              </a:rPr>
              <a:t> </a:t>
            </a:r>
            <a:r>
              <a:rPr sz="1600" i="1" spc="-25" dirty="0">
                <a:latin typeface="Verdana"/>
                <a:cs typeface="Verdana"/>
              </a:rPr>
              <a:t>N</a:t>
            </a:r>
            <a:r>
              <a:rPr sz="1600" i="1" spc="-5" dirty="0">
                <a:latin typeface="Verdana"/>
                <a:cs typeface="Verdana"/>
              </a:rPr>
              <a:t>um</a:t>
            </a:r>
            <a:r>
              <a:rPr sz="1600" i="1" dirty="0">
                <a:latin typeface="Verdana"/>
                <a:cs typeface="Verdana"/>
              </a:rPr>
              <a:t>b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204" dirty="0">
                <a:latin typeface="Verdana"/>
                <a:cs typeface="Verdana"/>
              </a:rPr>
              <a:t>r</a:t>
            </a:r>
            <a:r>
              <a:rPr sz="1600" i="1" spc="-110" dirty="0">
                <a:latin typeface="Verdana"/>
                <a:cs typeface="Verdana"/>
              </a:rPr>
              <a:t> </a:t>
            </a:r>
            <a:r>
              <a:rPr sz="1600" i="1" spc="-55" dirty="0">
                <a:latin typeface="Verdana"/>
                <a:cs typeface="Verdana"/>
              </a:rPr>
              <a:t>a</a:t>
            </a:r>
            <a:r>
              <a:rPr sz="1600" i="1" spc="-40" dirty="0">
                <a:latin typeface="Verdana"/>
                <a:cs typeface="Verdana"/>
              </a:rPr>
              <a:t>s</a:t>
            </a:r>
            <a:r>
              <a:rPr sz="1600" i="1" spc="-120" dirty="0">
                <a:latin typeface="Verdana"/>
                <a:cs typeface="Verdana"/>
              </a:rPr>
              <a:t> </a:t>
            </a:r>
            <a:r>
              <a:rPr sz="1600" i="1" spc="-80" dirty="0">
                <a:latin typeface="Verdana"/>
                <a:cs typeface="Verdana"/>
              </a:rPr>
              <a:t>t</a:t>
            </a:r>
            <a:r>
              <a:rPr sz="1600" i="1" spc="20" dirty="0">
                <a:latin typeface="Verdana"/>
                <a:cs typeface="Verdana"/>
              </a:rPr>
              <a:t>he</a:t>
            </a:r>
            <a:r>
              <a:rPr sz="1600" i="1" spc="10" dirty="0">
                <a:latin typeface="Verdana"/>
                <a:cs typeface="Verdana"/>
              </a:rPr>
              <a:t> </a:t>
            </a:r>
            <a:r>
              <a:rPr sz="1600" i="1" spc="-90" dirty="0">
                <a:latin typeface="Verdana"/>
                <a:cs typeface="Verdana"/>
              </a:rPr>
              <a:t>P</a:t>
            </a:r>
            <a:r>
              <a:rPr sz="1600" i="1" spc="-95" dirty="0">
                <a:latin typeface="Verdana"/>
                <a:cs typeface="Verdana"/>
              </a:rPr>
              <a:t>K</a:t>
            </a:r>
            <a:r>
              <a:rPr sz="1600" i="1" spc="70" dirty="0">
                <a:latin typeface="Verdana"/>
                <a:cs typeface="Verdana"/>
              </a:rPr>
              <a:t>?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86635" algn="l"/>
              </a:tabLst>
            </a:pPr>
            <a:r>
              <a:rPr sz="4000" spc="180" dirty="0"/>
              <a:t>Primary</a:t>
            </a:r>
            <a:r>
              <a:rPr sz="4000" dirty="0"/>
              <a:t>	</a:t>
            </a:r>
            <a:r>
              <a:rPr sz="4000" spc="335" dirty="0"/>
              <a:t>Key</a:t>
            </a:r>
            <a:endParaRPr sz="4000"/>
          </a:p>
        </p:txBody>
      </p:sp>
      <p:sp>
        <p:nvSpPr>
          <p:cNvPr id="19" name="object 19"/>
          <p:cNvSpPr/>
          <p:nvPr/>
        </p:nvSpPr>
        <p:spPr>
          <a:xfrm>
            <a:off x="7112507" y="5303520"/>
            <a:ext cx="1504188" cy="1735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32558" y="3079242"/>
            <a:ext cx="4272280" cy="365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25"/>
              </a:lnSpc>
            </a:pP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Must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niq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ue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y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fy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Eac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ns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85" dirty="0">
                <a:solidFill>
                  <a:srgbClr val="FFFFFF"/>
                </a:solidFill>
                <a:latin typeface="Verdana"/>
                <a:cs typeface="Verdana"/>
              </a:rPr>
              <a:t>anc</a:t>
            </a:r>
            <a:r>
              <a:rPr sz="1600" spc="9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25"/>
              </a:lnSpc>
            </a:pPr>
            <a:r>
              <a:rPr sz="1600" spc="-3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he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nchan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286300"/>
              </a:lnSpc>
              <a:spcBef>
                <a:spcPts val="190"/>
              </a:spcBef>
            </a:pPr>
            <a:r>
              <a:rPr sz="1600" spc="1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ri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Bus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2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ot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600" spc="-2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20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90" dirty="0">
                <a:solidFill>
                  <a:srgbClr val="FFFFFF"/>
                </a:solidFill>
                <a:latin typeface="Verdana"/>
                <a:cs typeface="Verdana"/>
              </a:rPr>
              <a:t>dd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d)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May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ndica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onshi</a:t>
            </a:r>
            <a:r>
              <a:rPr sz="1600" spc="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spc="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mb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rsh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K)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48590" marR="55244" indent="-1905" algn="ctr">
              <a:lnSpc>
                <a:spcPct val="100000"/>
              </a:lnSpc>
            </a:pPr>
            <a:r>
              <a:rPr sz="1600" i="1" spc="80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600" i="1" spc="-85" dirty="0">
                <a:solidFill>
                  <a:srgbClr val="D11F2E"/>
                </a:solidFill>
                <a:latin typeface="Verdana"/>
                <a:cs typeface="Verdana"/>
              </a:rPr>
              <a:t>tt</a:t>
            </a:r>
            <a:r>
              <a:rPr sz="1600" i="1" spc="-65" dirty="0">
                <a:solidFill>
                  <a:srgbClr val="D11F2E"/>
                </a:solidFill>
                <a:latin typeface="Verdana"/>
                <a:cs typeface="Verdana"/>
              </a:rPr>
              <a:t>ri</a:t>
            </a:r>
            <a:r>
              <a:rPr sz="1600" i="1" spc="-105" dirty="0">
                <a:solidFill>
                  <a:srgbClr val="D11F2E"/>
                </a:solidFill>
                <a:latin typeface="Verdana"/>
                <a:cs typeface="Verdana"/>
              </a:rPr>
              <a:t>b</a:t>
            </a:r>
            <a:r>
              <a:rPr sz="1600" i="1" spc="-85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600" i="1" spc="-4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600" i="1" spc="7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600" i="1" spc="-155" dirty="0">
                <a:solidFill>
                  <a:srgbClr val="D11F2E"/>
                </a:solidFill>
                <a:latin typeface="Verdana"/>
                <a:cs typeface="Verdana"/>
              </a:rPr>
              <a:t>(</a:t>
            </a:r>
            <a:r>
              <a:rPr sz="1600" i="1" spc="-19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600" i="1" spc="-165" dirty="0">
                <a:solidFill>
                  <a:srgbClr val="D11F2E"/>
                </a:solidFill>
                <a:latin typeface="Verdana"/>
                <a:cs typeface="Verdana"/>
              </a:rPr>
              <a:t>)</a:t>
            </a:r>
            <a:r>
              <a:rPr sz="1600" i="1" spc="-13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i="1" spc="-8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600" i="1" spc="-5" dirty="0">
                <a:solidFill>
                  <a:srgbClr val="D11F2E"/>
                </a:solidFill>
                <a:latin typeface="Verdana"/>
                <a:cs typeface="Verdana"/>
              </a:rPr>
              <a:t>hat</a:t>
            </a:r>
            <a:r>
              <a:rPr sz="1600" i="1" spc="-15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i="1" spc="30" dirty="0">
                <a:solidFill>
                  <a:srgbClr val="D11F2E"/>
                </a:solidFill>
                <a:latin typeface="Verdana"/>
                <a:cs typeface="Verdana"/>
              </a:rPr>
              <a:t>ma</a:t>
            </a:r>
            <a:r>
              <a:rPr sz="1600" i="1" spc="-30" dirty="0">
                <a:solidFill>
                  <a:srgbClr val="D11F2E"/>
                </a:solidFill>
                <a:latin typeface="Verdana"/>
                <a:cs typeface="Verdana"/>
              </a:rPr>
              <a:t>ke</a:t>
            </a:r>
            <a:r>
              <a:rPr sz="1600" i="1" spc="-13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i="1" spc="20" dirty="0">
                <a:solidFill>
                  <a:srgbClr val="D11F2E"/>
                </a:solidFill>
                <a:latin typeface="Verdana"/>
                <a:cs typeface="Verdana"/>
              </a:rPr>
              <a:t>up</a:t>
            </a:r>
            <a:r>
              <a:rPr sz="1600" i="1" spc="-13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i="1" spc="1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600" i="1" spc="-13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i="1" spc="-95" dirty="0">
                <a:solidFill>
                  <a:srgbClr val="D11F2E"/>
                </a:solidFill>
                <a:latin typeface="Verdana"/>
                <a:cs typeface="Verdana"/>
              </a:rPr>
              <a:t>PK</a:t>
            </a:r>
            <a:r>
              <a:rPr sz="1600" i="1" spc="-114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D11F2E"/>
                </a:solidFill>
                <a:latin typeface="Verdana"/>
                <a:cs typeface="Verdana"/>
              </a:rPr>
              <a:t>are </a:t>
            </a:r>
            <a:r>
              <a:rPr sz="1600" i="1" spc="-5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600" i="1" spc="-8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600" i="1" spc="-50" dirty="0">
                <a:solidFill>
                  <a:srgbClr val="D11F2E"/>
                </a:solidFill>
                <a:latin typeface="Verdana"/>
                <a:cs typeface="Verdana"/>
              </a:rPr>
              <a:t>presen</a:t>
            </a:r>
            <a:r>
              <a:rPr sz="1600" i="1" spc="-2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600" i="1" spc="7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600" i="1" spc="95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600" i="1" spc="-10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i="1" spc="-12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600" i="1" spc="-4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600" i="1" spc="-114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i="1" spc="50" dirty="0">
                <a:solidFill>
                  <a:srgbClr val="D11F2E"/>
                </a:solidFill>
                <a:latin typeface="Verdana"/>
                <a:cs typeface="Verdana"/>
              </a:rPr>
              <a:t>mod</a:t>
            </a:r>
            <a:r>
              <a:rPr sz="1600" i="1" spc="3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600" i="1" spc="-120" dirty="0">
                <a:solidFill>
                  <a:srgbClr val="D11F2E"/>
                </a:solidFill>
                <a:latin typeface="Verdana"/>
                <a:cs typeface="Verdana"/>
              </a:rPr>
              <a:t>lli</a:t>
            </a:r>
            <a:r>
              <a:rPr sz="1600" i="1" spc="15" dirty="0">
                <a:solidFill>
                  <a:srgbClr val="D11F2E"/>
                </a:solidFill>
                <a:latin typeface="Verdana"/>
                <a:cs typeface="Verdana"/>
              </a:rPr>
              <a:t>ng</a:t>
            </a:r>
            <a:r>
              <a:rPr sz="1600" i="1" spc="-10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i="1" spc="-8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600" i="1" spc="-50" dirty="0">
                <a:solidFill>
                  <a:srgbClr val="D11F2E"/>
                </a:solidFill>
                <a:latin typeface="Verdana"/>
                <a:cs typeface="Verdana"/>
              </a:rPr>
              <a:t>ools</a:t>
            </a:r>
            <a:r>
              <a:rPr sz="1600" i="1" spc="-13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i="1" spc="15" dirty="0">
                <a:solidFill>
                  <a:srgbClr val="D11F2E"/>
                </a:solidFill>
                <a:latin typeface="Verdana"/>
                <a:cs typeface="Verdana"/>
              </a:rPr>
              <a:t>sep</a:t>
            </a:r>
            <a:r>
              <a:rPr sz="1600" i="1" spc="20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600" i="1" spc="-60" dirty="0">
                <a:solidFill>
                  <a:srgbClr val="D11F2E"/>
                </a:solidFill>
                <a:latin typeface="Verdana"/>
                <a:cs typeface="Verdana"/>
              </a:rPr>
              <a:t>ra</a:t>
            </a:r>
            <a:r>
              <a:rPr sz="1600" i="1" spc="-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600" i="1" spc="7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600" i="1" spc="-12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600" i="1" spc="-90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600" i="1" spc="-5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i="1" spc="-65" dirty="0">
                <a:solidFill>
                  <a:srgbClr val="D11F2E"/>
                </a:solidFill>
                <a:latin typeface="Verdana"/>
                <a:cs typeface="Verdana"/>
              </a:rPr>
              <a:t>from</a:t>
            </a:r>
            <a:r>
              <a:rPr sz="1600" i="1" spc="-12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i="1" spc="-8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600" i="1" spc="20" dirty="0">
                <a:solidFill>
                  <a:srgbClr val="D11F2E"/>
                </a:solidFill>
                <a:latin typeface="Verdana"/>
                <a:cs typeface="Verdana"/>
              </a:rPr>
              <a:t>he</a:t>
            </a:r>
            <a:r>
              <a:rPr sz="1600" i="1" spc="-14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i="1" spc="-5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600" i="1" spc="-8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600" i="1" spc="-180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600" i="1" spc="-1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600" i="1" spc="-11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i="1" spc="5" dirty="0">
                <a:solidFill>
                  <a:srgbClr val="D11F2E"/>
                </a:solidFill>
                <a:latin typeface="Verdana"/>
                <a:cs typeface="Verdana"/>
              </a:rPr>
              <a:t>of</a:t>
            </a:r>
            <a:r>
              <a:rPr sz="1600" i="1" spc="-13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i="1" spc="-8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600" i="1" spc="20" dirty="0">
                <a:solidFill>
                  <a:srgbClr val="D11F2E"/>
                </a:solidFill>
                <a:latin typeface="Verdana"/>
                <a:cs typeface="Verdana"/>
              </a:rPr>
              <a:t>he</a:t>
            </a:r>
            <a:r>
              <a:rPr sz="1600" i="1" spc="-14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i="1" spc="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600" i="1" spc="2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600" i="1" spc="-8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600" i="1" spc="-65" dirty="0">
                <a:solidFill>
                  <a:srgbClr val="D11F2E"/>
                </a:solidFill>
                <a:latin typeface="Verdana"/>
                <a:cs typeface="Verdana"/>
              </a:rPr>
              <a:t>ri</a:t>
            </a:r>
            <a:r>
              <a:rPr sz="1600" i="1" spc="-105" dirty="0">
                <a:solidFill>
                  <a:srgbClr val="D11F2E"/>
                </a:solidFill>
                <a:latin typeface="Verdana"/>
                <a:cs typeface="Verdana"/>
              </a:rPr>
              <a:t>b</a:t>
            </a:r>
            <a:r>
              <a:rPr sz="1600" i="1" spc="-85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600" i="1" spc="-4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600" i="1" spc="7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600" i="1" spc="-21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600" i="1" spc="-15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i="1" spc="-5" dirty="0">
                <a:solidFill>
                  <a:srgbClr val="D11F2E"/>
                </a:solidFill>
                <a:latin typeface="Verdana"/>
                <a:cs typeface="Verdana"/>
              </a:rPr>
              <a:t>b</a:t>
            </a:r>
            <a:r>
              <a:rPr sz="1600" i="1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600" i="1" spc="-12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i="1" spc="1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600" i="1" spc="-13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i="1" spc="-120" dirty="0">
                <a:solidFill>
                  <a:srgbClr val="D11F2E"/>
                </a:solidFill>
                <a:latin typeface="Verdana"/>
                <a:cs typeface="Verdana"/>
              </a:rPr>
              <a:t>li</a:t>
            </a:r>
            <a:r>
              <a:rPr sz="1600" i="1" spc="20" dirty="0">
                <a:solidFill>
                  <a:srgbClr val="D11F2E"/>
                </a:solidFill>
                <a:latin typeface="Verdana"/>
                <a:cs typeface="Verdana"/>
              </a:rPr>
              <a:t>ne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20770" y="3350841"/>
            <a:ext cx="680085" cy="663575"/>
          </a:xfrm>
          <a:custGeom>
            <a:avLst/>
            <a:gdLst/>
            <a:ahLst/>
            <a:cxnLst/>
            <a:rect l="l" t="t" r="r" b="b"/>
            <a:pathLst>
              <a:path w="680084" h="663575">
                <a:moveTo>
                  <a:pt x="590290" y="435352"/>
                </a:moveTo>
                <a:lnTo>
                  <a:pt x="162382" y="435352"/>
                </a:lnTo>
                <a:lnTo>
                  <a:pt x="154777" y="553140"/>
                </a:lnTo>
                <a:lnTo>
                  <a:pt x="185218" y="641682"/>
                </a:lnTo>
                <a:lnTo>
                  <a:pt x="222014" y="663163"/>
                </a:lnTo>
                <a:lnTo>
                  <a:pt x="303210" y="648036"/>
                </a:lnTo>
                <a:lnTo>
                  <a:pt x="399627" y="603764"/>
                </a:lnTo>
                <a:lnTo>
                  <a:pt x="488428" y="537912"/>
                </a:lnTo>
                <a:lnTo>
                  <a:pt x="569625" y="464496"/>
                </a:lnTo>
                <a:lnTo>
                  <a:pt x="590290" y="435352"/>
                </a:lnTo>
                <a:close/>
              </a:path>
              <a:path w="680084" h="663575">
                <a:moveTo>
                  <a:pt x="546789" y="0"/>
                </a:moveTo>
                <a:lnTo>
                  <a:pt x="480823" y="7563"/>
                </a:lnTo>
                <a:lnTo>
                  <a:pt x="399627" y="44271"/>
                </a:lnTo>
                <a:lnTo>
                  <a:pt x="332390" y="125250"/>
                </a:lnTo>
                <a:lnTo>
                  <a:pt x="266414" y="191103"/>
                </a:lnTo>
                <a:lnTo>
                  <a:pt x="206793" y="279746"/>
                </a:lnTo>
                <a:lnTo>
                  <a:pt x="169997" y="368289"/>
                </a:lnTo>
                <a:lnTo>
                  <a:pt x="21564" y="375852"/>
                </a:lnTo>
                <a:lnTo>
                  <a:pt x="0" y="420225"/>
                </a:lnTo>
                <a:lnTo>
                  <a:pt x="21564" y="441705"/>
                </a:lnTo>
                <a:lnTo>
                  <a:pt x="162382" y="435352"/>
                </a:lnTo>
                <a:lnTo>
                  <a:pt x="590290" y="435352"/>
                </a:lnTo>
                <a:lnTo>
                  <a:pt x="643206" y="360726"/>
                </a:lnTo>
                <a:lnTo>
                  <a:pt x="672386" y="272082"/>
                </a:lnTo>
                <a:lnTo>
                  <a:pt x="680001" y="169622"/>
                </a:lnTo>
                <a:lnTo>
                  <a:pt x="650821" y="73415"/>
                </a:lnTo>
                <a:lnTo>
                  <a:pt x="614025" y="21480"/>
                </a:lnTo>
                <a:lnTo>
                  <a:pt x="546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83975" y="4049502"/>
            <a:ext cx="472440" cy="974725"/>
          </a:xfrm>
          <a:custGeom>
            <a:avLst/>
            <a:gdLst/>
            <a:ahLst/>
            <a:cxnLst/>
            <a:rect l="l" t="t" r="r" b="b"/>
            <a:pathLst>
              <a:path w="472440" h="974725">
                <a:moveTo>
                  <a:pt x="301939" y="0"/>
                </a:moveTo>
                <a:lnTo>
                  <a:pt x="199178" y="22791"/>
                </a:lnTo>
                <a:lnTo>
                  <a:pt x="133212" y="82290"/>
                </a:lnTo>
                <a:lnTo>
                  <a:pt x="88811" y="169622"/>
                </a:lnTo>
                <a:lnTo>
                  <a:pt x="44410" y="310101"/>
                </a:lnTo>
                <a:lnTo>
                  <a:pt x="15230" y="450579"/>
                </a:lnTo>
                <a:lnTo>
                  <a:pt x="0" y="583494"/>
                </a:lnTo>
                <a:lnTo>
                  <a:pt x="15230" y="730326"/>
                </a:lnTo>
                <a:lnTo>
                  <a:pt x="58360" y="826432"/>
                </a:lnTo>
                <a:lnTo>
                  <a:pt x="125597" y="936556"/>
                </a:lnTo>
                <a:lnTo>
                  <a:pt x="191573" y="974575"/>
                </a:lnTo>
                <a:lnTo>
                  <a:pt x="280374" y="974575"/>
                </a:lnTo>
                <a:lnTo>
                  <a:pt x="353955" y="966911"/>
                </a:lnTo>
                <a:lnTo>
                  <a:pt x="413587" y="930203"/>
                </a:lnTo>
                <a:lnTo>
                  <a:pt x="456716" y="863140"/>
                </a:lnTo>
                <a:lnTo>
                  <a:pt x="464332" y="782161"/>
                </a:lnTo>
                <a:lnTo>
                  <a:pt x="442767" y="693618"/>
                </a:lnTo>
                <a:lnTo>
                  <a:pt x="383135" y="604975"/>
                </a:lnTo>
                <a:lnTo>
                  <a:pt x="361570" y="508767"/>
                </a:lnTo>
                <a:lnTo>
                  <a:pt x="369186" y="421435"/>
                </a:lnTo>
                <a:lnTo>
                  <a:pt x="390751" y="317664"/>
                </a:lnTo>
                <a:lnTo>
                  <a:pt x="442767" y="229122"/>
                </a:lnTo>
                <a:lnTo>
                  <a:pt x="471947" y="177186"/>
                </a:lnTo>
                <a:lnTo>
                  <a:pt x="471947" y="118998"/>
                </a:lnTo>
                <a:lnTo>
                  <a:pt x="456716" y="74626"/>
                </a:lnTo>
                <a:lnTo>
                  <a:pt x="390751" y="15126"/>
                </a:lnTo>
                <a:lnTo>
                  <a:pt x="301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60766" y="4081167"/>
            <a:ext cx="524510" cy="877569"/>
          </a:xfrm>
          <a:custGeom>
            <a:avLst/>
            <a:gdLst/>
            <a:ahLst/>
            <a:cxnLst/>
            <a:rect l="l" t="t" r="r" b="b"/>
            <a:pathLst>
              <a:path w="524509" h="877570">
                <a:moveTo>
                  <a:pt x="87540" y="0"/>
                </a:moveTo>
                <a:lnTo>
                  <a:pt x="6344" y="6252"/>
                </a:lnTo>
                <a:lnTo>
                  <a:pt x="0" y="42960"/>
                </a:lnTo>
                <a:lnTo>
                  <a:pt x="6344" y="87332"/>
                </a:lnTo>
                <a:lnTo>
                  <a:pt x="43140" y="154395"/>
                </a:lnTo>
                <a:lnTo>
                  <a:pt x="242318" y="337934"/>
                </a:lnTo>
                <a:lnTo>
                  <a:pt x="346340" y="441705"/>
                </a:lnTo>
                <a:lnTo>
                  <a:pt x="412336" y="501204"/>
                </a:lnTo>
                <a:lnTo>
                  <a:pt x="419961" y="522684"/>
                </a:lnTo>
                <a:lnTo>
                  <a:pt x="398407" y="544164"/>
                </a:lnTo>
                <a:lnTo>
                  <a:pt x="353955" y="559392"/>
                </a:lnTo>
                <a:lnTo>
                  <a:pt x="265154" y="574620"/>
                </a:lnTo>
                <a:lnTo>
                  <a:pt x="191573" y="574620"/>
                </a:lnTo>
                <a:lnTo>
                  <a:pt x="124326" y="582183"/>
                </a:lnTo>
                <a:lnTo>
                  <a:pt x="79925" y="596100"/>
                </a:lnTo>
                <a:lnTo>
                  <a:pt x="50745" y="632808"/>
                </a:lnTo>
                <a:lnTo>
                  <a:pt x="50745" y="684643"/>
                </a:lnTo>
                <a:lnTo>
                  <a:pt x="95156" y="751806"/>
                </a:lnTo>
                <a:lnTo>
                  <a:pt x="168737" y="825222"/>
                </a:lnTo>
                <a:lnTo>
                  <a:pt x="257538" y="877057"/>
                </a:lnTo>
                <a:lnTo>
                  <a:pt x="323504" y="877057"/>
                </a:lnTo>
                <a:lnTo>
                  <a:pt x="353955" y="854266"/>
                </a:lnTo>
                <a:lnTo>
                  <a:pt x="338735" y="825222"/>
                </a:lnTo>
                <a:lnTo>
                  <a:pt x="265154" y="802431"/>
                </a:lnTo>
                <a:lnTo>
                  <a:pt x="161121" y="713787"/>
                </a:lnTo>
                <a:lnTo>
                  <a:pt x="131941" y="663163"/>
                </a:lnTo>
                <a:lnTo>
                  <a:pt x="147162" y="632808"/>
                </a:lnTo>
                <a:lnTo>
                  <a:pt x="191573" y="626455"/>
                </a:lnTo>
                <a:lnTo>
                  <a:pt x="317170" y="618891"/>
                </a:lnTo>
                <a:lnTo>
                  <a:pt x="419961" y="596100"/>
                </a:lnTo>
                <a:lnTo>
                  <a:pt x="493471" y="566956"/>
                </a:lnTo>
                <a:lnTo>
                  <a:pt x="523973" y="544164"/>
                </a:lnTo>
                <a:lnTo>
                  <a:pt x="516348" y="507456"/>
                </a:lnTo>
                <a:lnTo>
                  <a:pt x="286718" y="256854"/>
                </a:lnTo>
                <a:lnTo>
                  <a:pt x="199178" y="131604"/>
                </a:lnTo>
                <a:lnTo>
                  <a:pt x="131941" y="36707"/>
                </a:lnTo>
                <a:lnTo>
                  <a:pt x="87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20770" y="4816436"/>
            <a:ext cx="568960" cy="1321435"/>
          </a:xfrm>
          <a:custGeom>
            <a:avLst/>
            <a:gdLst/>
            <a:ahLst/>
            <a:cxnLst/>
            <a:rect l="l" t="t" r="r" b="b"/>
            <a:pathLst>
              <a:path w="568959" h="1321435">
                <a:moveTo>
                  <a:pt x="280374" y="0"/>
                </a:moveTo>
                <a:lnTo>
                  <a:pt x="258809" y="38018"/>
                </a:lnTo>
                <a:lnTo>
                  <a:pt x="228358" y="96207"/>
                </a:lnTo>
                <a:lnTo>
                  <a:pt x="228358" y="236685"/>
                </a:lnTo>
                <a:lnTo>
                  <a:pt x="235973" y="383547"/>
                </a:lnTo>
                <a:lnTo>
                  <a:pt x="265143" y="516442"/>
                </a:lnTo>
                <a:lnTo>
                  <a:pt x="332390" y="664524"/>
                </a:lnTo>
                <a:lnTo>
                  <a:pt x="413576" y="834127"/>
                </a:lnTo>
                <a:lnTo>
                  <a:pt x="465592" y="967022"/>
                </a:lnTo>
                <a:lnTo>
                  <a:pt x="487157" y="1092323"/>
                </a:lnTo>
                <a:lnTo>
                  <a:pt x="471937" y="1136624"/>
                </a:lnTo>
                <a:lnTo>
                  <a:pt x="405971" y="1136624"/>
                </a:lnTo>
                <a:lnTo>
                  <a:pt x="295595" y="1144218"/>
                </a:lnTo>
                <a:lnTo>
                  <a:pt x="140817" y="1165729"/>
                </a:lnTo>
                <a:lnTo>
                  <a:pt x="7615" y="1210030"/>
                </a:lnTo>
                <a:lnTo>
                  <a:pt x="0" y="1225218"/>
                </a:lnTo>
                <a:lnTo>
                  <a:pt x="65965" y="1321407"/>
                </a:lnTo>
                <a:lnTo>
                  <a:pt x="110376" y="1321407"/>
                </a:lnTo>
                <a:lnTo>
                  <a:pt x="154777" y="1291031"/>
                </a:lnTo>
                <a:lnTo>
                  <a:pt x="243578" y="1239138"/>
                </a:lnTo>
                <a:lnTo>
                  <a:pt x="376791" y="1210030"/>
                </a:lnTo>
                <a:lnTo>
                  <a:pt x="567050" y="1210030"/>
                </a:lnTo>
                <a:lnTo>
                  <a:pt x="560749" y="1173322"/>
                </a:lnTo>
                <a:lnTo>
                  <a:pt x="531568" y="1129021"/>
                </a:lnTo>
                <a:lnTo>
                  <a:pt x="531568" y="1084729"/>
                </a:lnTo>
                <a:lnTo>
                  <a:pt x="539174" y="967022"/>
                </a:lnTo>
                <a:lnTo>
                  <a:pt x="508733" y="834127"/>
                </a:lnTo>
                <a:lnTo>
                  <a:pt x="450372" y="701232"/>
                </a:lnTo>
                <a:lnTo>
                  <a:pt x="376791" y="516442"/>
                </a:lnTo>
                <a:lnTo>
                  <a:pt x="376791" y="362026"/>
                </a:lnTo>
                <a:lnTo>
                  <a:pt x="390741" y="213995"/>
                </a:lnTo>
                <a:lnTo>
                  <a:pt x="398356" y="74726"/>
                </a:lnTo>
                <a:lnTo>
                  <a:pt x="361570" y="15227"/>
                </a:lnTo>
                <a:lnTo>
                  <a:pt x="280374" y="0"/>
                </a:lnTo>
                <a:close/>
              </a:path>
              <a:path w="568959" h="1321435">
                <a:moveTo>
                  <a:pt x="567050" y="1210030"/>
                </a:moveTo>
                <a:lnTo>
                  <a:pt x="376791" y="1210030"/>
                </a:lnTo>
                <a:lnTo>
                  <a:pt x="487157" y="1225218"/>
                </a:lnTo>
                <a:lnTo>
                  <a:pt x="546789" y="1239138"/>
                </a:lnTo>
                <a:lnTo>
                  <a:pt x="568354" y="1217624"/>
                </a:lnTo>
                <a:lnTo>
                  <a:pt x="567050" y="1210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40398" y="4854455"/>
            <a:ext cx="472440" cy="1099185"/>
          </a:xfrm>
          <a:custGeom>
            <a:avLst/>
            <a:gdLst/>
            <a:ahLst/>
            <a:cxnLst/>
            <a:rect l="l" t="t" r="r" b="b"/>
            <a:pathLst>
              <a:path w="472440" h="1099185">
                <a:moveTo>
                  <a:pt x="419919" y="0"/>
                </a:moveTo>
                <a:lnTo>
                  <a:pt x="353953" y="0"/>
                </a:lnTo>
                <a:lnTo>
                  <a:pt x="324773" y="44271"/>
                </a:lnTo>
                <a:lnTo>
                  <a:pt x="317168" y="125250"/>
                </a:lnTo>
                <a:lnTo>
                  <a:pt x="324773" y="302497"/>
                </a:lnTo>
                <a:lnTo>
                  <a:pt x="338733" y="464496"/>
                </a:lnTo>
                <a:lnTo>
                  <a:pt x="353953" y="568287"/>
                </a:lnTo>
                <a:lnTo>
                  <a:pt x="383133" y="730286"/>
                </a:lnTo>
                <a:lnTo>
                  <a:pt x="383133" y="855587"/>
                </a:lnTo>
                <a:lnTo>
                  <a:pt x="369174" y="884701"/>
                </a:lnTo>
                <a:lnTo>
                  <a:pt x="287987" y="913815"/>
                </a:lnTo>
                <a:lnTo>
                  <a:pt x="110374" y="958107"/>
                </a:lnTo>
                <a:lnTo>
                  <a:pt x="7612" y="1002409"/>
                </a:lnTo>
                <a:lnTo>
                  <a:pt x="0" y="1032783"/>
                </a:lnTo>
                <a:lnTo>
                  <a:pt x="81194" y="1098606"/>
                </a:lnTo>
                <a:lnTo>
                  <a:pt x="117989" y="1098606"/>
                </a:lnTo>
                <a:lnTo>
                  <a:pt x="206791" y="1039117"/>
                </a:lnTo>
                <a:lnTo>
                  <a:pt x="294332" y="994815"/>
                </a:lnTo>
                <a:lnTo>
                  <a:pt x="383133" y="973294"/>
                </a:lnTo>
                <a:lnTo>
                  <a:pt x="450370" y="958107"/>
                </a:lnTo>
                <a:lnTo>
                  <a:pt x="471935" y="936596"/>
                </a:lnTo>
                <a:lnTo>
                  <a:pt x="471935" y="840399"/>
                </a:lnTo>
                <a:lnTo>
                  <a:pt x="456714" y="715098"/>
                </a:lnTo>
                <a:lnTo>
                  <a:pt x="412314" y="537912"/>
                </a:lnTo>
                <a:lnTo>
                  <a:pt x="405969" y="449309"/>
                </a:lnTo>
                <a:lnTo>
                  <a:pt x="442755" y="243038"/>
                </a:lnTo>
                <a:lnTo>
                  <a:pt x="456714" y="140478"/>
                </a:lnTo>
                <a:lnTo>
                  <a:pt x="442755" y="44271"/>
                </a:lnTo>
                <a:lnTo>
                  <a:pt x="419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25174" y="3236885"/>
            <a:ext cx="775335" cy="979805"/>
          </a:xfrm>
          <a:custGeom>
            <a:avLst/>
            <a:gdLst/>
            <a:ahLst/>
            <a:cxnLst/>
            <a:rect l="l" t="t" r="r" b="b"/>
            <a:pathLst>
              <a:path w="775334" h="979804">
                <a:moveTo>
                  <a:pt x="723132" y="0"/>
                </a:moveTo>
                <a:lnTo>
                  <a:pt x="655895" y="0"/>
                </a:lnTo>
                <a:lnTo>
                  <a:pt x="574699" y="36707"/>
                </a:lnTo>
                <a:lnTo>
                  <a:pt x="523954" y="132915"/>
                </a:lnTo>
                <a:lnTo>
                  <a:pt x="456717" y="177186"/>
                </a:lnTo>
                <a:lnTo>
                  <a:pt x="353956" y="191203"/>
                </a:lnTo>
                <a:lnTo>
                  <a:pt x="168727" y="213894"/>
                </a:lnTo>
                <a:lnTo>
                  <a:pt x="21566" y="258266"/>
                </a:lnTo>
                <a:lnTo>
                  <a:pt x="0" y="294974"/>
                </a:lnTo>
                <a:lnTo>
                  <a:pt x="13955" y="412661"/>
                </a:lnTo>
                <a:lnTo>
                  <a:pt x="65969" y="574620"/>
                </a:lnTo>
                <a:lnTo>
                  <a:pt x="139547" y="707535"/>
                </a:lnTo>
                <a:lnTo>
                  <a:pt x="213128" y="825222"/>
                </a:lnTo>
                <a:lnTo>
                  <a:pt x="280375" y="906302"/>
                </a:lnTo>
                <a:lnTo>
                  <a:pt x="346341" y="964490"/>
                </a:lnTo>
                <a:lnTo>
                  <a:pt x="412316" y="979718"/>
                </a:lnTo>
                <a:lnTo>
                  <a:pt x="449102" y="935346"/>
                </a:lnTo>
                <a:lnTo>
                  <a:pt x="435142" y="869594"/>
                </a:lnTo>
                <a:lnTo>
                  <a:pt x="405972" y="780951"/>
                </a:lnTo>
                <a:lnTo>
                  <a:pt x="294324" y="677180"/>
                </a:lnTo>
                <a:lnTo>
                  <a:pt x="183958" y="582284"/>
                </a:lnTo>
                <a:lnTo>
                  <a:pt x="131942" y="478514"/>
                </a:lnTo>
                <a:lnTo>
                  <a:pt x="110377" y="316454"/>
                </a:lnTo>
                <a:lnTo>
                  <a:pt x="235964" y="272183"/>
                </a:lnTo>
                <a:lnTo>
                  <a:pt x="435142" y="250602"/>
                </a:lnTo>
                <a:lnTo>
                  <a:pt x="567118" y="250602"/>
                </a:lnTo>
                <a:lnTo>
                  <a:pt x="574699" y="243038"/>
                </a:lnTo>
                <a:lnTo>
                  <a:pt x="560739" y="206330"/>
                </a:lnTo>
                <a:lnTo>
                  <a:pt x="582314" y="140579"/>
                </a:lnTo>
                <a:lnTo>
                  <a:pt x="641936" y="81080"/>
                </a:lnTo>
                <a:lnTo>
                  <a:pt x="686336" y="65852"/>
                </a:lnTo>
                <a:lnTo>
                  <a:pt x="775148" y="65852"/>
                </a:lnTo>
                <a:lnTo>
                  <a:pt x="723132" y="0"/>
                </a:lnTo>
                <a:close/>
              </a:path>
              <a:path w="775334" h="979804">
                <a:moveTo>
                  <a:pt x="567118" y="250602"/>
                </a:moveTo>
                <a:lnTo>
                  <a:pt x="435142" y="250602"/>
                </a:lnTo>
                <a:lnTo>
                  <a:pt x="516338" y="258266"/>
                </a:lnTo>
                <a:lnTo>
                  <a:pt x="537903" y="279746"/>
                </a:lnTo>
                <a:lnTo>
                  <a:pt x="567118" y="250602"/>
                </a:lnTo>
                <a:close/>
              </a:path>
              <a:path w="775334" h="979804">
                <a:moveTo>
                  <a:pt x="775148" y="65852"/>
                </a:moveTo>
                <a:lnTo>
                  <a:pt x="686336" y="65852"/>
                </a:lnTo>
                <a:lnTo>
                  <a:pt x="744697" y="102560"/>
                </a:lnTo>
                <a:lnTo>
                  <a:pt x="775148" y="658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03503" y="3011494"/>
            <a:ext cx="212725" cy="239395"/>
          </a:xfrm>
          <a:custGeom>
            <a:avLst/>
            <a:gdLst/>
            <a:ahLst/>
            <a:cxnLst/>
            <a:rect l="l" t="t" r="r" b="b"/>
            <a:pathLst>
              <a:path w="212725" h="239394">
                <a:moveTo>
                  <a:pt x="73611" y="143201"/>
                </a:moveTo>
                <a:lnTo>
                  <a:pt x="29180" y="165992"/>
                </a:lnTo>
                <a:lnTo>
                  <a:pt x="6405" y="195036"/>
                </a:lnTo>
                <a:lnTo>
                  <a:pt x="0" y="231743"/>
                </a:lnTo>
                <a:lnTo>
                  <a:pt x="29180" y="239307"/>
                </a:lnTo>
                <a:lnTo>
                  <a:pt x="43109" y="224180"/>
                </a:lnTo>
                <a:lnTo>
                  <a:pt x="43109" y="210263"/>
                </a:lnTo>
                <a:lnTo>
                  <a:pt x="65986" y="187472"/>
                </a:lnTo>
                <a:lnTo>
                  <a:pt x="118042" y="187472"/>
                </a:lnTo>
                <a:lnTo>
                  <a:pt x="169997" y="179909"/>
                </a:lnTo>
                <a:lnTo>
                  <a:pt x="194908" y="150764"/>
                </a:lnTo>
                <a:lnTo>
                  <a:pt x="118042" y="150764"/>
                </a:lnTo>
                <a:lnTo>
                  <a:pt x="73611" y="143201"/>
                </a:lnTo>
                <a:close/>
              </a:path>
              <a:path w="212725" h="239394">
                <a:moveTo>
                  <a:pt x="205870" y="40640"/>
                </a:moveTo>
                <a:lnTo>
                  <a:pt x="154848" y="40640"/>
                </a:lnTo>
                <a:lnTo>
                  <a:pt x="176403" y="62121"/>
                </a:lnTo>
                <a:lnTo>
                  <a:pt x="176403" y="106493"/>
                </a:lnTo>
                <a:lnTo>
                  <a:pt x="154848" y="143201"/>
                </a:lnTo>
                <a:lnTo>
                  <a:pt x="118042" y="150764"/>
                </a:lnTo>
                <a:lnTo>
                  <a:pt x="194908" y="150764"/>
                </a:lnTo>
                <a:lnTo>
                  <a:pt x="206803" y="136847"/>
                </a:lnTo>
                <a:lnTo>
                  <a:pt x="212599" y="85879"/>
                </a:lnTo>
                <a:lnTo>
                  <a:pt x="212599" y="63553"/>
                </a:lnTo>
                <a:lnTo>
                  <a:pt x="205870" y="40640"/>
                </a:lnTo>
                <a:close/>
              </a:path>
              <a:path w="212725" h="239394">
                <a:moveTo>
                  <a:pt x="138092" y="0"/>
                </a:moveTo>
                <a:lnTo>
                  <a:pt x="111344" y="0"/>
                </a:lnTo>
                <a:lnTo>
                  <a:pt x="65986" y="11496"/>
                </a:lnTo>
                <a:lnTo>
                  <a:pt x="50735" y="48204"/>
                </a:lnTo>
                <a:lnTo>
                  <a:pt x="73611" y="62121"/>
                </a:lnTo>
                <a:lnTo>
                  <a:pt x="95166" y="48204"/>
                </a:lnTo>
                <a:lnTo>
                  <a:pt x="125668" y="40640"/>
                </a:lnTo>
                <a:lnTo>
                  <a:pt x="205870" y="40640"/>
                </a:lnTo>
                <a:lnTo>
                  <a:pt x="199178" y="17849"/>
                </a:lnTo>
                <a:lnTo>
                  <a:pt x="138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551548" y="3281257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09" h="53339">
                <a:moveTo>
                  <a:pt x="27248" y="0"/>
                </a:moveTo>
                <a:lnTo>
                  <a:pt x="16642" y="2087"/>
                </a:lnTo>
                <a:lnTo>
                  <a:pt x="7981" y="7777"/>
                </a:lnTo>
                <a:lnTo>
                  <a:pt x="2141" y="16209"/>
                </a:lnTo>
                <a:lnTo>
                  <a:pt x="0" y="26522"/>
                </a:lnTo>
                <a:lnTo>
                  <a:pt x="2141" y="36893"/>
                </a:lnTo>
                <a:lnTo>
                  <a:pt x="7981" y="45355"/>
                </a:lnTo>
                <a:lnTo>
                  <a:pt x="16642" y="51056"/>
                </a:lnTo>
                <a:lnTo>
                  <a:pt x="27248" y="53145"/>
                </a:lnTo>
                <a:lnTo>
                  <a:pt x="37854" y="51056"/>
                </a:lnTo>
                <a:lnTo>
                  <a:pt x="46515" y="45355"/>
                </a:lnTo>
                <a:lnTo>
                  <a:pt x="52355" y="36893"/>
                </a:lnTo>
                <a:lnTo>
                  <a:pt x="54496" y="26522"/>
                </a:lnTo>
                <a:lnTo>
                  <a:pt x="52355" y="16209"/>
                </a:lnTo>
                <a:lnTo>
                  <a:pt x="46515" y="7777"/>
                </a:lnTo>
                <a:lnTo>
                  <a:pt x="37854" y="2087"/>
                </a:lnTo>
                <a:lnTo>
                  <a:pt x="27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80988" y="5946902"/>
            <a:ext cx="730885" cy="426720"/>
          </a:xfrm>
          <a:custGeom>
            <a:avLst/>
            <a:gdLst/>
            <a:ahLst/>
            <a:cxnLst/>
            <a:rect l="l" t="t" r="r" b="b"/>
            <a:pathLst>
              <a:path w="730884" h="426720">
                <a:moveTo>
                  <a:pt x="703683" y="28769"/>
                </a:moveTo>
                <a:lnTo>
                  <a:pt x="0" y="415086"/>
                </a:lnTo>
                <a:lnTo>
                  <a:pt x="6096" y="426224"/>
                </a:lnTo>
                <a:lnTo>
                  <a:pt x="709745" y="39838"/>
                </a:lnTo>
                <a:lnTo>
                  <a:pt x="713343" y="30660"/>
                </a:lnTo>
                <a:lnTo>
                  <a:pt x="703683" y="28769"/>
                </a:lnTo>
                <a:close/>
              </a:path>
              <a:path w="730884" h="426720">
                <a:moveTo>
                  <a:pt x="726853" y="20320"/>
                </a:moveTo>
                <a:lnTo>
                  <a:pt x="719073" y="20320"/>
                </a:lnTo>
                <a:lnTo>
                  <a:pt x="725169" y="31368"/>
                </a:lnTo>
                <a:lnTo>
                  <a:pt x="709745" y="39838"/>
                </a:lnTo>
                <a:lnTo>
                  <a:pt x="679958" y="115824"/>
                </a:lnTo>
                <a:lnTo>
                  <a:pt x="678688" y="119125"/>
                </a:lnTo>
                <a:lnTo>
                  <a:pt x="680338" y="122809"/>
                </a:lnTo>
                <a:lnTo>
                  <a:pt x="683513" y="124078"/>
                </a:lnTo>
                <a:lnTo>
                  <a:pt x="686815" y="125349"/>
                </a:lnTo>
                <a:lnTo>
                  <a:pt x="690498" y="123825"/>
                </a:lnTo>
                <a:lnTo>
                  <a:pt x="691768" y="120523"/>
                </a:lnTo>
                <a:lnTo>
                  <a:pt x="730758" y="21081"/>
                </a:lnTo>
                <a:lnTo>
                  <a:pt x="726853" y="20320"/>
                </a:lnTo>
                <a:close/>
              </a:path>
              <a:path w="730884" h="426720">
                <a:moveTo>
                  <a:pt x="713343" y="30660"/>
                </a:moveTo>
                <a:lnTo>
                  <a:pt x="709745" y="39838"/>
                </a:lnTo>
                <a:lnTo>
                  <a:pt x="723782" y="32131"/>
                </a:lnTo>
                <a:lnTo>
                  <a:pt x="720852" y="32131"/>
                </a:lnTo>
                <a:lnTo>
                  <a:pt x="713343" y="30660"/>
                </a:lnTo>
                <a:close/>
              </a:path>
              <a:path w="730884" h="426720">
                <a:moveTo>
                  <a:pt x="716153" y="23495"/>
                </a:moveTo>
                <a:lnTo>
                  <a:pt x="713343" y="30660"/>
                </a:lnTo>
                <a:lnTo>
                  <a:pt x="720852" y="32131"/>
                </a:lnTo>
                <a:lnTo>
                  <a:pt x="716153" y="23495"/>
                </a:lnTo>
                <a:close/>
              </a:path>
              <a:path w="730884" h="426720">
                <a:moveTo>
                  <a:pt x="720825" y="23495"/>
                </a:moveTo>
                <a:lnTo>
                  <a:pt x="716153" y="23495"/>
                </a:lnTo>
                <a:lnTo>
                  <a:pt x="720852" y="32131"/>
                </a:lnTo>
                <a:lnTo>
                  <a:pt x="723782" y="32131"/>
                </a:lnTo>
                <a:lnTo>
                  <a:pt x="725169" y="31368"/>
                </a:lnTo>
                <a:lnTo>
                  <a:pt x="720825" y="23495"/>
                </a:lnTo>
                <a:close/>
              </a:path>
              <a:path w="730884" h="426720">
                <a:moveTo>
                  <a:pt x="719073" y="20320"/>
                </a:moveTo>
                <a:lnTo>
                  <a:pt x="703683" y="28769"/>
                </a:lnTo>
                <a:lnTo>
                  <a:pt x="713343" y="30660"/>
                </a:lnTo>
                <a:lnTo>
                  <a:pt x="716153" y="23495"/>
                </a:lnTo>
                <a:lnTo>
                  <a:pt x="720825" y="23495"/>
                </a:lnTo>
                <a:lnTo>
                  <a:pt x="719073" y="20320"/>
                </a:lnTo>
                <a:close/>
              </a:path>
              <a:path w="730884" h="426720">
                <a:moveTo>
                  <a:pt x="622554" y="0"/>
                </a:moveTo>
                <a:lnTo>
                  <a:pt x="619125" y="2159"/>
                </a:lnTo>
                <a:lnTo>
                  <a:pt x="617855" y="9143"/>
                </a:lnTo>
                <a:lnTo>
                  <a:pt x="620140" y="12446"/>
                </a:lnTo>
                <a:lnTo>
                  <a:pt x="623569" y="13081"/>
                </a:lnTo>
                <a:lnTo>
                  <a:pt x="703683" y="28769"/>
                </a:lnTo>
                <a:lnTo>
                  <a:pt x="719073" y="20320"/>
                </a:lnTo>
                <a:lnTo>
                  <a:pt x="726853" y="20320"/>
                </a:lnTo>
                <a:lnTo>
                  <a:pt x="622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43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44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86635" algn="l"/>
              </a:tabLst>
            </a:pPr>
            <a:r>
              <a:rPr sz="4000" spc="180" dirty="0"/>
              <a:t>Primary</a:t>
            </a:r>
            <a:r>
              <a:rPr sz="4000" dirty="0"/>
              <a:t>	</a:t>
            </a:r>
            <a:r>
              <a:rPr sz="4000" spc="350" dirty="0"/>
              <a:t>Ke</a:t>
            </a:r>
            <a:r>
              <a:rPr sz="4000" spc="290" dirty="0"/>
              <a:t>y</a:t>
            </a:r>
            <a:r>
              <a:rPr sz="4000" spc="240" dirty="0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26465" y="2139823"/>
            <a:ext cx="8180070" cy="430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9395" algn="l"/>
              </a:tabLst>
            </a:pPr>
            <a:r>
              <a:rPr sz="1650" spc="5" dirty="0">
                <a:latin typeface="Segoe UI"/>
                <a:cs typeface="Segoe UI"/>
              </a:rPr>
              <a:t>›	</a:t>
            </a:r>
            <a:r>
              <a:rPr sz="1400" spc="-60" dirty="0">
                <a:latin typeface="Verdana"/>
                <a:cs typeface="Verdana"/>
              </a:rPr>
              <a:t>W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20" dirty="0">
                <a:latin typeface="Verdana"/>
                <a:cs typeface="Verdana"/>
              </a:rPr>
              <a:t>at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70" dirty="0">
                <a:latin typeface="Verdana"/>
                <a:cs typeface="Verdana"/>
              </a:rPr>
              <a:t>r</a:t>
            </a:r>
            <a:r>
              <a:rPr sz="1400" spc="-95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bu</a:t>
            </a:r>
            <a:r>
              <a:rPr sz="1400" spc="-20" dirty="0">
                <a:latin typeface="Verdana"/>
                <a:cs typeface="Verdana"/>
              </a:rPr>
              <a:t>t</a:t>
            </a:r>
            <a:r>
              <a:rPr sz="1400" spc="-55" dirty="0">
                <a:latin typeface="Verdana"/>
                <a:cs typeface="Verdana"/>
              </a:rPr>
              <a:t>es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m</a:t>
            </a:r>
            <a:r>
              <a:rPr sz="1400" spc="-15" dirty="0">
                <a:latin typeface="Verdana"/>
                <a:cs typeface="Verdana"/>
              </a:rPr>
              <a:t>i</a:t>
            </a:r>
            <a:r>
              <a:rPr sz="1400" spc="20" dirty="0">
                <a:latin typeface="Verdana"/>
                <a:cs typeface="Verdana"/>
              </a:rPr>
              <a:t>g</a:t>
            </a:r>
            <a:r>
              <a:rPr sz="1400" spc="5" dirty="0">
                <a:latin typeface="Verdana"/>
                <a:cs typeface="Verdana"/>
              </a:rPr>
              <a:t>h</a:t>
            </a:r>
            <a:r>
              <a:rPr sz="1400" spc="-80" dirty="0">
                <a:latin typeface="Verdana"/>
                <a:cs typeface="Verdana"/>
              </a:rPr>
              <a:t>t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u</a:t>
            </a:r>
            <a:r>
              <a:rPr sz="1400" spc="-4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40" dirty="0">
                <a:latin typeface="Verdana"/>
                <a:cs typeface="Verdana"/>
              </a:rPr>
              <a:t>qu</a:t>
            </a:r>
            <a:r>
              <a:rPr sz="1400" spc="2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de</a:t>
            </a:r>
            <a:r>
              <a:rPr sz="1400" spc="35" dirty="0">
                <a:latin typeface="Verdana"/>
                <a:cs typeface="Verdana"/>
              </a:rPr>
              <a:t>n</a:t>
            </a:r>
            <a:r>
              <a:rPr sz="1400" spc="-100" dirty="0">
                <a:latin typeface="Verdana"/>
                <a:cs typeface="Verdana"/>
              </a:rPr>
              <a:t>ti</a:t>
            </a:r>
            <a:r>
              <a:rPr sz="1400" spc="-65" dirty="0">
                <a:latin typeface="Verdana"/>
                <a:cs typeface="Verdana"/>
              </a:rPr>
              <a:t>fy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an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en</a:t>
            </a:r>
            <a:r>
              <a:rPr sz="1400" spc="-20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it</a:t>
            </a:r>
            <a:r>
              <a:rPr sz="1400" spc="-5" dirty="0">
                <a:latin typeface="Verdana"/>
                <a:cs typeface="Verdana"/>
              </a:rPr>
              <a:t>y?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Le</a:t>
            </a:r>
            <a:r>
              <a:rPr sz="1400" spc="-45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’s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u</a:t>
            </a:r>
            <a:r>
              <a:rPr sz="1400" spc="-110" dirty="0">
                <a:latin typeface="Verdana"/>
                <a:cs typeface="Verdana"/>
              </a:rPr>
              <a:t>s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C</a:t>
            </a:r>
            <a:r>
              <a:rPr sz="1400" b="1" spc="-50" dirty="0">
                <a:latin typeface="Verdana"/>
                <a:cs typeface="Verdana"/>
              </a:rPr>
              <a:t>u</a:t>
            </a:r>
            <a:r>
              <a:rPr sz="1400" b="1" spc="-225" dirty="0">
                <a:latin typeface="Verdana"/>
                <a:cs typeface="Verdana"/>
              </a:rPr>
              <a:t>s</a:t>
            </a:r>
            <a:r>
              <a:rPr sz="1400" b="1" spc="-145" dirty="0">
                <a:latin typeface="Verdana"/>
                <a:cs typeface="Verdana"/>
              </a:rPr>
              <a:t>tomer</a:t>
            </a:r>
            <a:r>
              <a:rPr sz="1400" b="1" spc="-10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a</a:t>
            </a:r>
            <a:r>
              <a:rPr sz="1400" spc="-35" dirty="0">
                <a:latin typeface="Verdana"/>
                <a:cs typeface="Verdana"/>
              </a:rPr>
              <a:t>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a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examp</a:t>
            </a:r>
            <a:r>
              <a:rPr sz="1400" spc="10" dirty="0">
                <a:latin typeface="Verdana"/>
                <a:cs typeface="Verdana"/>
              </a:rPr>
              <a:t>l</a:t>
            </a:r>
            <a:r>
              <a:rPr sz="1400" spc="-25" dirty="0">
                <a:latin typeface="Verdana"/>
                <a:cs typeface="Verdana"/>
              </a:rPr>
              <a:t>e.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9395" algn="l"/>
              </a:tabLst>
            </a:pPr>
            <a:r>
              <a:rPr sz="1650" spc="5" dirty="0">
                <a:latin typeface="Segoe UI"/>
                <a:cs typeface="Segoe UI"/>
              </a:rPr>
              <a:t>›	</a:t>
            </a:r>
            <a:r>
              <a:rPr sz="1400" spc="-60" dirty="0">
                <a:latin typeface="Verdana"/>
                <a:cs typeface="Verdana"/>
              </a:rPr>
              <a:t>W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m</a:t>
            </a:r>
            <a:r>
              <a:rPr sz="1400" spc="-15" dirty="0">
                <a:latin typeface="Verdana"/>
                <a:cs typeface="Verdana"/>
              </a:rPr>
              <a:t>i</a:t>
            </a:r>
            <a:r>
              <a:rPr sz="1400" spc="60" dirty="0">
                <a:latin typeface="Verdana"/>
                <a:cs typeface="Verdana"/>
              </a:rPr>
              <a:t>g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80" dirty="0">
                <a:latin typeface="Verdana"/>
                <a:cs typeface="Verdana"/>
              </a:rPr>
              <a:t>t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u</a:t>
            </a:r>
            <a:r>
              <a:rPr sz="1400" spc="-4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20" dirty="0">
                <a:latin typeface="Verdana"/>
                <a:cs typeface="Verdana"/>
              </a:rPr>
              <a:t>q</a:t>
            </a:r>
            <a:r>
              <a:rPr sz="1400" spc="10" dirty="0">
                <a:latin typeface="Verdana"/>
                <a:cs typeface="Verdana"/>
              </a:rPr>
              <a:t>u</a:t>
            </a:r>
            <a:r>
              <a:rPr sz="1400" spc="60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de</a:t>
            </a:r>
            <a:r>
              <a:rPr sz="1400" spc="3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</a:t>
            </a:r>
            <a:r>
              <a:rPr sz="1400" spc="-65" dirty="0">
                <a:latin typeface="Verdana"/>
                <a:cs typeface="Verdana"/>
              </a:rPr>
              <a:t>f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a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0" dirty="0">
                <a:latin typeface="Verdana"/>
                <a:cs typeface="Verdana"/>
              </a:rPr>
              <a:t>di</a:t>
            </a:r>
            <a:r>
              <a:rPr sz="1400" spc="-30" dirty="0">
                <a:latin typeface="Verdana"/>
                <a:cs typeface="Verdana"/>
              </a:rPr>
              <a:t>vid</a:t>
            </a:r>
            <a:r>
              <a:rPr sz="1400" spc="40" dirty="0">
                <a:latin typeface="Verdana"/>
                <a:cs typeface="Verdana"/>
              </a:rPr>
              <a:t>u</a:t>
            </a:r>
            <a:r>
              <a:rPr sz="1400" spc="25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l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cus</a:t>
            </a:r>
            <a:r>
              <a:rPr sz="1400" spc="-4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20" dirty="0">
                <a:latin typeface="Verdana"/>
                <a:cs typeface="Verdana"/>
              </a:rPr>
              <a:t>mer?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120140">
              <a:lnSpc>
                <a:spcPct val="100000"/>
              </a:lnSpc>
            </a:pPr>
            <a:r>
              <a:rPr sz="1600" spc="-295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600" spc="-21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600" spc="-14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165" dirty="0">
                <a:solidFill>
                  <a:srgbClr val="D11F2E"/>
                </a:solidFill>
                <a:latin typeface="Verdana"/>
                <a:cs typeface="Verdana"/>
              </a:rPr>
              <a:t>La</a:t>
            </a:r>
            <a:r>
              <a:rPr sz="1600" b="1" spc="-250" dirty="0">
                <a:solidFill>
                  <a:srgbClr val="D11F2E"/>
                </a:solidFill>
                <a:latin typeface="Verdana"/>
                <a:cs typeface="Verdana"/>
              </a:rPr>
              <a:t>st</a:t>
            </a:r>
            <a:r>
              <a:rPr sz="1600" b="1" spc="-114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18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600" b="1" spc="-95" dirty="0">
                <a:solidFill>
                  <a:srgbClr val="D11F2E"/>
                </a:solidFill>
                <a:latin typeface="Verdana"/>
                <a:cs typeface="Verdana"/>
              </a:rPr>
              <a:t>am</a:t>
            </a:r>
            <a:r>
              <a:rPr sz="1600" b="1" spc="-7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6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spc="-345" dirty="0">
                <a:solidFill>
                  <a:srgbClr val="D11F2E"/>
                </a:solidFill>
                <a:latin typeface="Verdana"/>
                <a:cs typeface="Verdana"/>
              </a:rPr>
              <a:t>+</a:t>
            </a:r>
            <a:r>
              <a:rPr sz="1600" spc="-12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245" dirty="0">
                <a:solidFill>
                  <a:srgbClr val="D11F2E"/>
                </a:solidFill>
                <a:latin typeface="Verdana"/>
                <a:cs typeface="Verdana"/>
              </a:rPr>
              <a:t>Fi</a:t>
            </a:r>
            <a:r>
              <a:rPr sz="1600" b="1" spc="-24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600" b="1" spc="-250" dirty="0">
                <a:solidFill>
                  <a:srgbClr val="D11F2E"/>
                </a:solidFill>
                <a:latin typeface="Verdana"/>
                <a:cs typeface="Verdana"/>
              </a:rPr>
              <a:t>st</a:t>
            </a:r>
            <a:r>
              <a:rPr sz="1600" b="1" spc="-114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18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600" b="1" spc="-95" dirty="0">
                <a:solidFill>
                  <a:srgbClr val="D11F2E"/>
                </a:solidFill>
                <a:latin typeface="Verdana"/>
                <a:cs typeface="Verdana"/>
              </a:rPr>
              <a:t>am</a:t>
            </a:r>
            <a:r>
              <a:rPr sz="1600" b="1" spc="-70" dirty="0">
                <a:solidFill>
                  <a:srgbClr val="D11F2E"/>
                </a:solidFill>
                <a:latin typeface="Verdana"/>
                <a:cs typeface="Verdana"/>
              </a:rPr>
              <a:t>e </a:t>
            </a:r>
            <a:r>
              <a:rPr sz="1600" spc="7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600" spc="1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600" spc="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600" spc="15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600" spc="5" dirty="0">
                <a:solidFill>
                  <a:srgbClr val="D11F2E"/>
                </a:solidFill>
                <a:latin typeface="Verdana"/>
                <a:cs typeface="Verdana"/>
              </a:rPr>
              <a:t>g</a:t>
            </a:r>
            <a:r>
              <a:rPr sz="1600" spc="15" dirty="0">
                <a:solidFill>
                  <a:srgbClr val="D11F2E"/>
                </a:solidFill>
                <a:latin typeface="Verdana"/>
                <a:cs typeface="Verdana"/>
              </a:rPr>
              <a:t>h?</a:t>
            </a:r>
            <a:endParaRPr sz="1600">
              <a:latin typeface="Verdana"/>
              <a:cs typeface="Verdana"/>
            </a:endParaRPr>
          </a:p>
          <a:p>
            <a:pPr marL="1388745" indent="-248285">
              <a:lnSpc>
                <a:spcPct val="100000"/>
              </a:lnSpc>
              <a:spcBef>
                <a:spcPts val="1100"/>
              </a:spcBef>
              <a:buFont typeface="Sakkal Majalla"/>
              <a:buChar char="—"/>
              <a:tabLst>
                <a:tab pos="1438275" algn="l"/>
              </a:tabLst>
            </a:pPr>
            <a:r>
              <a:rPr sz="1400" spc="25" dirty="0">
                <a:latin typeface="Verdana"/>
                <a:cs typeface="Verdana"/>
              </a:rPr>
              <a:t>Coul</a:t>
            </a:r>
            <a:r>
              <a:rPr sz="1400" spc="85" dirty="0">
                <a:latin typeface="Verdana"/>
                <a:cs typeface="Verdana"/>
              </a:rPr>
              <a:t>d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10" dirty="0">
                <a:latin typeface="Verdana"/>
                <a:cs typeface="Verdana"/>
              </a:rPr>
              <a:t>ere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75" dirty="0">
                <a:latin typeface="Verdana"/>
                <a:cs typeface="Verdana"/>
              </a:rPr>
              <a:t>b</a:t>
            </a:r>
            <a:r>
              <a:rPr sz="1400" spc="80" dirty="0">
                <a:latin typeface="Verdana"/>
                <a:cs typeface="Verdana"/>
              </a:rPr>
              <a:t>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2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cu</a:t>
            </a:r>
            <a:r>
              <a:rPr sz="1400" spc="-25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85" dirty="0">
                <a:latin typeface="Verdana"/>
                <a:cs typeface="Verdana"/>
              </a:rPr>
              <a:t>mers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55" dirty="0">
                <a:latin typeface="Verdana"/>
                <a:cs typeface="Verdana"/>
              </a:rPr>
              <a:t>ame</a:t>
            </a:r>
            <a:r>
              <a:rPr sz="1400" spc="50" dirty="0">
                <a:latin typeface="Verdana"/>
                <a:cs typeface="Verdana"/>
              </a:rPr>
              <a:t>d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i="1" spc="5" dirty="0">
                <a:latin typeface="Verdana"/>
                <a:cs typeface="Verdana"/>
              </a:rPr>
              <a:t>J</a:t>
            </a:r>
            <a:r>
              <a:rPr sz="1400" i="1" spc="65" dirty="0">
                <a:latin typeface="Verdana"/>
                <a:cs typeface="Verdana"/>
              </a:rPr>
              <a:t>o</a:t>
            </a:r>
            <a:r>
              <a:rPr sz="1400" i="1" spc="-35" dirty="0">
                <a:latin typeface="Verdana"/>
                <a:cs typeface="Verdana"/>
              </a:rPr>
              <a:t>h</a:t>
            </a:r>
            <a:r>
              <a:rPr sz="1400" i="1" spc="-30" dirty="0">
                <a:latin typeface="Verdana"/>
                <a:cs typeface="Verdana"/>
              </a:rPr>
              <a:t>n</a:t>
            </a:r>
            <a:r>
              <a:rPr sz="1400" i="1" spc="-105" dirty="0">
                <a:latin typeface="Verdana"/>
                <a:cs typeface="Verdana"/>
              </a:rPr>
              <a:t> </a:t>
            </a:r>
            <a:r>
              <a:rPr sz="1400" i="1" spc="-175" dirty="0">
                <a:latin typeface="Verdana"/>
                <a:cs typeface="Verdana"/>
              </a:rPr>
              <a:t>Sm</a:t>
            </a:r>
            <a:r>
              <a:rPr sz="1400" i="1" spc="-55" dirty="0">
                <a:latin typeface="Verdana"/>
                <a:cs typeface="Verdana"/>
              </a:rPr>
              <a:t>i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-30" dirty="0">
                <a:latin typeface="Verdana"/>
                <a:cs typeface="Verdana"/>
              </a:rPr>
              <a:t>h</a:t>
            </a:r>
            <a:r>
              <a:rPr sz="1400" spc="65" dirty="0">
                <a:latin typeface="Verdana"/>
                <a:cs typeface="Verdana"/>
              </a:rPr>
              <a:t>?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D11F2E"/>
                </a:solidFill>
                <a:latin typeface="Wingdings"/>
                <a:cs typeface="Wingdings"/>
              </a:rPr>
              <a:t></a:t>
            </a:r>
            <a:r>
              <a:rPr sz="1400" spc="35" dirty="0">
                <a:solidFill>
                  <a:srgbClr val="D11F2E"/>
                </a:solidFill>
                <a:latin typeface="Times New Roman"/>
                <a:cs typeface="Times New Roman"/>
              </a:rPr>
              <a:t> </a:t>
            </a:r>
            <a:r>
              <a:rPr sz="1400" spc="-114" dirty="0">
                <a:latin typeface="Verdana"/>
                <a:cs typeface="Verdana"/>
              </a:rPr>
              <a:t>P</a:t>
            </a:r>
            <a:r>
              <a:rPr sz="1400" spc="-90" dirty="0">
                <a:latin typeface="Verdana"/>
                <a:cs typeface="Verdana"/>
              </a:rPr>
              <a:t>r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90" dirty="0">
                <a:latin typeface="Verdana"/>
                <a:cs typeface="Verdana"/>
              </a:rPr>
              <a:t>ba</a:t>
            </a:r>
            <a:r>
              <a:rPr sz="1400" spc="95" dirty="0">
                <a:latin typeface="Verdana"/>
                <a:cs typeface="Verdana"/>
              </a:rPr>
              <a:t>b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80" dirty="0"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Sakkal Majalla"/>
              <a:buChar char="—"/>
            </a:pPr>
            <a:endParaRPr sz="1600">
              <a:latin typeface="Times New Roman"/>
              <a:cs typeface="Times New Roman"/>
            </a:endParaRPr>
          </a:p>
          <a:p>
            <a:pPr marL="1120140">
              <a:lnSpc>
                <a:spcPct val="100000"/>
              </a:lnSpc>
              <a:spcBef>
                <a:spcPts val="1019"/>
              </a:spcBef>
            </a:pPr>
            <a:r>
              <a:rPr sz="1600" spc="-295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600" spc="-21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600" spc="-14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32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600" b="1" spc="-14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600" b="1" spc="-120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600" b="1" spc="-254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600" b="1" spc="-114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18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600" b="1" spc="-95" dirty="0">
                <a:solidFill>
                  <a:srgbClr val="D11F2E"/>
                </a:solidFill>
                <a:latin typeface="Verdana"/>
                <a:cs typeface="Verdana"/>
              </a:rPr>
              <a:t>am</a:t>
            </a:r>
            <a:r>
              <a:rPr sz="1600" b="1" spc="-7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6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spc="-345" dirty="0">
                <a:solidFill>
                  <a:srgbClr val="D11F2E"/>
                </a:solidFill>
                <a:latin typeface="Verdana"/>
                <a:cs typeface="Verdana"/>
              </a:rPr>
              <a:t>+</a:t>
            </a:r>
            <a:r>
              <a:rPr sz="1600" spc="-114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245" dirty="0">
                <a:solidFill>
                  <a:srgbClr val="D11F2E"/>
                </a:solidFill>
                <a:latin typeface="Verdana"/>
                <a:cs typeface="Verdana"/>
              </a:rPr>
              <a:t>Fi</a:t>
            </a:r>
            <a:r>
              <a:rPr sz="1600" b="1" spc="-24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600" b="1" spc="-250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600" b="1" spc="-254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600" b="1" spc="-114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18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600" b="1" spc="-95" dirty="0">
                <a:solidFill>
                  <a:srgbClr val="D11F2E"/>
                </a:solidFill>
                <a:latin typeface="Verdana"/>
                <a:cs typeface="Verdana"/>
              </a:rPr>
              <a:t>am</a:t>
            </a:r>
            <a:r>
              <a:rPr sz="1600" b="1" spc="-7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600" b="1" spc="-6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spc="-345" dirty="0">
                <a:solidFill>
                  <a:srgbClr val="D11F2E"/>
                </a:solidFill>
                <a:latin typeface="Verdana"/>
                <a:cs typeface="Verdana"/>
              </a:rPr>
              <a:t>+</a:t>
            </a:r>
            <a:r>
              <a:rPr sz="1600" spc="-13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135" dirty="0">
                <a:solidFill>
                  <a:srgbClr val="D11F2E"/>
                </a:solidFill>
                <a:latin typeface="Verdana"/>
                <a:cs typeface="Verdana"/>
              </a:rPr>
              <a:t>Date</a:t>
            </a:r>
            <a:r>
              <a:rPr sz="16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19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600" b="1" spc="-120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600" b="1" spc="-10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265" dirty="0">
                <a:solidFill>
                  <a:srgbClr val="D11F2E"/>
                </a:solidFill>
                <a:latin typeface="Verdana"/>
                <a:cs typeface="Verdana"/>
              </a:rPr>
              <a:t>Bir</a:t>
            </a:r>
            <a:r>
              <a:rPr sz="1600" b="1" spc="-22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600" b="1" spc="-185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600" b="1" spc="-8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600" spc="15" dirty="0">
                <a:solidFill>
                  <a:srgbClr val="D11F2E"/>
                </a:solidFill>
                <a:latin typeface="Verdana"/>
                <a:cs typeface="Verdana"/>
              </a:rPr>
              <a:t>nou</a:t>
            </a:r>
            <a:r>
              <a:rPr sz="1600" spc="5" dirty="0">
                <a:solidFill>
                  <a:srgbClr val="D11F2E"/>
                </a:solidFill>
                <a:latin typeface="Verdana"/>
                <a:cs typeface="Verdana"/>
              </a:rPr>
              <a:t>g</a:t>
            </a:r>
            <a:r>
              <a:rPr sz="1600" spc="15" dirty="0">
                <a:solidFill>
                  <a:srgbClr val="D11F2E"/>
                </a:solidFill>
                <a:latin typeface="Verdana"/>
                <a:cs typeface="Verdana"/>
              </a:rPr>
              <a:t>h?</a:t>
            </a:r>
            <a:endParaRPr sz="1600">
              <a:latin typeface="Verdana"/>
              <a:cs typeface="Verdana"/>
            </a:endParaRPr>
          </a:p>
          <a:p>
            <a:pPr marL="1388745" marR="149860" indent="-248285">
              <a:lnSpc>
                <a:spcPct val="110000"/>
              </a:lnSpc>
              <a:spcBef>
                <a:spcPts val="935"/>
              </a:spcBef>
              <a:buFont typeface="Sakkal Majalla"/>
              <a:buChar char="—"/>
              <a:tabLst>
                <a:tab pos="1438275" algn="l"/>
              </a:tabLst>
            </a:pPr>
            <a:r>
              <a:rPr sz="1400" spc="25" dirty="0">
                <a:latin typeface="Verdana"/>
                <a:cs typeface="Verdana"/>
              </a:rPr>
              <a:t>Coul</a:t>
            </a:r>
            <a:r>
              <a:rPr sz="1400" spc="85" dirty="0">
                <a:latin typeface="Verdana"/>
                <a:cs typeface="Verdana"/>
              </a:rPr>
              <a:t>d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10" dirty="0">
                <a:latin typeface="Verdana"/>
                <a:cs typeface="Verdana"/>
              </a:rPr>
              <a:t>ere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75" dirty="0">
                <a:latin typeface="Verdana"/>
                <a:cs typeface="Verdana"/>
              </a:rPr>
              <a:t>b</a:t>
            </a:r>
            <a:r>
              <a:rPr sz="1400" spc="80" dirty="0">
                <a:latin typeface="Verdana"/>
                <a:cs typeface="Verdana"/>
              </a:rPr>
              <a:t>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2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cu</a:t>
            </a:r>
            <a:r>
              <a:rPr sz="1400" spc="-25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85" dirty="0">
                <a:latin typeface="Verdana"/>
                <a:cs typeface="Verdana"/>
              </a:rPr>
              <a:t>mers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55" dirty="0">
                <a:latin typeface="Verdana"/>
                <a:cs typeface="Verdana"/>
              </a:rPr>
              <a:t>ame</a:t>
            </a:r>
            <a:r>
              <a:rPr sz="1400" spc="50" dirty="0">
                <a:latin typeface="Verdana"/>
                <a:cs typeface="Verdana"/>
              </a:rPr>
              <a:t>d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i="1" spc="5" dirty="0">
                <a:latin typeface="Verdana"/>
                <a:cs typeface="Verdana"/>
              </a:rPr>
              <a:t>J</a:t>
            </a:r>
            <a:r>
              <a:rPr sz="1400" i="1" spc="65" dirty="0">
                <a:latin typeface="Verdana"/>
                <a:cs typeface="Verdana"/>
              </a:rPr>
              <a:t>o</a:t>
            </a:r>
            <a:r>
              <a:rPr sz="1400" i="1" spc="-35" dirty="0">
                <a:latin typeface="Verdana"/>
                <a:cs typeface="Verdana"/>
              </a:rPr>
              <a:t>h</a:t>
            </a:r>
            <a:r>
              <a:rPr sz="1400" i="1" spc="-30" dirty="0">
                <a:latin typeface="Verdana"/>
                <a:cs typeface="Verdana"/>
              </a:rPr>
              <a:t>n</a:t>
            </a:r>
            <a:r>
              <a:rPr sz="1400" i="1" spc="-105" dirty="0">
                <a:latin typeface="Verdana"/>
                <a:cs typeface="Verdana"/>
              </a:rPr>
              <a:t> </a:t>
            </a:r>
            <a:r>
              <a:rPr sz="1400" i="1" spc="-175" dirty="0">
                <a:latin typeface="Verdana"/>
                <a:cs typeface="Verdana"/>
              </a:rPr>
              <a:t>Sm</a:t>
            </a:r>
            <a:r>
              <a:rPr sz="1400" i="1" spc="-55" dirty="0">
                <a:latin typeface="Verdana"/>
                <a:cs typeface="Verdana"/>
              </a:rPr>
              <a:t>i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-30" dirty="0">
                <a:latin typeface="Verdana"/>
                <a:cs typeface="Verdana"/>
              </a:rPr>
              <a:t>h</a:t>
            </a:r>
            <a:r>
              <a:rPr sz="1400" i="1" spc="-130" dirty="0">
                <a:latin typeface="Verdana"/>
                <a:cs typeface="Verdana"/>
              </a:rPr>
              <a:t> </a:t>
            </a:r>
            <a:r>
              <a:rPr sz="1400" spc="70" dirty="0">
                <a:latin typeface="Verdana"/>
                <a:cs typeface="Verdana"/>
              </a:rPr>
              <a:t>b</a:t>
            </a:r>
            <a:r>
              <a:rPr sz="1400" spc="80" dirty="0">
                <a:latin typeface="Verdana"/>
                <a:cs typeface="Verdana"/>
              </a:rPr>
              <a:t>o</a:t>
            </a:r>
            <a:r>
              <a:rPr sz="1400" spc="-105" dirty="0">
                <a:latin typeface="Verdana"/>
                <a:cs typeface="Verdana"/>
              </a:rPr>
              <a:t>rn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i="1" spc="-114" dirty="0">
                <a:latin typeface="Verdana"/>
                <a:cs typeface="Verdana"/>
              </a:rPr>
              <a:t>1</a:t>
            </a:r>
            <a:r>
              <a:rPr sz="1400" i="1" spc="-120" dirty="0">
                <a:latin typeface="Verdana"/>
                <a:cs typeface="Verdana"/>
              </a:rPr>
              <a:t> </a:t>
            </a:r>
            <a:r>
              <a:rPr sz="1400" i="1" spc="5" dirty="0">
                <a:latin typeface="Verdana"/>
                <a:cs typeface="Verdana"/>
              </a:rPr>
              <a:t>J</a:t>
            </a:r>
            <a:r>
              <a:rPr sz="1400" i="1" spc="-35" dirty="0">
                <a:latin typeface="Verdana"/>
                <a:cs typeface="Verdana"/>
              </a:rPr>
              <a:t>u</a:t>
            </a:r>
            <a:r>
              <a:rPr sz="1400" i="1" spc="-45" dirty="0">
                <a:latin typeface="Verdana"/>
                <a:cs typeface="Verdana"/>
              </a:rPr>
              <a:t>n</a:t>
            </a:r>
            <a:r>
              <a:rPr sz="1400" i="1" spc="-25" dirty="0">
                <a:latin typeface="Verdana"/>
                <a:cs typeface="Verdana"/>
              </a:rPr>
              <a:t>e,</a:t>
            </a:r>
            <a:r>
              <a:rPr sz="1400" i="1" spc="-85" dirty="0">
                <a:latin typeface="Verdana"/>
                <a:cs typeface="Verdana"/>
              </a:rPr>
              <a:t> </a:t>
            </a:r>
            <a:r>
              <a:rPr sz="1400" i="1" spc="-120" dirty="0">
                <a:latin typeface="Verdana"/>
                <a:cs typeface="Verdana"/>
              </a:rPr>
              <a:t>1</a:t>
            </a:r>
            <a:r>
              <a:rPr sz="1400" i="1" spc="-114" dirty="0">
                <a:latin typeface="Verdana"/>
                <a:cs typeface="Verdana"/>
              </a:rPr>
              <a:t>9</a:t>
            </a:r>
            <a:r>
              <a:rPr sz="1400" i="1" spc="-120" dirty="0">
                <a:latin typeface="Verdana"/>
                <a:cs typeface="Verdana"/>
              </a:rPr>
              <a:t>6</a:t>
            </a:r>
            <a:r>
              <a:rPr sz="1400" i="1" spc="-110" dirty="0">
                <a:latin typeface="Verdana"/>
                <a:cs typeface="Verdana"/>
              </a:rPr>
              <a:t>3</a:t>
            </a:r>
            <a:r>
              <a:rPr sz="1400" spc="65" dirty="0">
                <a:latin typeface="Verdana"/>
                <a:cs typeface="Verdana"/>
              </a:rPr>
              <a:t>?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D11F2E"/>
                </a:solidFill>
                <a:latin typeface="Wingdings"/>
                <a:cs typeface="Wingdings"/>
              </a:rPr>
              <a:t></a:t>
            </a:r>
            <a:r>
              <a:rPr sz="1400" spc="35" dirty="0">
                <a:solidFill>
                  <a:srgbClr val="D11F2E"/>
                </a:solidFill>
                <a:latin typeface="Times New Roman"/>
                <a:cs typeface="Times New Roman"/>
              </a:rPr>
              <a:t> </a:t>
            </a:r>
            <a:r>
              <a:rPr sz="1400" spc="-85" dirty="0">
                <a:latin typeface="Verdana"/>
                <a:cs typeface="Verdana"/>
              </a:rPr>
              <a:t>Les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L</a:t>
            </a:r>
            <a:r>
              <a:rPr sz="1400" spc="-65" dirty="0">
                <a:latin typeface="Verdana"/>
                <a:cs typeface="Verdana"/>
              </a:rPr>
              <a:t>i</a:t>
            </a:r>
            <a:r>
              <a:rPr sz="1400" spc="-25" dirty="0">
                <a:latin typeface="Verdana"/>
                <a:cs typeface="Verdana"/>
              </a:rPr>
              <a:t>k</a:t>
            </a:r>
            <a:r>
              <a:rPr sz="1400" spc="-3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130" dirty="0">
                <a:latin typeface="Verdana"/>
                <a:cs typeface="Verdana"/>
              </a:rPr>
              <a:t>y</a:t>
            </a:r>
            <a:r>
              <a:rPr sz="1400" spc="-75" dirty="0">
                <a:latin typeface="Verdana"/>
                <a:cs typeface="Verdana"/>
              </a:rPr>
              <a:t>,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bu</a:t>
            </a:r>
            <a:r>
              <a:rPr sz="1400" spc="-10" dirty="0">
                <a:latin typeface="Verdana"/>
                <a:cs typeface="Verdana"/>
              </a:rPr>
              <a:t>t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Pos</a:t>
            </a:r>
            <a:r>
              <a:rPr sz="1400" spc="-85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75" dirty="0">
                <a:latin typeface="Verdana"/>
                <a:cs typeface="Verdana"/>
              </a:rPr>
              <a:t>b</a:t>
            </a:r>
            <a:r>
              <a:rPr sz="1400" spc="-110" dirty="0">
                <a:latin typeface="Verdana"/>
                <a:cs typeface="Verdana"/>
              </a:rPr>
              <a:t>l</a:t>
            </a:r>
            <a:r>
              <a:rPr sz="1400" spc="75" dirty="0"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Sakkal Majalla"/>
              <a:buChar char="—"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akkal Majalla"/>
              <a:buChar char="—"/>
            </a:pPr>
            <a:endParaRPr sz="1200">
              <a:latin typeface="Times New Roman"/>
              <a:cs typeface="Times New Roman"/>
            </a:endParaRPr>
          </a:p>
          <a:p>
            <a:pPr marL="1120140">
              <a:lnSpc>
                <a:spcPct val="100000"/>
              </a:lnSpc>
            </a:pPr>
            <a:r>
              <a:rPr sz="1600" spc="-295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600" spc="-21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600" spc="-14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32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600" b="1" spc="-14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600" b="1" spc="-120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600" b="1" spc="-254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600" b="1" spc="-114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18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600" b="1" spc="-95" dirty="0">
                <a:solidFill>
                  <a:srgbClr val="D11F2E"/>
                </a:solidFill>
                <a:latin typeface="Verdana"/>
                <a:cs typeface="Verdana"/>
              </a:rPr>
              <a:t>am</a:t>
            </a:r>
            <a:r>
              <a:rPr sz="1600" b="1" spc="-7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6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spc="-345" dirty="0">
                <a:solidFill>
                  <a:srgbClr val="D11F2E"/>
                </a:solidFill>
                <a:latin typeface="Verdana"/>
                <a:cs typeface="Verdana"/>
              </a:rPr>
              <a:t>+</a:t>
            </a:r>
            <a:r>
              <a:rPr sz="1600" spc="-114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245" dirty="0">
                <a:solidFill>
                  <a:srgbClr val="D11F2E"/>
                </a:solidFill>
                <a:latin typeface="Verdana"/>
                <a:cs typeface="Verdana"/>
              </a:rPr>
              <a:t>Fi</a:t>
            </a:r>
            <a:r>
              <a:rPr sz="1600" b="1" spc="-24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600" b="1" spc="-250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600" b="1" spc="-254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600" b="1" spc="-114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18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600" b="1" spc="-95" dirty="0">
                <a:solidFill>
                  <a:srgbClr val="D11F2E"/>
                </a:solidFill>
                <a:latin typeface="Verdana"/>
                <a:cs typeface="Verdana"/>
              </a:rPr>
              <a:t>am</a:t>
            </a:r>
            <a:r>
              <a:rPr sz="1600" b="1" spc="-7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600" b="1" spc="-6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spc="-345" dirty="0">
                <a:solidFill>
                  <a:srgbClr val="D11F2E"/>
                </a:solidFill>
                <a:latin typeface="Verdana"/>
                <a:cs typeface="Verdana"/>
              </a:rPr>
              <a:t>+</a:t>
            </a:r>
            <a:r>
              <a:rPr sz="1600" spc="-13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135" dirty="0">
                <a:solidFill>
                  <a:srgbClr val="D11F2E"/>
                </a:solidFill>
                <a:latin typeface="Verdana"/>
                <a:cs typeface="Verdana"/>
              </a:rPr>
              <a:t>Date</a:t>
            </a:r>
            <a:r>
              <a:rPr sz="16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19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600" b="1" spc="-120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600" b="1" spc="-10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265" dirty="0">
                <a:solidFill>
                  <a:srgbClr val="D11F2E"/>
                </a:solidFill>
                <a:latin typeface="Verdana"/>
                <a:cs typeface="Verdana"/>
              </a:rPr>
              <a:t>Bir</a:t>
            </a:r>
            <a:r>
              <a:rPr sz="1600" b="1" spc="-22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600" b="1" spc="-185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600" b="1" spc="-8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spc="-345" dirty="0">
                <a:solidFill>
                  <a:srgbClr val="D11F2E"/>
                </a:solidFill>
                <a:latin typeface="Verdana"/>
                <a:cs typeface="Verdana"/>
              </a:rPr>
              <a:t>+</a:t>
            </a:r>
            <a:r>
              <a:rPr sz="1600" spc="-114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D11F2E"/>
                </a:solidFill>
                <a:latin typeface="Verdana"/>
                <a:cs typeface="Verdana"/>
              </a:rPr>
              <a:t>Ad</a:t>
            </a:r>
            <a:r>
              <a:rPr sz="1600" b="1" spc="-65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600" b="1" spc="-28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600" b="1" spc="-190" dirty="0">
                <a:solidFill>
                  <a:srgbClr val="D11F2E"/>
                </a:solidFill>
                <a:latin typeface="Verdana"/>
                <a:cs typeface="Verdana"/>
              </a:rPr>
              <a:t>es</a:t>
            </a:r>
            <a:r>
              <a:rPr sz="1600" b="1" spc="-17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6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600" spc="15" dirty="0">
                <a:solidFill>
                  <a:srgbClr val="D11F2E"/>
                </a:solidFill>
                <a:latin typeface="Verdana"/>
                <a:cs typeface="Verdana"/>
              </a:rPr>
              <a:t>nou</a:t>
            </a:r>
            <a:r>
              <a:rPr sz="1600" spc="5" dirty="0">
                <a:solidFill>
                  <a:srgbClr val="D11F2E"/>
                </a:solidFill>
                <a:latin typeface="Verdana"/>
                <a:cs typeface="Verdana"/>
              </a:rPr>
              <a:t>g</a:t>
            </a:r>
            <a:r>
              <a:rPr sz="1600" spc="15" dirty="0">
                <a:solidFill>
                  <a:srgbClr val="D11F2E"/>
                </a:solidFill>
                <a:latin typeface="Verdana"/>
                <a:cs typeface="Verdana"/>
              </a:rPr>
              <a:t>h?</a:t>
            </a:r>
            <a:endParaRPr sz="1600">
              <a:latin typeface="Verdana"/>
              <a:cs typeface="Verdana"/>
            </a:endParaRPr>
          </a:p>
          <a:p>
            <a:pPr marL="1388745" marR="5080" indent="-248285" algn="just">
              <a:lnSpc>
                <a:spcPct val="110000"/>
              </a:lnSpc>
              <a:spcBef>
                <a:spcPts val="930"/>
              </a:spcBef>
              <a:buFont typeface="Sakkal Majalla"/>
              <a:buChar char="—"/>
              <a:tabLst>
                <a:tab pos="1438275" algn="l"/>
              </a:tabLst>
            </a:pPr>
            <a:r>
              <a:rPr sz="1400" spc="25" dirty="0">
                <a:latin typeface="Verdana"/>
                <a:cs typeface="Verdana"/>
              </a:rPr>
              <a:t>Coul</a:t>
            </a:r>
            <a:r>
              <a:rPr sz="1400" spc="85" dirty="0">
                <a:latin typeface="Verdana"/>
                <a:cs typeface="Verdana"/>
              </a:rPr>
              <a:t>d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10" dirty="0">
                <a:latin typeface="Verdana"/>
                <a:cs typeface="Verdana"/>
              </a:rPr>
              <a:t>ere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75" dirty="0">
                <a:latin typeface="Verdana"/>
                <a:cs typeface="Verdana"/>
              </a:rPr>
              <a:t>b</a:t>
            </a:r>
            <a:r>
              <a:rPr sz="1400" spc="80" dirty="0">
                <a:latin typeface="Verdana"/>
                <a:cs typeface="Verdana"/>
              </a:rPr>
              <a:t>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2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cu</a:t>
            </a:r>
            <a:r>
              <a:rPr sz="1400" spc="-25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85" dirty="0">
                <a:latin typeface="Verdana"/>
                <a:cs typeface="Verdana"/>
              </a:rPr>
              <a:t>mers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55" dirty="0">
                <a:latin typeface="Verdana"/>
                <a:cs typeface="Verdana"/>
              </a:rPr>
              <a:t>ame</a:t>
            </a:r>
            <a:r>
              <a:rPr sz="1400" spc="50" dirty="0">
                <a:latin typeface="Verdana"/>
                <a:cs typeface="Verdana"/>
              </a:rPr>
              <a:t>d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i="1" spc="5" dirty="0">
                <a:latin typeface="Verdana"/>
                <a:cs typeface="Verdana"/>
              </a:rPr>
              <a:t>J</a:t>
            </a:r>
            <a:r>
              <a:rPr sz="1400" i="1" spc="65" dirty="0">
                <a:latin typeface="Verdana"/>
                <a:cs typeface="Verdana"/>
              </a:rPr>
              <a:t>o</a:t>
            </a:r>
            <a:r>
              <a:rPr sz="1400" i="1" spc="-35" dirty="0">
                <a:latin typeface="Verdana"/>
                <a:cs typeface="Verdana"/>
              </a:rPr>
              <a:t>h</a:t>
            </a:r>
            <a:r>
              <a:rPr sz="1400" i="1" spc="-30" dirty="0">
                <a:latin typeface="Verdana"/>
                <a:cs typeface="Verdana"/>
              </a:rPr>
              <a:t>n</a:t>
            </a:r>
            <a:r>
              <a:rPr sz="1400" i="1" spc="-105" dirty="0">
                <a:latin typeface="Verdana"/>
                <a:cs typeface="Verdana"/>
              </a:rPr>
              <a:t> </a:t>
            </a:r>
            <a:r>
              <a:rPr sz="1400" i="1" spc="-175" dirty="0">
                <a:latin typeface="Verdana"/>
                <a:cs typeface="Verdana"/>
              </a:rPr>
              <a:t>Sm</a:t>
            </a:r>
            <a:r>
              <a:rPr sz="1400" i="1" spc="-55" dirty="0">
                <a:latin typeface="Verdana"/>
                <a:cs typeface="Verdana"/>
              </a:rPr>
              <a:t>i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-30" dirty="0">
                <a:latin typeface="Verdana"/>
                <a:cs typeface="Verdana"/>
              </a:rPr>
              <a:t>h</a:t>
            </a:r>
            <a:r>
              <a:rPr sz="1400" i="1" spc="-130" dirty="0">
                <a:latin typeface="Verdana"/>
                <a:cs typeface="Verdana"/>
              </a:rPr>
              <a:t> </a:t>
            </a:r>
            <a:r>
              <a:rPr sz="1400" spc="70" dirty="0">
                <a:latin typeface="Verdana"/>
                <a:cs typeface="Verdana"/>
              </a:rPr>
              <a:t>b</a:t>
            </a:r>
            <a:r>
              <a:rPr sz="1400" spc="80" dirty="0">
                <a:latin typeface="Verdana"/>
                <a:cs typeface="Verdana"/>
              </a:rPr>
              <a:t>o</a:t>
            </a:r>
            <a:r>
              <a:rPr sz="1400" spc="-105" dirty="0">
                <a:latin typeface="Verdana"/>
                <a:cs typeface="Verdana"/>
              </a:rPr>
              <a:t>rn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i="1" spc="-114" dirty="0">
                <a:latin typeface="Verdana"/>
                <a:cs typeface="Verdana"/>
              </a:rPr>
              <a:t>1</a:t>
            </a:r>
            <a:r>
              <a:rPr sz="1400" i="1" spc="-120" dirty="0">
                <a:latin typeface="Verdana"/>
                <a:cs typeface="Verdana"/>
              </a:rPr>
              <a:t> </a:t>
            </a:r>
            <a:r>
              <a:rPr sz="1400" i="1" spc="5" dirty="0">
                <a:latin typeface="Verdana"/>
                <a:cs typeface="Verdana"/>
              </a:rPr>
              <a:t>J</a:t>
            </a:r>
            <a:r>
              <a:rPr sz="1400" i="1" spc="-35" dirty="0">
                <a:latin typeface="Verdana"/>
                <a:cs typeface="Verdana"/>
              </a:rPr>
              <a:t>u</a:t>
            </a:r>
            <a:r>
              <a:rPr sz="1400" i="1" spc="-45" dirty="0">
                <a:latin typeface="Verdana"/>
                <a:cs typeface="Verdana"/>
              </a:rPr>
              <a:t>n</a:t>
            </a:r>
            <a:r>
              <a:rPr sz="1400" i="1" spc="-25" dirty="0">
                <a:latin typeface="Verdana"/>
                <a:cs typeface="Verdana"/>
              </a:rPr>
              <a:t>e,</a:t>
            </a:r>
            <a:r>
              <a:rPr sz="1400" i="1" spc="-85" dirty="0">
                <a:latin typeface="Verdana"/>
                <a:cs typeface="Verdana"/>
              </a:rPr>
              <a:t> </a:t>
            </a:r>
            <a:r>
              <a:rPr sz="1400" i="1" spc="-120" dirty="0">
                <a:latin typeface="Verdana"/>
                <a:cs typeface="Verdana"/>
              </a:rPr>
              <a:t>1</a:t>
            </a:r>
            <a:r>
              <a:rPr sz="1400" i="1" spc="-114" dirty="0">
                <a:latin typeface="Verdana"/>
                <a:cs typeface="Verdana"/>
              </a:rPr>
              <a:t>9</a:t>
            </a:r>
            <a:r>
              <a:rPr sz="1400" i="1" spc="-120" dirty="0">
                <a:latin typeface="Verdana"/>
                <a:cs typeface="Verdana"/>
              </a:rPr>
              <a:t>6</a:t>
            </a:r>
            <a:r>
              <a:rPr sz="1400" i="1" spc="-114" dirty="0">
                <a:latin typeface="Verdana"/>
                <a:cs typeface="Verdana"/>
              </a:rPr>
              <a:t>3 </a:t>
            </a:r>
            <a:r>
              <a:rPr sz="1400" spc="-100" dirty="0">
                <a:latin typeface="Verdana"/>
                <a:cs typeface="Verdana"/>
              </a:rPr>
              <a:t>li</a:t>
            </a:r>
            <a:r>
              <a:rPr sz="1400" spc="-60" dirty="0">
                <a:latin typeface="Verdana"/>
                <a:cs typeface="Verdana"/>
              </a:rPr>
              <a:t>vi</a:t>
            </a:r>
            <a:r>
              <a:rPr sz="1400" spc="-90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i="1" spc="-114" dirty="0">
                <a:latin typeface="Verdana"/>
                <a:cs typeface="Verdana"/>
              </a:rPr>
              <a:t>1</a:t>
            </a:r>
            <a:r>
              <a:rPr sz="1400" i="1" spc="-65" dirty="0">
                <a:latin typeface="Verdana"/>
                <a:cs typeface="Verdana"/>
              </a:rPr>
              <a:t> </a:t>
            </a:r>
            <a:r>
              <a:rPr sz="1400" i="1" spc="-10" dirty="0">
                <a:latin typeface="Verdana"/>
                <a:cs typeface="Verdana"/>
              </a:rPr>
              <a:t>Ea</a:t>
            </a:r>
            <a:r>
              <a:rPr sz="1400" i="1" spc="-140" dirty="0">
                <a:latin typeface="Verdana"/>
                <a:cs typeface="Verdana"/>
              </a:rPr>
              <a:t>rl</a:t>
            </a:r>
            <a:r>
              <a:rPr sz="1400" i="1" spc="-35" dirty="0">
                <a:latin typeface="Verdana"/>
                <a:cs typeface="Verdana"/>
              </a:rPr>
              <a:t>’s</a:t>
            </a:r>
            <a:r>
              <a:rPr sz="1400" i="1" spc="-130" dirty="0">
                <a:latin typeface="Verdana"/>
                <a:cs typeface="Verdana"/>
              </a:rPr>
              <a:t> </a:t>
            </a:r>
            <a:r>
              <a:rPr sz="1400" i="1" spc="-15" dirty="0">
                <a:latin typeface="Verdana"/>
                <a:cs typeface="Verdana"/>
              </a:rPr>
              <a:t>Cour</a:t>
            </a:r>
            <a:r>
              <a:rPr sz="1400" i="1" dirty="0">
                <a:latin typeface="Verdana"/>
                <a:cs typeface="Verdana"/>
              </a:rPr>
              <a:t>t</a:t>
            </a:r>
            <a:r>
              <a:rPr sz="1400" i="1" spc="-125" dirty="0">
                <a:latin typeface="Verdana"/>
                <a:cs typeface="Verdana"/>
              </a:rPr>
              <a:t>,</a:t>
            </a:r>
            <a:r>
              <a:rPr sz="1400" i="1" spc="-140" dirty="0">
                <a:latin typeface="Verdana"/>
                <a:cs typeface="Verdana"/>
              </a:rPr>
              <a:t> </a:t>
            </a:r>
            <a:r>
              <a:rPr sz="1400" i="1" spc="-15" dirty="0">
                <a:latin typeface="Verdana"/>
                <a:cs typeface="Verdana"/>
              </a:rPr>
              <a:t>London,</a:t>
            </a:r>
            <a:r>
              <a:rPr sz="1400" i="1" spc="-110" dirty="0">
                <a:latin typeface="Verdana"/>
                <a:cs typeface="Verdana"/>
              </a:rPr>
              <a:t> U</a:t>
            </a:r>
            <a:r>
              <a:rPr sz="1400" i="1" spc="-140" dirty="0">
                <a:latin typeface="Verdana"/>
                <a:cs typeface="Verdana"/>
              </a:rPr>
              <a:t>K</a:t>
            </a:r>
            <a:r>
              <a:rPr sz="1400" spc="65" dirty="0">
                <a:latin typeface="Verdana"/>
                <a:cs typeface="Verdana"/>
              </a:rPr>
              <a:t>?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D11F2E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D11F2E"/>
                </a:solidFill>
                <a:latin typeface="Times New Roman"/>
                <a:cs typeface="Times New Roman"/>
              </a:rPr>
              <a:t> </a:t>
            </a:r>
            <a:r>
              <a:rPr sz="1400" spc="-100" dirty="0">
                <a:latin typeface="Verdana"/>
                <a:cs typeface="Verdana"/>
              </a:rPr>
              <a:t>E</a:t>
            </a:r>
            <a:r>
              <a:rPr sz="1400" spc="-75" dirty="0">
                <a:latin typeface="Verdana"/>
                <a:cs typeface="Verdana"/>
              </a:rPr>
              <a:t>v</a:t>
            </a:r>
            <a:r>
              <a:rPr sz="1400" spc="20" dirty="0">
                <a:latin typeface="Verdana"/>
                <a:cs typeface="Verdana"/>
              </a:rPr>
              <a:t>en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Les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L</a:t>
            </a:r>
            <a:r>
              <a:rPr sz="1400" spc="-65" dirty="0">
                <a:latin typeface="Verdana"/>
                <a:cs typeface="Verdana"/>
              </a:rPr>
              <a:t>i</a:t>
            </a:r>
            <a:r>
              <a:rPr sz="1400" spc="-25" dirty="0">
                <a:latin typeface="Verdana"/>
                <a:cs typeface="Verdana"/>
              </a:rPr>
              <a:t>k</a:t>
            </a:r>
            <a:r>
              <a:rPr sz="1400" spc="-3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130" dirty="0">
                <a:latin typeface="Verdana"/>
                <a:cs typeface="Verdana"/>
              </a:rPr>
              <a:t>y</a:t>
            </a:r>
            <a:r>
              <a:rPr sz="1400" spc="-75" dirty="0">
                <a:latin typeface="Verdana"/>
                <a:cs typeface="Verdana"/>
              </a:rPr>
              <a:t>.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250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Pos</a:t>
            </a:r>
            <a:r>
              <a:rPr sz="1400" spc="-85" dirty="0">
                <a:latin typeface="Verdana"/>
                <a:cs typeface="Verdana"/>
              </a:rPr>
              <a:t>s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75" dirty="0">
                <a:latin typeface="Verdana"/>
                <a:cs typeface="Verdana"/>
              </a:rPr>
              <a:t>b</a:t>
            </a:r>
            <a:r>
              <a:rPr sz="1400" spc="-110" dirty="0">
                <a:latin typeface="Verdana"/>
                <a:cs typeface="Verdana"/>
              </a:rPr>
              <a:t>l</a:t>
            </a:r>
            <a:r>
              <a:rPr sz="1400" spc="-25" dirty="0">
                <a:latin typeface="Verdana"/>
                <a:cs typeface="Verdana"/>
              </a:rPr>
              <a:t>e,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bu</a:t>
            </a:r>
            <a:r>
              <a:rPr sz="1400" spc="-10" dirty="0">
                <a:latin typeface="Verdana"/>
                <a:cs typeface="Verdana"/>
              </a:rPr>
              <a:t>t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20" dirty="0">
                <a:latin typeface="Verdana"/>
                <a:cs typeface="Verdana"/>
              </a:rPr>
              <a:t>w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many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70" dirty="0">
                <a:latin typeface="Verdana"/>
                <a:cs typeface="Verdana"/>
              </a:rPr>
              <a:t>r</a:t>
            </a:r>
            <a:r>
              <a:rPr sz="1400" spc="-95" dirty="0">
                <a:latin typeface="Verdana"/>
                <a:cs typeface="Verdana"/>
              </a:rPr>
              <a:t>i</a:t>
            </a:r>
            <a:r>
              <a:rPr sz="1400" spc="-15" dirty="0">
                <a:latin typeface="Verdana"/>
                <a:cs typeface="Verdana"/>
              </a:rPr>
              <a:t>bu</a:t>
            </a:r>
            <a:r>
              <a:rPr sz="1400" spc="-20" dirty="0">
                <a:latin typeface="Verdana"/>
                <a:cs typeface="Verdana"/>
              </a:rPr>
              <a:t>t</a:t>
            </a:r>
            <a:r>
              <a:rPr sz="1400" spc="-55" dirty="0">
                <a:latin typeface="Verdana"/>
                <a:cs typeface="Verdana"/>
              </a:rPr>
              <a:t>es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75" dirty="0">
                <a:latin typeface="Verdana"/>
                <a:cs typeface="Verdana"/>
              </a:rPr>
              <a:t>do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-5" dirty="0">
                <a:latin typeface="Verdana"/>
                <a:cs typeface="Verdana"/>
              </a:rPr>
              <a:t>an</a:t>
            </a:r>
            <a:r>
              <a:rPr sz="1400" dirty="0">
                <a:latin typeface="Verdana"/>
                <a:cs typeface="Verdana"/>
              </a:rPr>
              <a:t>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20" dirty="0">
                <a:latin typeface="Verdana"/>
                <a:cs typeface="Verdana"/>
              </a:rPr>
              <a:t> u</a:t>
            </a:r>
            <a:r>
              <a:rPr sz="1400" spc="-110" dirty="0">
                <a:latin typeface="Verdana"/>
                <a:cs typeface="Verdana"/>
              </a:rPr>
              <a:t>s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65" dirty="0"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355" dirty="0"/>
              <a:t>Ke</a:t>
            </a:r>
            <a:r>
              <a:rPr sz="4000" spc="290" dirty="0"/>
              <a:t>y</a:t>
            </a:r>
            <a:r>
              <a:rPr sz="4000" spc="235" dirty="0"/>
              <a:t>s:</a:t>
            </a:r>
            <a:endParaRPr sz="4000"/>
          </a:p>
          <a:p>
            <a:pPr marL="12700">
              <a:lnSpc>
                <a:spcPct val="100000"/>
              </a:lnSpc>
              <a:tabLst>
                <a:tab pos="2127250" algn="l"/>
                <a:tab pos="3040380" algn="l"/>
              </a:tabLst>
            </a:pPr>
            <a:r>
              <a:rPr sz="4000" spc="190" dirty="0"/>
              <a:t>Natural	</a:t>
            </a:r>
            <a:r>
              <a:rPr sz="4000" spc="375" dirty="0"/>
              <a:t>vs</a:t>
            </a:r>
            <a:r>
              <a:rPr sz="4000" spc="175" dirty="0"/>
              <a:t>.</a:t>
            </a:r>
            <a:r>
              <a:rPr sz="4000" dirty="0"/>
              <a:t>	</a:t>
            </a:r>
            <a:r>
              <a:rPr sz="4000" spc="380" dirty="0"/>
              <a:t>S</a:t>
            </a:r>
            <a:r>
              <a:rPr sz="4000" spc="450" dirty="0"/>
              <a:t>u</a:t>
            </a:r>
            <a:r>
              <a:rPr sz="4000" spc="114" dirty="0"/>
              <a:t>rrog</a:t>
            </a:r>
            <a:r>
              <a:rPr sz="4000" spc="110" dirty="0"/>
              <a:t>a</a:t>
            </a:r>
            <a:r>
              <a:rPr sz="4000" spc="285" dirty="0"/>
              <a:t>te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26465" y="2491485"/>
            <a:ext cx="3940175" cy="280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351155" indent="-178435">
              <a:lnSpc>
                <a:spcPts val="1680"/>
              </a:lnSpc>
            </a:pPr>
            <a:r>
              <a:rPr sz="1650" spc="5" dirty="0">
                <a:latin typeface="Segoe UI"/>
                <a:cs typeface="Segoe UI"/>
              </a:rPr>
              <a:t>› </a:t>
            </a:r>
            <a:r>
              <a:rPr sz="1650" spc="-35" dirty="0">
                <a:latin typeface="Segoe UI"/>
                <a:cs typeface="Segoe UI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“Cu</a:t>
            </a:r>
            <a:r>
              <a:rPr sz="1400" spc="-5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30" dirty="0">
                <a:latin typeface="Verdana"/>
                <a:cs typeface="Verdana"/>
              </a:rPr>
              <a:t>mer”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examp</a:t>
            </a:r>
            <a:r>
              <a:rPr sz="1400" spc="10" dirty="0">
                <a:latin typeface="Verdana"/>
                <a:cs typeface="Verdana"/>
              </a:rPr>
              <a:t>l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key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25" dirty="0">
                <a:latin typeface="Verdana"/>
                <a:cs typeface="Verdana"/>
              </a:rPr>
              <a:t> just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de</a:t>
            </a:r>
            <a:r>
              <a:rPr sz="1400" spc="3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65" dirty="0">
                <a:latin typeface="Verdana"/>
                <a:cs typeface="Verdana"/>
              </a:rPr>
              <a:t>f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80" dirty="0">
                <a:latin typeface="Verdana"/>
                <a:cs typeface="Verdana"/>
              </a:rPr>
              <a:t>ed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70" dirty="0">
                <a:latin typeface="Verdana"/>
                <a:cs typeface="Verdana"/>
              </a:rPr>
              <a:t>ul</a:t>
            </a:r>
            <a:r>
              <a:rPr sz="1400" spc="85" dirty="0">
                <a:latin typeface="Verdana"/>
                <a:cs typeface="Verdana"/>
              </a:rPr>
              <a:t>d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75" dirty="0">
                <a:latin typeface="Verdana"/>
                <a:cs typeface="Verdana"/>
              </a:rPr>
              <a:t>b</a:t>
            </a:r>
            <a:r>
              <a:rPr sz="1400" spc="80" dirty="0">
                <a:latin typeface="Verdana"/>
                <a:cs typeface="Verdana"/>
              </a:rPr>
              <a:t>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c</a:t>
            </a:r>
            <a:r>
              <a:rPr sz="1400" spc="45" dirty="0">
                <a:latin typeface="Verdana"/>
                <a:cs typeface="Verdana"/>
              </a:rPr>
              <a:t>l</a:t>
            </a:r>
            <a:r>
              <a:rPr sz="1400" spc="-95" dirty="0">
                <a:latin typeface="Verdana"/>
                <a:cs typeface="Verdana"/>
              </a:rPr>
              <a:t>as</a:t>
            </a:r>
            <a:r>
              <a:rPr sz="1400" spc="-105" dirty="0">
                <a:latin typeface="Verdana"/>
                <a:cs typeface="Verdana"/>
              </a:rPr>
              <a:t>s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65" dirty="0">
                <a:latin typeface="Verdana"/>
                <a:cs typeface="Verdana"/>
              </a:rPr>
              <a:t>f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80" dirty="0">
                <a:latin typeface="Verdana"/>
                <a:cs typeface="Verdana"/>
              </a:rPr>
              <a:t>ed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a</a:t>
            </a:r>
            <a:r>
              <a:rPr sz="1400" spc="-35" dirty="0">
                <a:latin typeface="Verdana"/>
                <a:cs typeface="Verdana"/>
              </a:rPr>
              <a:t>s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i="1" spc="-35" dirty="0">
                <a:latin typeface="Verdana"/>
                <a:cs typeface="Verdana"/>
              </a:rPr>
              <a:t>n</a:t>
            </a:r>
            <a:r>
              <a:rPr sz="1400" i="1" spc="20" dirty="0">
                <a:latin typeface="Verdana"/>
                <a:cs typeface="Verdana"/>
              </a:rPr>
              <a:t>a</a:t>
            </a:r>
            <a:r>
              <a:rPr sz="1400" i="1" spc="25" dirty="0">
                <a:latin typeface="Verdana"/>
                <a:cs typeface="Verdana"/>
              </a:rPr>
              <a:t>t</a:t>
            </a:r>
            <a:r>
              <a:rPr sz="1400" i="1" spc="-125" dirty="0">
                <a:latin typeface="Verdana"/>
                <a:cs typeface="Verdana"/>
              </a:rPr>
              <a:t>u</a:t>
            </a:r>
            <a:r>
              <a:rPr sz="1400" i="1" spc="-90" dirty="0">
                <a:latin typeface="Verdana"/>
                <a:cs typeface="Verdana"/>
              </a:rPr>
              <a:t>r</a:t>
            </a:r>
            <a:r>
              <a:rPr sz="1400" i="1" dirty="0">
                <a:latin typeface="Verdana"/>
                <a:cs typeface="Verdana"/>
              </a:rPr>
              <a:t>al </a:t>
            </a:r>
            <a:r>
              <a:rPr sz="1400" i="1" spc="-40" dirty="0">
                <a:latin typeface="Verdana"/>
                <a:cs typeface="Verdana"/>
              </a:rPr>
              <a:t>key</a:t>
            </a:r>
            <a:r>
              <a:rPr sz="1400" i="1" spc="-190" dirty="0">
                <a:latin typeface="Verdana"/>
                <a:cs typeface="Verdana"/>
              </a:rPr>
              <a:t>s</a:t>
            </a:r>
            <a:r>
              <a:rPr sz="1400" i="1" spc="-12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190500" marR="5080" indent="-178435">
              <a:lnSpc>
                <a:spcPts val="1680"/>
              </a:lnSpc>
              <a:spcBef>
                <a:spcPts val="1200"/>
              </a:spcBef>
            </a:pPr>
            <a:r>
              <a:rPr sz="1650" spc="5" dirty="0">
                <a:latin typeface="Segoe UI"/>
                <a:cs typeface="Segoe UI"/>
              </a:rPr>
              <a:t>› </a:t>
            </a:r>
            <a:r>
              <a:rPr sz="1650" spc="-35" dirty="0">
                <a:latin typeface="Segoe UI"/>
                <a:cs typeface="Segoe UI"/>
              </a:rPr>
              <a:t> 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125" dirty="0">
                <a:latin typeface="Verdana"/>
                <a:cs typeface="Verdana"/>
              </a:rPr>
              <a:t>u</a:t>
            </a:r>
            <a:r>
              <a:rPr sz="1400" spc="-90" dirty="0">
                <a:latin typeface="Verdana"/>
                <a:cs typeface="Verdana"/>
              </a:rPr>
              <a:t>r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dirty="0">
                <a:latin typeface="Verdana"/>
                <a:cs typeface="Verdana"/>
              </a:rPr>
              <a:t>l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key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base</a:t>
            </a:r>
            <a:r>
              <a:rPr sz="1400" spc="35" dirty="0">
                <a:latin typeface="Verdana"/>
                <a:cs typeface="Verdana"/>
              </a:rPr>
              <a:t>d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busine</a:t>
            </a:r>
            <a:r>
              <a:rPr sz="1400" spc="-65" dirty="0">
                <a:latin typeface="Verdana"/>
                <a:cs typeface="Verdana"/>
              </a:rPr>
              <a:t>s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r</a:t>
            </a:r>
            <a:r>
              <a:rPr sz="1400" spc="-130" dirty="0">
                <a:latin typeface="Verdana"/>
                <a:cs typeface="Verdana"/>
              </a:rPr>
              <a:t>u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-55" dirty="0">
                <a:latin typeface="Verdana"/>
                <a:cs typeface="Verdana"/>
              </a:rPr>
              <a:t>es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an</a:t>
            </a:r>
            <a:r>
              <a:rPr sz="1400" spc="55" dirty="0">
                <a:latin typeface="Verdana"/>
                <a:cs typeface="Verdana"/>
              </a:rPr>
              <a:t>d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55" dirty="0">
                <a:latin typeface="Verdana"/>
                <a:cs typeface="Verdana"/>
              </a:rPr>
              <a:t>o</a:t>
            </a:r>
            <a:r>
              <a:rPr sz="1400" spc="60" dirty="0">
                <a:latin typeface="Verdana"/>
                <a:cs typeface="Verdana"/>
              </a:rPr>
              <a:t>g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175" dirty="0">
                <a:latin typeface="Verdana"/>
                <a:cs typeface="Verdana"/>
              </a:rPr>
              <a:t>c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de</a:t>
            </a:r>
            <a:r>
              <a:rPr sz="1400" spc="10" dirty="0">
                <a:latin typeface="Verdana"/>
                <a:cs typeface="Verdana"/>
              </a:rPr>
              <a:t>t</a:t>
            </a:r>
            <a:r>
              <a:rPr sz="1400" spc="-75" dirty="0">
                <a:latin typeface="Verdana"/>
                <a:cs typeface="Verdana"/>
              </a:rPr>
              <a:t>erm</a:t>
            </a:r>
            <a:r>
              <a:rPr sz="1400" spc="-15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20" dirty="0">
                <a:latin typeface="Verdana"/>
                <a:cs typeface="Verdana"/>
              </a:rPr>
              <a:t>w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a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0" dirty="0">
                <a:latin typeface="Verdana"/>
                <a:cs typeface="Verdana"/>
              </a:rPr>
              <a:t>di</a:t>
            </a:r>
            <a:r>
              <a:rPr sz="1400" spc="-30" dirty="0">
                <a:latin typeface="Verdana"/>
                <a:cs typeface="Verdana"/>
              </a:rPr>
              <a:t>vid</a:t>
            </a:r>
            <a:r>
              <a:rPr sz="1400" spc="40" dirty="0">
                <a:latin typeface="Verdana"/>
                <a:cs typeface="Verdana"/>
              </a:rPr>
              <a:t>u</a:t>
            </a:r>
            <a:r>
              <a:rPr sz="1400" spc="25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l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80" dirty="0">
                <a:latin typeface="Verdana"/>
                <a:cs typeface="Verdana"/>
              </a:rPr>
              <a:t>anc</a:t>
            </a:r>
            <a:r>
              <a:rPr sz="1400" spc="85" dirty="0">
                <a:latin typeface="Verdana"/>
                <a:cs typeface="Verdana"/>
              </a:rPr>
              <a:t>e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145" dirty="0">
                <a:latin typeface="Verdana"/>
                <a:cs typeface="Verdana"/>
              </a:rPr>
              <a:t>ca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75" dirty="0">
                <a:latin typeface="Verdana"/>
                <a:cs typeface="Verdana"/>
              </a:rPr>
              <a:t>b</a:t>
            </a:r>
            <a:r>
              <a:rPr sz="1400" spc="80" dirty="0">
                <a:latin typeface="Verdana"/>
                <a:cs typeface="Verdana"/>
              </a:rPr>
              <a:t>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u</a:t>
            </a:r>
            <a:r>
              <a:rPr sz="1400" spc="-4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35" dirty="0">
                <a:latin typeface="Verdana"/>
                <a:cs typeface="Verdana"/>
              </a:rPr>
              <a:t>qu</a:t>
            </a:r>
            <a:r>
              <a:rPr sz="1400" spc="2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de</a:t>
            </a:r>
            <a:r>
              <a:rPr sz="1400" spc="35" dirty="0">
                <a:latin typeface="Verdana"/>
                <a:cs typeface="Verdana"/>
              </a:rPr>
              <a:t>n</a:t>
            </a:r>
            <a:r>
              <a:rPr sz="1400" spc="-100" dirty="0">
                <a:latin typeface="Verdana"/>
                <a:cs typeface="Verdana"/>
              </a:rPr>
              <a:t>ti</a:t>
            </a:r>
            <a:r>
              <a:rPr sz="1400" spc="-65" dirty="0">
                <a:latin typeface="Verdana"/>
                <a:cs typeface="Verdana"/>
              </a:rPr>
              <a:t>f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15" dirty="0">
                <a:latin typeface="Verdana"/>
                <a:cs typeface="Verdana"/>
              </a:rPr>
              <a:t>ed.</a:t>
            </a:r>
            <a:endParaRPr sz="1400">
              <a:latin typeface="Verdana"/>
              <a:cs typeface="Verdana"/>
            </a:endParaRPr>
          </a:p>
          <a:p>
            <a:pPr marL="190500" marR="108585" indent="-178435">
              <a:lnSpc>
                <a:spcPts val="1680"/>
              </a:lnSpc>
              <a:spcBef>
                <a:spcPts val="1200"/>
              </a:spcBef>
            </a:pPr>
            <a:r>
              <a:rPr sz="1650" spc="5" dirty="0">
                <a:latin typeface="Segoe UI"/>
                <a:cs typeface="Segoe UI"/>
              </a:rPr>
              <a:t>› </a:t>
            </a:r>
            <a:r>
              <a:rPr sz="1650" spc="-35" dirty="0">
                <a:latin typeface="Segoe UI"/>
                <a:cs typeface="Segoe UI"/>
              </a:rPr>
              <a:t> </a:t>
            </a:r>
            <a:r>
              <a:rPr sz="1400" spc="95" dirty="0">
                <a:latin typeface="Verdana"/>
                <a:cs typeface="Verdana"/>
              </a:rPr>
              <a:t>A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40" dirty="0">
                <a:latin typeface="Verdana"/>
                <a:cs typeface="Verdana"/>
              </a:rPr>
              <a:t>e’</a:t>
            </a:r>
            <a:r>
              <a:rPr sz="1400" spc="65" dirty="0">
                <a:latin typeface="Verdana"/>
                <a:cs typeface="Verdana"/>
              </a:rPr>
              <a:t>v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40" dirty="0">
                <a:latin typeface="Verdana"/>
                <a:cs typeface="Verdana"/>
              </a:rPr>
              <a:t>ee</a:t>
            </a:r>
            <a:r>
              <a:rPr sz="1400" spc="30" dirty="0">
                <a:latin typeface="Verdana"/>
                <a:cs typeface="Verdana"/>
              </a:rPr>
              <a:t>n</a:t>
            </a:r>
            <a:r>
              <a:rPr sz="1400" spc="-125" dirty="0">
                <a:latin typeface="Verdana"/>
                <a:cs typeface="Verdana"/>
              </a:rPr>
              <a:t>,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25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125" dirty="0">
                <a:latin typeface="Verdana"/>
                <a:cs typeface="Verdana"/>
              </a:rPr>
              <a:t>u</a:t>
            </a:r>
            <a:r>
              <a:rPr sz="1400" spc="-90" dirty="0">
                <a:latin typeface="Verdana"/>
                <a:cs typeface="Verdana"/>
              </a:rPr>
              <a:t>r</a:t>
            </a:r>
            <a:r>
              <a:rPr sz="1400" spc="5" dirty="0">
                <a:latin typeface="Verdana"/>
                <a:cs typeface="Verdana"/>
              </a:rPr>
              <a:t>al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key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45" dirty="0">
                <a:latin typeface="Verdana"/>
                <a:cs typeface="Verdana"/>
              </a:rPr>
              <a:t>ca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10" dirty="0">
                <a:latin typeface="Verdana"/>
                <a:cs typeface="Verdana"/>
              </a:rPr>
              <a:t>bec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15" dirty="0">
                <a:latin typeface="Verdana"/>
                <a:cs typeface="Verdana"/>
              </a:rPr>
              <a:t>me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u</a:t>
            </a:r>
            <a:r>
              <a:rPr sz="1400" spc="-45" dirty="0">
                <a:latin typeface="Verdana"/>
                <a:cs typeface="Verdana"/>
              </a:rPr>
              <a:t>n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60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40" dirty="0">
                <a:latin typeface="Verdana"/>
                <a:cs typeface="Verdana"/>
              </a:rPr>
              <a:t>dy,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requ</a:t>
            </a:r>
            <a:r>
              <a:rPr sz="1400" spc="-10" dirty="0">
                <a:latin typeface="Verdana"/>
                <a:cs typeface="Verdana"/>
              </a:rPr>
              <a:t>i</a:t>
            </a:r>
            <a:r>
              <a:rPr sz="1400" spc="-195" dirty="0">
                <a:latin typeface="Verdana"/>
                <a:cs typeface="Verdana"/>
              </a:rPr>
              <a:t>r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20" dirty="0">
                <a:latin typeface="Verdana"/>
                <a:cs typeface="Verdana"/>
              </a:rPr>
              <a:t>umber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70" dirty="0">
                <a:latin typeface="Verdana"/>
                <a:cs typeface="Verdana"/>
              </a:rPr>
              <a:t>r</a:t>
            </a:r>
            <a:r>
              <a:rPr sz="1400" spc="-95" dirty="0">
                <a:latin typeface="Verdana"/>
                <a:cs typeface="Verdana"/>
              </a:rPr>
              <a:t>i</a:t>
            </a:r>
            <a:r>
              <a:rPr sz="1400" spc="-15" dirty="0">
                <a:latin typeface="Verdana"/>
                <a:cs typeface="Verdana"/>
              </a:rPr>
              <a:t>bu</a:t>
            </a:r>
            <a:r>
              <a:rPr sz="1400" spc="-20" dirty="0">
                <a:latin typeface="Verdana"/>
                <a:cs typeface="Verdana"/>
              </a:rPr>
              <a:t>t</a:t>
            </a:r>
            <a:r>
              <a:rPr sz="1400" spc="-60" dirty="0">
                <a:latin typeface="Verdana"/>
                <a:cs typeface="Verdana"/>
              </a:rPr>
              <a:t>es</a:t>
            </a:r>
            <a:r>
              <a:rPr sz="1400" spc="-125" dirty="0">
                <a:latin typeface="Verdana"/>
                <a:cs typeface="Verdana"/>
              </a:rPr>
              <a:t>,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165" dirty="0">
                <a:latin typeface="Verdana"/>
                <a:cs typeface="Verdana"/>
              </a:rPr>
              <a:t>c</a:t>
            </a:r>
            <a:r>
              <a:rPr sz="1400" spc="-30" dirty="0">
                <a:latin typeface="Verdana"/>
                <a:cs typeface="Verdana"/>
              </a:rPr>
              <a:t>h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ma</a:t>
            </a:r>
            <a:r>
              <a:rPr sz="1400" spc="-10" dirty="0">
                <a:latin typeface="Verdana"/>
                <a:cs typeface="Verdana"/>
              </a:rPr>
              <a:t>k</a:t>
            </a:r>
            <a:r>
              <a:rPr sz="1400" spc="-55" dirty="0">
                <a:latin typeface="Verdana"/>
                <a:cs typeface="Verdana"/>
              </a:rPr>
              <a:t>es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que</a:t>
            </a:r>
            <a:r>
              <a:rPr sz="1400" spc="-25" dirty="0">
                <a:latin typeface="Verdana"/>
                <a:cs typeface="Verdana"/>
              </a:rPr>
              <a:t>r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55" dirty="0">
                <a:latin typeface="Verdana"/>
                <a:cs typeface="Verdana"/>
              </a:rPr>
              <a:t>es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65" dirty="0">
                <a:latin typeface="Verdana"/>
                <a:cs typeface="Verdana"/>
              </a:rPr>
              <a:t>f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165" dirty="0">
                <a:latin typeface="Verdana"/>
                <a:cs typeface="Verdana"/>
              </a:rPr>
              <a:t>c</a:t>
            </a:r>
            <a:r>
              <a:rPr sz="1400" spc="-50" dirty="0">
                <a:latin typeface="Verdana"/>
                <a:cs typeface="Verdana"/>
              </a:rPr>
              <a:t>u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2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190500" marR="67945" indent="-178435">
              <a:lnSpc>
                <a:spcPts val="1680"/>
              </a:lnSpc>
              <a:spcBef>
                <a:spcPts val="1200"/>
              </a:spcBef>
            </a:pPr>
            <a:r>
              <a:rPr sz="1650" spc="5" dirty="0">
                <a:latin typeface="Segoe UI"/>
                <a:cs typeface="Segoe UI"/>
              </a:rPr>
              <a:t>› </a:t>
            </a:r>
            <a:r>
              <a:rPr sz="1650" spc="-35" dirty="0">
                <a:latin typeface="Segoe UI"/>
                <a:cs typeface="Segoe UI"/>
              </a:rPr>
              <a:t> </a:t>
            </a:r>
            <a:r>
              <a:rPr sz="1400" spc="95" dirty="0">
                <a:latin typeface="Verdana"/>
                <a:cs typeface="Verdana"/>
              </a:rPr>
              <a:t>A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55" dirty="0">
                <a:latin typeface="Verdana"/>
                <a:cs typeface="Verdana"/>
              </a:rPr>
              <a:t>o</a:t>
            </a:r>
            <a:r>
              <a:rPr sz="1400" spc="-125" dirty="0">
                <a:latin typeface="Verdana"/>
                <a:cs typeface="Verdana"/>
              </a:rPr>
              <a:t>,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ex</a:t>
            </a:r>
            <a:r>
              <a:rPr sz="1400" spc="-50" dirty="0">
                <a:latin typeface="Verdana"/>
                <a:cs typeface="Verdana"/>
              </a:rPr>
              <a:t>t</a:t>
            </a:r>
            <a:r>
              <a:rPr sz="1400" spc="-20" dirty="0">
                <a:latin typeface="Verdana"/>
                <a:cs typeface="Verdana"/>
              </a:rPr>
              <a:t>reme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145" dirty="0">
                <a:latin typeface="Verdana"/>
                <a:cs typeface="Verdana"/>
              </a:rPr>
              <a:t>ca</a:t>
            </a:r>
            <a:r>
              <a:rPr sz="1400" spc="-50" dirty="0">
                <a:latin typeface="Verdana"/>
                <a:cs typeface="Verdana"/>
              </a:rPr>
              <a:t>re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80" dirty="0">
                <a:latin typeface="Verdana"/>
                <a:cs typeface="Verdana"/>
              </a:rPr>
              <a:t>eeded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as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110" dirty="0">
                <a:latin typeface="Verdana"/>
                <a:cs typeface="Verdana"/>
              </a:rPr>
              <a:t>c</a:t>
            </a:r>
            <a:r>
              <a:rPr sz="1400" spc="135" dirty="0">
                <a:latin typeface="Verdana"/>
                <a:cs typeface="Verdana"/>
              </a:rPr>
              <a:t>o</a:t>
            </a:r>
            <a:r>
              <a:rPr sz="1400" spc="20" dirty="0">
                <a:latin typeface="Verdana"/>
                <a:cs typeface="Verdana"/>
              </a:rPr>
              <a:t>mp</a:t>
            </a:r>
            <a:r>
              <a:rPr sz="1400" spc="55" dirty="0">
                <a:latin typeface="Verdana"/>
                <a:cs typeface="Verdana"/>
              </a:rPr>
              <a:t>o</a:t>
            </a:r>
            <a:r>
              <a:rPr sz="1400" spc="-50" dirty="0">
                <a:latin typeface="Verdana"/>
                <a:cs typeface="Verdana"/>
              </a:rPr>
              <a:t>n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125" dirty="0">
                <a:latin typeface="Verdana"/>
                <a:cs typeface="Verdana"/>
              </a:rPr>
              <a:t>u</a:t>
            </a:r>
            <a:r>
              <a:rPr sz="1400" spc="-90" dirty="0">
                <a:latin typeface="Verdana"/>
                <a:cs typeface="Verdana"/>
              </a:rPr>
              <a:t>r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dirty="0">
                <a:latin typeface="Verdana"/>
                <a:cs typeface="Verdana"/>
              </a:rPr>
              <a:t>l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key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10" dirty="0">
                <a:latin typeface="Verdana"/>
                <a:cs typeface="Verdana"/>
              </a:rPr>
              <a:t>c</a:t>
            </a:r>
            <a:r>
              <a:rPr sz="1400" spc="135" dirty="0">
                <a:latin typeface="Verdana"/>
                <a:cs typeface="Verdana"/>
              </a:rPr>
              <a:t>o</a:t>
            </a:r>
            <a:r>
              <a:rPr sz="1400" spc="-70" dirty="0">
                <a:latin typeface="Verdana"/>
                <a:cs typeface="Verdana"/>
              </a:rPr>
              <a:t>ul</a:t>
            </a:r>
            <a:r>
              <a:rPr sz="1400" spc="85" dirty="0">
                <a:latin typeface="Verdana"/>
                <a:cs typeface="Verdana"/>
              </a:rPr>
              <a:t>d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change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7696" y="2555748"/>
            <a:ext cx="4912360" cy="1117600"/>
          </a:xfrm>
          <a:prstGeom prst="rect">
            <a:avLst/>
          </a:prstGeom>
          <a:ln w="9143">
            <a:solidFill>
              <a:srgbClr val="BEBEB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389255" marR="190500" indent="-250190">
              <a:lnSpc>
                <a:spcPct val="110000"/>
              </a:lnSpc>
              <a:spcBef>
                <a:spcPts val="900"/>
              </a:spcBef>
            </a:pPr>
            <a:r>
              <a:rPr sz="1600" spc="-5" dirty="0">
                <a:latin typeface="Sakkal Majalla"/>
                <a:cs typeface="Sakkal Majalla"/>
              </a:rPr>
              <a:t>—  </a:t>
            </a:r>
            <a:r>
              <a:rPr sz="1600" spc="75" dirty="0">
                <a:latin typeface="Sakkal Majalla"/>
                <a:cs typeface="Sakkal Majalla"/>
              </a:rPr>
              <a:t> </a:t>
            </a:r>
            <a:r>
              <a:rPr sz="1600" b="1" spc="-290" dirty="0">
                <a:solidFill>
                  <a:srgbClr val="D11F2E"/>
                </a:solidFill>
                <a:latin typeface="Verdana"/>
                <a:cs typeface="Verdana"/>
              </a:rPr>
              <a:t>Su</a:t>
            </a:r>
            <a:r>
              <a:rPr sz="1600" b="1" spc="-19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600" b="1" spc="-28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600" b="1" spc="-120" dirty="0">
                <a:solidFill>
                  <a:srgbClr val="D11F2E"/>
                </a:solidFill>
                <a:latin typeface="Verdana"/>
                <a:cs typeface="Verdana"/>
              </a:rPr>
              <a:t>oga</a:t>
            </a:r>
            <a:r>
              <a:rPr sz="1600" b="1" spc="-7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600" b="1" spc="-4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6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spc="-110" dirty="0">
                <a:solidFill>
                  <a:srgbClr val="D11F2E"/>
                </a:solidFill>
                <a:latin typeface="Verdana"/>
                <a:cs typeface="Verdana"/>
              </a:rPr>
              <a:t>key</a:t>
            </a:r>
            <a:r>
              <a:rPr sz="1600" b="1" spc="-250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600" b="1" spc="-9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of</a:t>
            </a:r>
            <a:r>
              <a:rPr sz="1600" spc="-40" dirty="0">
                <a:latin typeface="Verdana"/>
                <a:cs typeface="Verdana"/>
              </a:rPr>
              <a:t>t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n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130" dirty="0">
                <a:latin typeface="Verdana"/>
                <a:cs typeface="Verdana"/>
              </a:rPr>
              <a:t>us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95" dirty="0">
                <a:latin typeface="Verdana"/>
                <a:cs typeface="Verdana"/>
              </a:rPr>
              <a:t>d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130" dirty="0">
                <a:latin typeface="Verdana"/>
                <a:cs typeface="Verdana"/>
              </a:rPr>
              <a:t>ns</a:t>
            </a:r>
            <a:r>
              <a:rPr sz="1600" spc="-100" dirty="0">
                <a:latin typeface="Verdana"/>
                <a:cs typeface="Verdana"/>
              </a:rPr>
              <a:t>t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20" dirty="0">
                <a:latin typeface="Verdana"/>
                <a:cs typeface="Verdana"/>
              </a:rPr>
              <a:t>ad,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w</a:t>
            </a:r>
            <a:r>
              <a:rPr sz="1600" dirty="0">
                <a:latin typeface="Verdana"/>
                <a:cs typeface="Verdana"/>
              </a:rPr>
              <a:t>hich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50" dirty="0">
                <a:latin typeface="Verdana"/>
                <a:cs typeface="Verdana"/>
              </a:rPr>
              <a:t>s</a:t>
            </a:r>
            <a:r>
              <a:rPr sz="1600" spc="-160" dirty="0">
                <a:latin typeface="Verdana"/>
                <a:cs typeface="Verdana"/>
              </a:rPr>
              <a:t>y</a:t>
            </a:r>
            <a:r>
              <a:rPr sz="1600" spc="-180" dirty="0">
                <a:latin typeface="Verdana"/>
                <a:cs typeface="Verdana"/>
              </a:rPr>
              <a:t>s</a:t>
            </a:r>
            <a:r>
              <a:rPr sz="1600" spc="-145" dirty="0">
                <a:latin typeface="Verdana"/>
                <a:cs typeface="Verdana"/>
              </a:rPr>
              <a:t>t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55" dirty="0">
                <a:latin typeface="Verdana"/>
                <a:cs typeface="Verdana"/>
              </a:rPr>
              <a:t>m</a:t>
            </a:r>
            <a:r>
              <a:rPr sz="1600" spc="-204" dirty="0">
                <a:latin typeface="Verdana"/>
                <a:cs typeface="Verdana"/>
              </a:rPr>
              <a:t>-</a:t>
            </a:r>
            <a:r>
              <a:rPr sz="1600" spc="65" dirty="0">
                <a:latin typeface="Verdana"/>
                <a:cs typeface="Verdana"/>
              </a:rPr>
              <a:t>g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20" dirty="0">
                <a:latin typeface="Verdana"/>
                <a:cs typeface="Verdana"/>
              </a:rPr>
              <a:t>n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60" dirty="0">
                <a:latin typeface="Verdana"/>
                <a:cs typeface="Verdana"/>
              </a:rPr>
              <a:t>ra</a:t>
            </a:r>
            <a:r>
              <a:rPr sz="1600" spc="-65" dirty="0">
                <a:latin typeface="Verdana"/>
                <a:cs typeface="Verdana"/>
              </a:rPr>
              <a:t>t</a:t>
            </a:r>
            <a:r>
              <a:rPr sz="1600" spc="85" dirty="0">
                <a:latin typeface="Verdana"/>
                <a:cs typeface="Verdana"/>
              </a:rPr>
              <a:t>e</a:t>
            </a:r>
            <a:r>
              <a:rPr sz="1600" spc="95" dirty="0">
                <a:latin typeface="Verdana"/>
                <a:cs typeface="Verdana"/>
              </a:rPr>
              <a:t>d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uni</a:t>
            </a:r>
            <a:r>
              <a:rPr sz="1600" spc="15" dirty="0">
                <a:latin typeface="Verdana"/>
                <a:cs typeface="Verdana"/>
              </a:rPr>
              <a:t>q</a:t>
            </a:r>
            <a:r>
              <a:rPr sz="1600" spc="20" dirty="0">
                <a:latin typeface="Verdana"/>
                <a:cs typeface="Verdana"/>
              </a:rPr>
              <a:t>u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90" dirty="0">
                <a:latin typeface="Verdana"/>
                <a:cs typeface="Verdana"/>
              </a:rPr>
              <a:t>d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80" dirty="0">
                <a:latin typeface="Verdana"/>
                <a:cs typeface="Verdana"/>
              </a:rPr>
              <a:t>n</a:t>
            </a:r>
            <a:r>
              <a:rPr sz="1600" spc="-65" dirty="0">
                <a:latin typeface="Verdana"/>
                <a:cs typeface="Verdana"/>
              </a:rPr>
              <a:t>t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105" dirty="0">
                <a:latin typeface="Verdana"/>
                <a:cs typeface="Verdana"/>
              </a:rPr>
              <a:t>f</a:t>
            </a:r>
            <a:r>
              <a:rPr sz="1600" spc="-75" dirty="0">
                <a:latin typeface="Verdana"/>
                <a:cs typeface="Verdana"/>
              </a:rPr>
              <a:t>i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190" dirty="0">
                <a:latin typeface="Verdana"/>
                <a:cs typeface="Verdana"/>
              </a:rPr>
              <a:t>rs.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155" dirty="0">
                <a:latin typeface="Verdana"/>
                <a:cs typeface="Verdana"/>
              </a:rPr>
              <a:t>.</a:t>
            </a:r>
            <a:r>
              <a:rPr sz="1600" spc="65" dirty="0">
                <a:latin typeface="Verdana"/>
                <a:cs typeface="Verdana"/>
              </a:rPr>
              <a:t>g</a:t>
            </a:r>
            <a:r>
              <a:rPr sz="1600" spc="-145" dirty="0">
                <a:latin typeface="Verdana"/>
                <a:cs typeface="Verdana"/>
              </a:rPr>
              <a:t>.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Cus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-30" dirty="0">
                <a:latin typeface="Verdana"/>
                <a:cs typeface="Verdana"/>
              </a:rPr>
              <a:t>omer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295" dirty="0">
                <a:latin typeface="Verdana"/>
                <a:cs typeface="Verdana"/>
              </a:rPr>
              <a:t>I</a:t>
            </a:r>
            <a:r>
              <a:rPr sz="1600" spc="-135" dirty="0">
                <a:latin typeface="Verdana"/>
                <a:cs typeface="Verdana"/>
              </a:rPr>
              <a:t>D</a:t>
            </a:r>
            <a:r>
              <a:rPr sz="1600" spc="-60" dirty="0">
                <a:latin typeface="Verdana"/>
                <a:cs typeface="Verdana"/>
              </a:rPr>
              <a:t>,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Product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295" dirty="0">
                <a:latin typeface="Verdana"/>
                <a:cs typeface="Verdana"/>
              </a:rPr>
              <a:t>I</a:t>
            </a:r>
            <a:r>
              <a:rPr sz="1600" spc="-135" dirty="0">
                <a:latin typeface="Verdana"/>
                <a:cs typeface="Verdana"/>
              </a:rPr>
              <a:t>D</a:t>
            </a:r>
            <a:r>
              <a:rPr sz="1600" spc="-60" dirty="0">
                <a:latin typeface="Verdana"/>
                <a:cs typeface="Verdana"/>
              </a:rPr>
              <a:t>,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25" dirty="0">
                <a:latin typeface="Verdana"/>
                <a:cs typeface="Verdana"/>
              </a:rPr>
              <a:t>c.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7696" y="4114800"/>
            <a:ext cx="4913630" cy="1079500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389255" marR="344805" indent="-250190">
              <a:lnSpc>
                <a:spcPct val="110000"/>
              </a:lnSpc>
              <a:spcBef>
                <a:spcPts val="890"/>
              </a:spcBef>
            </a:pPr>
            <a:r>
              <a:rPr sz="1600" spc="-5" dirty="0">
                <a:latin typeface="Sakkal Majalla"/>
                <a:cs typeface="Sakkal Majalla"/>
              </a:rPr>
              <a:t>—  </a:t>
            </a:r>
            <a:r>
              <a:rPr sz="1600" spc="75" dirty="0">
                <a:latin typeface="Sakkal Majalla"/>
                <a:cs typeface="Sakkal Majalla"/>
              </a:rPr>
              <a:t> </a:t>
            </a:r>
            <a:r>
              <a:rPr sz="1600" spc="-100" dirty="0">
                <a:latin typeface="Verdana"/>
                <a:cs typeface="Verdana"/>
              </a:rPr>
              <a:t>W</a:t>
            </a:r>
            <a:r>
              <a:rPr sz="1600" spc="-110" dirty="0">
                <a:latin typeface="Verdana"/>
                <a:cs typeface="Verdana"/>
              </a:rPr>
              <a:t>hi</a:t>
            </a:r>
            <a:r>
              <a:rPr sz="1600" spc="-50" dirty="0">
                <a:latin typeface="Verdana"/>
                <a:cs typeface="Verdana"/>
              </a:rPr>
              <a:t>l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125" dirty="0">
                <a:latin typeface="Verdana"/>
                <a:cs typeface="Verdana"/>
              </a:rPr>
              <a:t>s</a:t>
            </a:r>
            <a:r>
              <a:rPr sz="1600" spc="-140" dirty="0">
                <a:latin typeface="Verdana"/>
                <a:cs typeface="Verdana"/>
              </a:rPr>
              <a:t>u</a:t>
            </a:r>
            <a:r>
              <a:rPr sz="1600" spc="-60" dirty="0">
                <a:latin typeface="Verdana"/>
                <a:cs typeface="Verdana"/>
              </a:rPr>
              <a:t>rro</a:t>
            </a:r>
            <a:r>
              <a:rPr sz="1600" spc="-90" dirty="0">
                <a:latin typeface="Verdana"/>
                <a:cs typeface="Verdana"/>
              </a:rPr>
              <a:t>g</a:t>
            </a:r>
            <a:r>
              <a:rPr sz="1600" spc="1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key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more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65" dirty="0">
                <a:latin typeface="Verdana"/>
                <a:cs typeface="Verdana"/>
              </a:rPr>
              <a:t>ff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5" dirty="0">
                <a:latin typeface="Verdana"/>
                <a:cs typeface="Verdana"/>
              </a:rPr>
              <a:t>cien</a:t>
            </a:r>
            <a:r>
              <a:rPr sz="1600" spc="-15" dirty="0">
                <a:latin typeface="Verdana"/>
                <a:cs typeface="Verdana"/>
              </a:rPr>
              <a:t>t</a:t>
            </a:r>
            <a:r>
              <a:rPr sz="1600" spc="-145" dirty="0">
                <a:latin typeface="Verdana"/>
                <a:cs typeface="Verdana"/>
              </a:rPr>
              <a:t>,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15" dirty="0">
                <a:latin typeface="Verdana"/>
                <a:cs typeface="Verdana"/>
              </a:rPr>
              <a:t>mp</a:t>
            </a:r>
            <a:r>
              <a:rPr sz="1600" spc="-80" dirty="0">
                <a:latin typeface="Verdana"/>
                <a:cs typeface="Verdana"/>
              </a:rPr>
              <a:t>ort</a:t>
            </a:r>
            <a:r>
              <a:rPr sz="1600" spc="-10" dirty="0">
                <a:latin typeface="Verdana"/>
                <a:cs typeface="Verdana"/>
              </a:rPr>
              <a:t>an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b</a:t>
            </a:r>
            <a:r>
              <a:rPr sz="1600" spc="20" dirty="0">
                <a:latin typeface="Verdana"/>
                <a:cs typeface="Verdana"/>
              </a:rPr>
              <a:t>u</a:t>
            </a:r>
            <a:r>
              <a:rPr sz="1600" spc="-225" dirty="0">
                <a:latin typeface="Verdana"/>
                <a:cs typeface="Verdana"/>
              </a:rPr>
              <a:t>s</a:t>
            </a:r>
            <a:r>
              <a:rPr sz="1600" spc="-110" dirty="0">
                <a:latin typeface="Verdana"/>
                <a:cs typeface="Verdana"/>
              </a:rPr>
              <a:t>i</a:t>
            </a:r>
            <a:r>
              <a:rPr sz="1600" spc="20" dirty="0">
                <a:latin typeface="Verdana"/>
                <a:cs typeface="Verdana"/>
              </a:rPr>
              <a:t>n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220" dirty="0">
                <a:latin typeface="Verdana"/>
                <a:cs typeface="Verdana"/>
              </a:rPr>
              <a:t>s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45" dirty="0">
                <a:latin typeface="Verdana"/>
                <a:cs typeface="Verdana"/>
              </a:rPr>
              <a:t>ru</a:t>
            </a:r>
            <a:r>
              <a:rPr sz="1600" spc="-60" dirty="0">
                <a:latin typeface="Verdana"/>
                <a:cs typeface="Verdana"/>
              </a:rPr>
              <a:t>l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10" dirty="0">
                <a:latin typeface="Verdana"/>
                <a:cs typeface="Verdana"/>
              </a:rPr>
              <a:t>l</a:t>
            </a:r>
            <a:r>
              <a:rPr sz="1600" spc="-80" dirty="0">
                <a:latin typeface="Verdana"/>
                <a:cs typeface="Verdana"/>
              </a:rPr>
              <a:t>ost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w</a:t>
            </a:r>
            <a:r>
              <a:rPr sz="1600" spc="20" dirty="0">
                <a:latin typeface="Verdana"/>
                <a:cs typeface="Verdana"/>
              </a:rPr>
              <a:t>h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n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20" dirty="0">
                <a:latin typeface="Verdana"/>
                <a:cs typeface="Verdana"/>
              </a:rPr>
              <a:t>h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95" dirty="0">
                <a:latin typeface="Verdana"/>
                <a:cs typeface="Verdana"/>
              </a:rPr>
              <a:t>y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used.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240" dirty="0">
                <a:latin typeface="Verdana"/>
                <a:cs typeface="Verdana"/>
              </a:rPr>
              <a:t> </a:t>
            </a:r>
            <a:r>
              <a:rPr sz="1600" b="1" i="1" spc="-254" dirty="0">
                <a:solidFill>
                  <a:srgbClr val="D11F2E"/>
                </a:solidFill>
                <a:latin typeface="Verdana"/>
                <a:cs typeface="Verdana"/>
              </a:rPr>
              <a:t>It’s</a:t>
            </a:r>
            <a:r>
              <a:rPr sz="1600" b="1" i="1" spc="-10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i="1" spc="-20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600" b="1" i="1" spc="-9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i="1" spc="-45" dirty="0">
                <a:solidFill>
                  <a:srgbClr val="D11F2E"/>
                </a:solidFill>
                <a:latin typeface="Verdana"/>
                <a:cs typeface="Verdana"/>
              </a:rPr>
              <a:t>ba</a:t>
            </a:r>
            <a:r>
              <a:rPr sz="1600" b="1" i="1" spc="-125" dirty="0">
                <a:solidFill>
                  <a:srgbClr val="D11F2E"/>
                </a:solidFill>
                <a:latin typeface="Verdana"/>
                <a:cs typeface="Verdana"/>
              </a:rPr>
              <a:t>lan</a:t>
            </a:r>
            <a:r>
              <a:rPr sz="1600" b="1" i="1" spc="-85" dirty="0">
                <a:solidFill>
                  <a:srgbClr val="D11F2E"/>
                </a:solidFill>
                <a:latin typeface="Verdana"/>
                <a:cs typeface="Verdana"/>
              </a:rPr>
              <a:t>cing</a:t>
            </a:r>
            <a:r>
              <a:rPr sz="1600" b="1" i="1" spc="-4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600" b="1" i="1" spc="-80" dirty="0">
                <a:solidFill>
                  <a:srgbClr val="D11F2E"/>
                </a:solidFill>
                <a:latin typeface="Verdana"/>
                <a:cs typeface="Verdana"/>
              </a:rPr>
              <a:t>act.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87445" y="5270311"/>
            <a:ext cx="1674129" cy="1643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45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2023" y="4190565"/>
            <a:ext cx="680085" cy="663575"/>
          </a:xfrm>
          <a:custGeom>
            <a:avLst/>
            <a:gdLst/>
            <a:ahLst/>
            <a:cxnLst/>
            <a:rect l="l" t="t" r="r" b="b"/>
            <a:pathLst>
              <a:path w="680085" h="663575">
                <a:moveTo>
                  <a:pt x="89711" y="435352"/>
                </a:moveTo>
                <a:lnTo>
                  <a:pt x="517619" y="435352"/>
                </a:lnTo>
                <a:lnTo>
                  <a:pt x="525224" y="553140"/>
                </a:lnTo>
                <a:lnTo>
                  <a:pt x="494783" y="641682"/>
                </a:lnTo>
                <a:lnTo>
                  <a:pt x="457987" y="663163"/>
                </a:lnTo>
                <a:lnTo>
                  <a:pt x="376791" y="648036"/>
                </a:lnTo>
                <a:lnTo>
                  <a:pt x="280374" y="603764"/>
                </a:lnTo>
                <a:lnTo>
                  <a:pt x="191573" y="537912"/>
                </a:lnTo>
                <a:lnTo>
                  <a:pt x="110376" y="464496"/>
                </a:lnTo>
                <a:lnTo>
                  <a:pt x="89711" y="435352"/>
                </a:lnTo>
                <a:close/>
              </a:path>
              <a:path w="680085" h="663575">
                <a:moveTo>
                  <a:pt x="133212" y="0"/>
                </a:moveTo>
                <a:lnTo>
                  <a:pt x="199178" y="7563"/>
                </a:lnTo>
                <a:lnTo>
                  <a:pt x="280374" y="44271"/>
                </a:lnTo>
                <a:lnTo>
                  <a:pt x="347611" y="125250"/>
                </a:lnTo>
                <a:lnTo>
                  <a:pt x="413587" y="191103"/>
                </a:lnTo>
                <a:lnTo>
                  <a:pt x="473208" y="279746"/>
                </a:lnTo>
                <a:lnTo>
                  <a:pt x="510003" y="368289"/>
                </a:lnTo>
                <a:lnTo>
                  <a:pt x="658436" y="375852"/>
                </a:lnTo>
                <a:lnTo>
                  <a:pt x="680001" y="420225"/>
                </a:lnTo>
                <a:lnTo>
                  <a:pt x="658436" y="441705"/>
                </a:lnTo>
                <a:lnTo>
                  <a:pt x="517619" y="435352"/>
                </a:lnTo>
                <a:lnTo>
                  <a:pt x="89711" y="435352"/>
                </a:lnTo>
                <a:lnTo>
                  <a:pt x="36795" y="360726"/>
                </a:lnTo>
                <a:lnTo>
                  <a:pt x="7615" y="272082"/>
                </a:lnTo>
                <a:lnTo>
                  <a:pt x="0" y="169622"/>
                </a:lnTo>
                <a:lnTo>
                  <a:pt x="29180" y="73415"/>
                </a:lnTo>
                <a:lnTo>
                  <a:pt x="65975" y="21480"/>
                </a:lnTo>
                <a:lnTo>
                  <a:pt x="133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46873" y="4889226"/>
            <a:ext cx="472440" cy="974725"/>
          </a:xfrm>
          <a:custGeom>
            <a:avLst/>
            <a:gdLst/>
            <a:ahLst/>
            <a:cxnLst/>
            <a:rect l="l" t="t" r="r" b="b"/>
            <a:pathLst>
              <a:path w="472439" h="974725">
                <a:moveTo>
                  <a:pt x="170008" y="0"/>
                </a:moveTo>
                <a:lnTo>
                  <a:pt x="272769" y="22791"/>
                </a:lnTo>
                <a:lnTo>
                  <a:pt x="338735" y="82290"/>
                </a:lnTo>
                <a:lnTo>
                  <a:pt x="383135" y="169622"/>
                </a:lnTo>
                <a:lnTo>
                  <a:pt x="427536" y="310101"/>
                </a:lnTo>
                <a:lnTo>
                  <a:pt x="456716" y="450579"/>
                </a:lnTo>
                <a:lnTo>
                  <a:pt x="471947" y="583494"/>
                </a:lnTo>
                <a:lnTo>
                  <a:pt x="456716" y="730326"/>
                </a:lnTo>
                <a:lnTo>
                  <a:pt x="413587" y="826432"/>
                </a:lnTo>
                <a:lnTo>
                  <a:pt x="346350" y="936556"/>
                </a:lnTo>
                <a:lnTo>
                  <a:pt x="280374" y="974575"/>
                </a:lnTo>
                <a:lnTo>
                  <a:pt x="191573" y="974575"/>
                </a:lnTo>
                <a:lnTo>
                  <a:pt x="117991" y="966911"/>
                </a:lnTo>
                <a:lnTo>
                  <a:pt x="58360" y="930203"/>
                </a:lnTo>
                <a:lnTo>
                  <a:pt x="15230" y="863140"/>
                </a:lnTo>
                <a:lnTo>
                  <a:pt x="7615" y="782161"/>
                </a:lnTo>
                <a:lnTo>
                  <a:pt x="29180" y="693618"/>
                </a:lnTo>
                <a:lnTo>
                  <a:pt x="88811" y="604975"/>
                </a:lnTo>
                <a:lnTo>
                  <a:pt x="110376" y="508767"/>
                </a:lnTo>
                <a:lnTo>
                  <a:pt x="102761" y="421435"/>
                </a:lnTo>
                <a:lnTo>
                  <a:pt x="81196" y="317664"/>
                </a:lnTo>
                <a:lnTo>
                  <a:pt x="29180" y="229122"/>
                </a:lnTo>
                <a:lnTo>
                  <a:pt x="0" y="177186"/>
                </a:lnTo>
                <a:lnTo>
                  <a:pt x="0" y="118998"/>
                </a:lnTo>
                <a:lnTo>
                  <a:pt x="15230" y="74626"/>
                </a:lnTo>
                <a:lnTo>
                  <a:pt x="81196" y="15126"/>
                </a:lnTo>
                <a:lnTo>
                  <a:pt x="170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18055" y="4920891"/>
            <a:ext cx="524510" cy="877569"/>
          </a:xfrm>
          <a:custGeom>
            <a:avLst/>
            <a:gdLst/>
            <a:ahLst/>
            <a:cxnLst/>
            <a:rect l="l" t="t" r="r" b="b"/>
            <a:pathLst>
              <a:path w="524510" h="877570">
                <a:moveTo>
                  <a:pt x="436433" y="0"/>
                </a:moveTo>
                <a:lnTo>
                  <a:pt x="517629" y="6252"/>
                </a:lnTo>
                <a:lnTo>
                  <a:pt x="523973" y="42960"/>
                </a:lnTo>
                <a:lnTo>
                  <a:pt x="517629" y="87332"/>
                </a:lnTo>
                <a:lnTo>
                  <a:pt x="480833" y="154395"/>
                </a:lnTo>
                <a:lnTo>
                  <a:pt x="281655" y="337934"/>
                </a:lnTo>
                <a:lnTo>
                  <a:pt x="177633" y="441705"/>
                </a:lnTo>
                <a:lnTo>
                  <a:pt x="111637" y="501204"/>
                </a:lnTo>
                <a:lnTo>
                  <a:pt x="104011" y="522684"/>
                </a:lnTo>
                <a:lnTo>
                  <a:pt x="125566" y="544164"/>
                </a:lnTo>
                <a:lnTo>
                  <a:pt x="170018" y="559392"/>
                </a:lnTo>
                <a:lnTo>
                  <a:pt x="258819" y="574620"/>
                </a:lnTo>
                <a:lnTo>
                  <a:pt x="332400" y="574620"/>
                </a:lnTo>
                <a:lnTo>
                  <a:pt x="399647" y="582183"/>
                </a:lnTo>
                <a:lnTo>
                  <a:pt x="444048" y="596100"/>
                </a:lnTo>
                <a:lnTo>
                  <a:pt x="473228" y="632808"/>
                </a:lnTo>
                <a:lnTo>
                  <a:pt x="473228" y="684643"/>
                </a:lnTo>
                <a:lnTo>
                  <a:pt x="428817" y="751806"/>
                </a:lnTo>
                <a:lnTo>
                  <a:pt x="355236" y="825222"/>
                </a:lnTo>
                <a:lnTo>
                  <a:pt x="266435" y="877057"/>
                </a:lnTo>
                <a:lnTo>
                  <a:pt x="200469" y="877057"/>
                </a:lnTo>
                <a:lnTo>
                  <a:pt x="170018" y="854266"/>
                </a:lnTo>
                <a:lnTo>
                  <a:pt x="185238" y="825222"/>
                </a:lnTo>
                <a:lnTo>
                  <a:pt x="258819" y="802431"/>
                </a:lnTo>
                <a:lnTo>
                  <a:pt x="362852" y="713787"/>
                </a:lnTo>
                <a:lnTo>
                  <a:pt x="392032" y="663163"/>
                </a:lnTo>
                <a:lnTo>
                  <a:pt x="376811" y="632808"/>
                </a:lnTo>
                <a:lnTo>
                  <a:pt x="332400" y="626455"/>
                </a:lnTo>
                <a:lnTo>
                  <a:pt x="206803" y="618891"/>
                </a:lnTo>
                <a:lnTo>
                  <a:pt x="104011" y="596100"/>
                </a:lnTo>
                <a:lnTo>
                  <a:pt x="30502" y="566956"/>
                </a:lnTo>
                <a:lnTo>
                  <a:pt x="0" y="544164"/>
                </a:lnTo>
                <a:lnTo>
                  <a:pt x="7625" y="507456"/>
                </a:lnTo>
                <a:lnTo>
                  <a:pt x="237254" y="256854"/>
                </a:lnTo>
                <a:lnTo>
                  <a:pt x="324795" y="131604"/>
                </a:lnTo>
                <a:lnTo>
                  <a:pt x="392032" y="36707"/>
                </a:lnTo>
                <a:lnTo>
                  <a:pt x="436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13670" y="5656160"/>
            <a:ext cx="568960" cy="1321435"/>
          </a:xfrm>
          <a:custGeom>
            <a:avLst/>
            <a:gdLst/>
            <a:ahLst/>
            <a:cxnLst/>
            <a:rect l="l" t="t" r="r" b="b"/>
            <a:pathLst>
              <a:path w="568960" h="1321434">
                <a:moveTo>
                  <a:pt x="287979" y="0"/>
                </a:moveTo>
                <a:lnTo>
                  <a:pt x="309544" y="38018"/>
                </a:lnTo>
                <a:lnTo>
                  <a:pt x="339995" y="96207"/>
                </a:lnTo>
                <a:lnTo>
                  <a:pt x="339995" y="236685"/>
                </a:lnTo>
                <a:lnTo>
                  <a:pt x="332380" y="383547"/>
                </a:lnTo>
                <a:lnTo>
                  <a:pt x="303210" y="516442"/>
                </a:lnTo>
                <a:lnTo>
                  <a:pt x="235963" y="664524"/>
                </a:lnTo>
                <a:lnTo>
                  <a:pt x="154777" y="834127"/>
                </a:lnTo>
                <a:lnTo>
                  <a:pt x="102761" y="967022"/>
                </a:lnTo>
                <a:lnTo>
                  <a:pt x="81196" y="1092323"/>
                </a:lnTo>
                <a:lnTo>
                  <a:pt x="96416" y="1136624"/>
                </a:lnTo>
                <a:lnTo>
                  <a:pt x="162382" y="1136624"/>
                </a:lnTo>
                <a:lnTo>
                  <a:pt x="272759" y="1144218"/>
                </a:lnTo>
                <a:lnTo>
                  <a:pt x="427536" y="1165729"/>
                </a:lnTo>
                <a:lnTo>
                  <a:pt x="560738" y="1210030"/>
                </a:lnTo>
                <a:lnTo>
                  <a:pt x="568354" y="1225218"/>
                </a:lnTo>
                <a:lnTo>
                  <a:pt x="502388" y="1321407"/>
                </a:lnTo>
                <a:lnTo>
                  <a:pt x="457977" y="1321407"/>
                </a:lnTo>
                <a:lnTo>
                  <a:pt x="413576" y="1291031"/>
                </a:lnTo>
                <a:lnTo>
                  <a:pt x="324775" y="1239138"/>
                </a:lnTo>
                <a:lnTo>
                  <a:pt x="191562" y="1210030"/>
                </a:lnTo>
                <a:lnTo>
                  <a:pt x="1303" y="1210030"/>
                </a:lnTo>
                <a:lnTo>
                  <a:pt x="7605" y="1173322"/>
                </a:lnTo>
                <a:lnTo>
                  <a:pt x="36785" y="1129021"/>
                </a:lnTo>
                <a:lnTo>
                  <a:pt x="36785" y="1084729"/>
                </a:lnTo>
                <a:lnTo>
                  <a:pt x="29180" y="967022"/>
                </a:lnTo>
                <a:lnTo>
                  <a:pt x="59621" y="834127"/>
                </a:lnTo>
                <a:lnTo>
                  <a:pt x="117981" y="701232"/>
                </a:lnTo>
                <a:lnTo>
                  <a:pt x="191562" y="516442"/>
                </a:lnTo>
                <a:lnTo>
                  <a:pt x="191562" y="362026"/>
                </a:lnTo>
                <a:lnTo>
                  <a:pt x="177613" y="213995"/>
                </a:lnTo>
                <a:lnTo>
                  <a:pt x="169997" y="74726"/>
                </a:lnTo>
                <a:lnTo>
                  <a:pt x="206783" y="15227"/>
                </a:lnTo>
                <a:lnTo>
                  <a:pt x="287979" y="0"/>
                </a:lnTo>
                <a:close/>
              </a:path>
              <a:path w="568960" h="1321434">
                <a:moveTo>
                  <a:pt x="1303" y="1210030"/>
                </a:moveTo>
                <a:lnTo>
                  <a:pt x="191562" y="1210030"/>
                </a:lnTo>
                <a:lnTo>
                  <a:pt x="81196" y="1225218"/>
                </a:lnTo>
                <a:lnTo>
                  <a:pt x="21564" y="1239138"/>
                </a:lnTo>
                <a:lnTo>
                  <a:pt x="0" y="1217624"/>
                </a:lnTo>
                <a:lnTo>
                  <a:pt x="1303" y="1210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0462" y="5694179"/>
            <a:ext cx="472440" cy="1099185"/>
          </a:xfrm>
          <a:custGeom>
            <a:avLst/>
            <a:gdLst/>
            <a:ahLst/>
            <a:cxnLst/>
            <a:rect l="l" t="t" r="r" b="b"/>
            <a:pathLst>
              <a:path w="472439" h="1099184">
                <a:moveTo>
                  <a:pt x="52016" y="0"/>
                </a:moveTo>
                <a:lnTo>
                  <a:pt x="117981" y="0"/>
                </a:lnTo>
                <a:lnTo>
                  <a:pt x="147162" y="44271"/>
                </a:lnTo>
                <a:lnTo>
                  <a:pt x="154767" y="125250"/>
                </a:lnTo>
                <a:lnTo>
                  <a:pt x="147162" y="302497"/>
                </a:lnTo>
                <a:lnTo>
                  <a:pt x="133202" y="464496"/>
                </a:lnTo>
                <a:lnTo>
                  <a:pt x="117981" y="568287"/>
                </a:lnTo>
                <a:lnTo>
                  <a:pt x="88801" y="730286"/>
                </a:lnTo>
                <a:lnTo>
                  <a:pt x="88801" y="855587"/>
                </a:lnTo>
                <a:lnTo>
                  <a:pt x="102761" y="884701"/>
                </a:lnTo>
                <a:lnTo>
                  <a:pt x="183947" y="913815"/>
                </a:lnTo>
                <a:lnTo>
                  <a:pt x="361560" y="958107"/>
                </a:lnTo>
                <a:lnTo>
                  <a:pt x="464323" y="1002409"/>
                </a:lnTo>
                <a:lnTo>
                  <a:pt x="471935" y="1032783"/>
                </a:lnTo>
                <a:lnTo>
                  <a:pt x="390741" y="1098606"/>
                </a:lnTo>
                <a:lnTo>
                  <a:pt x="353945" y="1098606"/>
                </a:lnTo>
                <a:lnTo>
                  <a:pt x="265143" y="1039117"/>
                </a:lnTo>
                <a:lnTo>
                  <a:pt x="177603" y="994815"/>
                </a:lnTo>
                <a:lnTo>
                  <a:pt x="88801" y="973294"/>
                </a:lnTo>
                <a:lnTo>
                  <a:pt x="21564" y="958107"/>
                </a:lnTo>
                <a:lnTo>
                  <a:pt x="0" y="936596"/>
                </a:lnTo>
                <a:lnTo>
                  <a:pt x="0" y="840399"/>
                </a:lnTo>
                <a:lnTo>
                  <a:pt x="15220" y="715098"/>
                </a:lnTo>
                <a:lnTo>
                  <a:pt x="59621" y="537912"/>
                </a:lnTo>
                <a:lnTo>
                  <a:pt x="65965" y="449309"/>
                </a:lnTo>
                <a:lnTo>
                  <a:pt x="29180" y="243038"/>
                </a:lnTo>
                <a:lnTo>
                  <a:pt x="15220" y="140478"/>
                </a:lnTo>
                <a:lnTo>
                  <a:pt x="29180" y="44271"/>
                </a:lnTo>
                <a:lnTo>
                  <a:pt x="5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2472" y="4076609"/>
            <a:ext cx="775335" cy="979805"/>
          </a:xfrm>
          <a:custGeom>
            <a:avLst/>
            <a:gdLst/>
            <a:ahLst/>
            <a:cxnLst/>
            <a:rect l="l" t="t" r="r" b="b"/>
            <a:pathLst>
              <a:path w="775335" h="979804">
                <a:moveTo>
                  <a:pt x="52016" y="0"/>
                </a:moveTo>
                <a:lnTo>
                  <a:pt x="119252" y="0"/>
                </a:lnTo>
                <a:lnTo>
                  <a:pt x="200449" y="36707"/>
                </a:lnTo>
                <a:lnTo>
                  <a:pt x="251194" y="132915"/>
                </a:lnTo>
                <a:lnTo>
                  <a:pt x="318430" y="177186"/>
                </a:lnTo>
                <a:lnTo>
                  <a:pt x="421192" y="191203"/>
                </a:lnTo>
                <a:lnTo>
                  <a:pt x="606420" y="213894"/>
                </a:lnTo>
                <a:lnTo>
                  <a:pt x="753581" y="258266"/>
                </a:lnTo>
                <a:lnTo>
                  <a:pt x="775148" y="294974"/>
                </a:lnTo>
                <a:lnTo>
                  <a:pt x="761193" y="412661"/>
                </a:lnTo>
                <a:lnTo>
                  <a:pt x="709179" y="574620"/>
                </a:lnTo>
                <a:lnTo>
                  <a:pt x="635601" y="707535"/>
                </a:lnTo>
                <a:lnTo>
                  <a:pt x="562020" y="825222"/>
                </a:lnTo>
                <a:lnTo>
                  <a:pt x="494773" y="906302"/>
                </a:lnTo>
                <a:lnTo>
                  <a:pt x="428807" y="964490"/>
                </a:lnTo>
                <a:lnTo>
                  <a:pt x="362831" y="979718"/>
                </a:lnTo>
                <a:lnTo>
                  <a:pt x="326046" y="935346"/>
                </a:lnTo>
                <a:lnTo>
                  <a:pt x="340006" y="869594"/>
                </a:lnTo>
                <a:lnTo>
                  <a:pt x="369176" y="780951"/>
                </a:lnTo>
                <a:lnTo>
                  <a:pt x="480823" y="677180"/>
                </a:lnTo>
                <a:lnTo>
                  <a:pt x="591190" y="582284"/>
                </a:lnTo>
                <a:lnTo>
                  <a:pt x="643206" y="478514"/>
                </a:lnTo>
                <a:lnTo>
                  <a:pt x="664771" y="316454"/>
                </a:lnTo>
                <a:lnTo>
                  <a:pt x="539184" y="272183"/>
                </a:lnTo>
                <a:lnTo>
                  <a:pt x="340006" y="250602"/>
                </a:lnTo>
                <a:lnTo>
                  <a:pt x="208030" y="250602"/>
                </a:lnTo>
                <a:lnTo>
                  <a:pt x="200449" y="243038"/>
                </a:lnTo>
                <a:lnTo>
                  <a:pt x="214408" y="206330"/>
                </a:lnTo>
                <a:lnTo>
                  <a:pt x="192833" y="140579"/>
                </a:lnTo>
                <a:lnTo>
                  <a:pt x="133212" y="81080"/>
                </a:lnTo>
                <a:lnTo>
                  <a:pt x="88811" y="65852"/>
                </a:lnTo>
                <a:lnTo>
                  <a:pt x="0" y="65852"/>
                </a:lnTo>
                <a:lnTo>
                  <a:pt x="52016" y="0"/>
                </a:lnTo>
                <a:close/>
              </a:path>
              <a:path w="775335" h="979804">
                <a:moveTo>
                  <a:pt x="208030" y="250602"/>
                </a:moveTo>
                <a:lnTo>
                  <a:pt x="340006" y="250602"/>
                </a:lnTo>
                <a:lnTo>
                  <a:pt x="258809" y="258266"/>
                </a:lnTo>
                <a:lnTo>
                  <a:pt x="237244" y="279746"/>
                </a:lnTo>
                <a:lnTo>
                  <a:pt x="208030" y="250602"/>
                </a:lnTo>
                <a:close/>
              </a:path>
              <a:path w="775335" h="979804">
                <a:moveTo>
                  <a:pt x="0" y="65852"/>
                </a:moveTo>
                <a:lnTo>
                  <a:pt x="88811" y="65852"/>
                </a:lnTo>
                <a:lnTo>
                  <a:pt x="30451" y="102560"/>
                </a:lnTo>
                <a:lnTo>
                  <a:pt x="0" y="658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6693" y="3851218"/>
            <a:ext cx="212725" cy="239395"/>
          </a:xfrm>
          <a:custGeom>
            <a:avLst/>
            <a:gdLst/>
            <a:ahLst/>
            <a:cxnLst/>
            <a:rect l="l" t="t" r="r" b="b"/>
            <a:pathLst>
              <a:path w="212725" h="239395">
                <a:moveTo>
                  <a:pt x="138987" y="143201"/>
                </a:moveTo>
                <a:lnTo>
                  <a:pt x="183418" y="165992"/>
                </a:lnTo>
                <a:lnTo>
                  <a:pt x="206193" y="195036"/>
                </a:lnTo>
                <a:lnTo>
                  <a:pt x="212599" y="231743"/>
                </a:lnTo>
                <a:lnTo>
                  <a:pt x="183418" y="239307"/>
                </a:lnTo>
                <a:lnTo>
                  <a:pt x="169489" y="224180"/>
                </a:lnTo>
                <a:lnTo>
                  <a:pt x="169489" y="210263"/>
                </a:lnTo>
                <a:lnTo>
                  <a:pt x="146613" y="187472"/>
                </a:lnTo>
                <a:lnTo>
                  <a:pt x="94556" y="187472"/>
                </a:lnTo>
                <a:lnTo>
                  <a:pt x="42601" y="179909"/>
                </a:lnTo>
                <a:lnTo>
                  <a:pt x="17690" y="150764"/>
                </a:lnTo>
                <a:lnTo>
                  <a:pt x="94556" y="150764"/>
                </a:lnTo>
                <a:lnTo>
                  <a:pt x="138987" y="143201"/>
                </a:lnTo>
                <a:close/>
              </a:path>
              <a:path w="212725" h="239395">
                <a:moveTo>
                  <a:pt x="6728" y="40640"/>
                </a:moveTo>
                <a:lnTo>
                  <a:pt x="57750" y="40640"/>
                </a:lnTo>
                <a:lnTo>
                  <a:pt x="36195" y="62121"/>
                </a:lnTo>
                <a:lnTo>
                  <a:pt x="36195" y="106493"/>
                </a:lnTo>
                <a:lnTo>
                  <a:pt x="57750" y="143201"/>
                </a:lnTo>
                <a:lnTo>
                  <a:pt x="94556" y="150764"/>
                </a:lnTo>
                <a:lnTo>
                  <a:pt x="17690" y="150764"/>
                </a:lnTo>
                <a:lnTo>
                  <a:pt x="5795" y="136847"/>
                </a:lnTo>
                <a:lnTo>
                  <a:pt x="0" y="85879"/>
                </a:lnTo>
                <a:lnTo>
                  <a:pt x="0" y="63553"/>
                </a:lnTo>
                <a:lnTo>
                  <a:pt x="6728" y="40640"/>
                </a:lnTo>
                <a:close/>
              </a:path>
              <a:path w="212725" h="239395">
                <a:moveTo>
                  <a:pt x="74506" y="0"/>
                </a:moveTo>
                <a:lnTo>
                  <a:pt x="101255" y="0"/>
                </a:lnTo>
                <a:lnTo>
                  <a:pt x="146613" y="11496"/>
                </a:lnTo>
                <a:lnTo>
                  <a:pt x="161864" y="48204"/>
                </a:lnTo>
                <a:lnTo>
                  <a:pt x="138987" y="62121"/>
                </a:lnTo>
                <a:lnTo>
                  <a:pt x="117432" y="48204"/>
                </a:lnTo>
                <a:lnTo>
                  <a:pt x="86930" y="40640"/>
                </a:lnTo>
                <a:lnTo>
                  <a:pt x="6728" y="40640"/>
                </a:lnTo>
                <a:lnTo>
                  <a:pt x="13421" y="17849"/>
                </a:lnTo>
                <a:lnTo>
                  <a:pt x="74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96750" y="4120981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10" h="53339">
                <a:moveTo>
                  <a:pt x="27248" y="0"/>
                </a:moveTo>
                <a:lnTo>
                  <a:pt x="37854" y="2087"/>
                </a:lnTo>
                <a:lnTo>
                  <a:pt x="46515" y="7777"/>
                </a:lnTo>
                <a:lnTo>
                  <a:pt x="52355" y="16209"/>
                </a:lnTo>
                <a:lnTo>
                  <a:pt x="54496" y="26522"/>
                </a:lnTo>
                <a:lnTo>
                  <a:pt x="52355" y="36893"/>
                </a:lnTo>
                <a:lnTo>
                  <a:pt x="46515" y="45355"/>
                </a:lnTo>
                <a:lnTo>
                  <a:pt x="37854" y="51056"/>
                </a:lnTo>
                <a:lnTo>
                  <a:pt x="27248" y="53145"/>
                </a:lnTo>
                <a:lnTo>
                  <a:pt x="16642" y="51056"/>
                </a:lnTo>
                <a:lnTo>
                  <a:pt x="7981" y="45355"/>
                </a:lnTo>
                <a:lnTo>
                  <a:pt x="2141" y="36893"/>
                </a:lnTo>
                <a:lnTo>
                  <a:pt x="0" y="26522"/>
                </a:lnTo>
                <a:lnTo>
                  <a:pt x="2141" y="16209"/>
                </a:lnTo>
                <a:lnTo>
                  <a:pt x="7981" y="7777"/>
                </a:lnTo>
                <a:lnTo>
                  <a:pt x="16642" y="2087"/>
                </a:lnTo>
                <a:lnTo>
                  <a:pt x="27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54300" algn="l"/>
              </a:tabLst>
            </a:pPr>
            <a:r>
              <a:rPr sz="4000" spc="195" dirty="0"/>
              <a:t>Altern</a:t>
            </a:r>
            <a:r>
              <a:rPr sz="4000" spc="210" dirty="0"/>
              <a:t>a</a:t>
            </a:r>
            <a:r>
              <a:rPr sz="4000" spc="285" dirty="0"/>
              <a:t>te</a:t>
            </a:r>
            <a:r>
              <a:rPr sz="4000" dirty="0"/>
              <a:t>	</a:t>
            </a:r>
            <a:r>
              <a:rPr sz="4000" spc="335" dirty="0"/>
              <a:t>Key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615187" y="2242311"/>
            <a:ext cx="371475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9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6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22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75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19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60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(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75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)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8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6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90" dirty="0">
                <a:solidFill>
                  <a:srgbClr val="D11F2E"/>
                </a:solidFill>
                <a:latin typeface="Verdana"/>
                <a:cs typeface="Verdana"/>
              </a:rPr>
              <a:t>W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40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4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TI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140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40" dirty="0">
                <a:solidFill>
                  <a:srgbClr val="D11F2E"/>
                </a:solidFill>
                <a:latin typeface="Verdana"/>
                <a:cs typeface="Verdana"/>
              </a:rPr>
              <a:t>G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85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6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IT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22903" y="3730752"/>
            <a:ext cx="3959352" cy="2846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9311" y="3991355"/>
            <a:ext cx="1818131" cy="2510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8307" y="3147060"/>
            <a:ext cx="2276856" cy="133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0143" y="3360420"/>
            <a:ext cx="1898904" cy="9692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458" y="3171351"/>
            <a:ext cx="2210435" cy="1271270"/>
          </a:xfrm>
          <a:custGeom>
            <a:avLst/>
            <a:gdLst/>
            <a:ahLst/>
            <a:cxnLst/>
            <a:rect l="l" t="t" r="r" b="b"/>
            <a:pathLst>
              <a:path w="2210435" h="1271270">
                <a:moveTo>
                  <a:pt x="1089169" y="0"/>
                </a:moveTo>
                <a:lnTo>
                  <a:pt x="1037069" y="1122"/>
                </a:lnTo>
                <a:lnTo>
                  <a:pt x="984905" y="3680"/>
                </a:lnTo>
                <a:lnTo>
                  <a:pt x="932760" y="7691"/>
                </a:lnTo>
                <a:lnTo>
                  <a:pt x="880719" y="13171"/>
                </a:lnTo>
                <a:lnTo>
                  <a:pt x="828866" y="20138"/>
                </a:lnTo>
                <a:lnTo>
                  <a:pt x="777287" y="28609"/>
                </a:lnTo>
                <a:lnTo>
                  <a:pt x="726066" y="38600"/>
                </a:lnTo>
                <a:lnTo>
                  <a:pt x="675287" y="50128"/>
                </a:lnTo>
                <a:lnTo>
                  <a:pt x="625035" y="63211"/>
                </a:lnTo>
                <a:lnTo>
                  <a:pt x="567377" y="80410"/>
                </a:lnTo>
                <a:lnTo>
                  <a:pt x="512209" y="99269"/>
                </a:lnTo>
                <a:lnTo>
                  <a:pt x="459580" y="119709"/>
                </a:lnTo>
                <a:lnTo>
                  <a:pt x="409536" y="141650"/>
                </a:lnTo>
                <a:lnTo>
                  <a:pt x="362127" y="165012"/>
                </a:lnTo>
                <a:lnTo>
                  <a:pt x="317402" y="189716"/>
                </a:lnTo>
                <a:lnTo>
                  <a:pt x="275407" y="215683"/>
                </a:lnTo>
                <a:lnTo>
                  <a:pt x="236192" y="242832"/>
                </a:lnTo>
                <a:lnTo>
                  <a:pt x="199805" y="271085"/>
                </a:lnTo>
                <a:lnTo>
                  <a:pt x="166294" y="300362"/>
                </a:lnTo>
                <a:lnTo>
                  <a:pt x="135707" y="330582"/>
                </a:lnTo>
                <a:lnTo>
                  <a:pt x="108093" y="361668"/>
                </a:lnTo>
                <a:lnTo>
                  <a:pt x="83501" y="393538"/>
                </a:lnTo>
                <a:lnTo>
                  <a:pt x="61977" y="426114"/>
                </a:lnTo>
                <a:lnTo>
                  <a:pt x="28332" y="493064"/>
                </a:lnTo>
                <a:lnTo>
                  <a:pt x="7544" y="561881"/>
                </a:lnTo>
                <a:lnTo>
                  <a:pt x="0" y="631929"/>
                </a:lnTo>
                <a:lnTo>
                  <a:pt x="1314" y="667215"/>
                </a:lnTo>
                <a:lnTo>
                  <a:pt x="14360" y="737916"/>
                </a:lnTo>
                <a:lnTo>
                  <a:pt x="41615" y="808256"/>
                </a:lnTo>
                <a:lnTo>
                  <a:pt x="60692" y="843092"/>
                </a:lnTo>
                <a:lnTo>
                  <a:pt x="83466" y="877600"/>
                </a:lnTo>
                <a:lnTo>
                  <a:pt x="109986" y="911698"/>
                </a:lnTo>
                <a:lnTo>
                  <a:pt x="162439" y="967128"/>
                </a:lnTo>
                <a:lnTo>
                  <a:pt x="191721" y="993285"/>
                </a:lnTo>
                <a:lnTo>
                  <a:pt x="222928" y="1018380"/>
                </a:lnTo>
                <a:lnTo>
                  <a:pt x="255975" y="1042397"/>
                </a:lnTo>
                <a:lnTo>
                  <a:pt x="290778" y="1065319"/>
                </a:lnTo>
                <a:lnTo>
                  <a:pt x="327252" y="1087128"/>
                </a:lnTo>
                <a:lnTo>
                  <a:pt x="365312" y="1107808"/>
                </a:lnTo>
                <a:lnTo>
                  <a:pt x="404874" y="1127341"/>
                </a:lnTo>
                <a:lnTo>
                  <a:pt x="445853" y="1145710"/>
                </a:lnTo>
                <a:lnTo>
                  <a:pt x="488166" y="1162900"/>
                </a:lnTo>
                <a:lnTo>
                  <a:pt x="531727" y="1178892"/>
                </a:lnTo>
                <a:lnTo>
                  <a:pt x="576451" y="1193669"/>
                </a:lnTo>
                <a:lnTo>
                  <a:pt x="622256" y="1207215"/>
                </a:lnTo>
                <a:lnTo>
                  <a:pt x="669054" y="1219512"/>
                </a:lnTo>
                <a:lnTo>
                  <a:pt x="716764" y="1230544"/>
                </a:lnTo>
                <a:lnTo>
                  <a:pt x="765299" y="1240294"/>
                </a:lnTo>
                <a:lnTo>
                  <a:pt x="814575" y="1248743"/>
                </a:lnTo>
                <a:lnTo>
                  <a:pt x="864508" y="1255877"/>
                </a:lnTo>
                <a:lnTo>
                  <a:pt x="915013" y="1261677"/>
                </a:lnTo>
                <a:lnTo>
                  <a:pt x="966006" y="1266126"/>
                </a:lnTo>
                <a:lnTo>
                  <a:pt x="1017402" y="1269208"/>
                </a:lnTo>
                <a:lnTo>
                  <a:pt x="1069117" y="1270906"/>
                </a:lnTo>
                <a:lnTo>
                  <a:pt x="1121066" y="1271201"/>
                </a:lnTo>
                <a:lnTo>
                  <a:pt x="1173164" y="1270079"/>
                </a:lnTo>
                <a:lnTo>
                  <a:pt x="1225327" y="1267520"/>
                </a:lnTo>
                <a:lnTo>
                  <a:pt x="1277471" y="1263510"/>
                </a:lnTo>
                <a:lnTo>
                  <a:pt x="1329511" y="1258029"/>
                </a:lnTo>
                <a:lnTo>
                  <a:pt x="1381363" y="1251063"/>
                </a:lnTo>
                <a:lnTo>
                  <a:pt x="1432941" y="1242592"/>
                </a:lnTo>
                <a:lnTo>
                  <a:pt x="1484162" y="1232601"/>
                </a:lnTo>
                <a:lnTo>
                  <a:pt x="1534941" y="1221073"/>
                </a:lnTo>
                <a:lnTo>
                  <a:pt x="1585193" y="1207989"/>
                </a:lnTo>
                <a:lnTo>
                  <a:pt x="1923285" y="1207989"/>
                </a:lnTo>
                <a:lnTo>
                  <a:pt x="1923013" y="1062828"/>
                </a:lnTo>
                <a:lnTo>
                  <a:pt x="1968899" y="1031849"/>
                </a:lnTo>
                <a:lnTo>
                  <a:pt x="2010887" y="999548"/>
                </a:lnTo>
                <a:lnTo>
                  <a:pt x="2048948" y="966039"/>
                </a:lnTo>
                <a:lnTo>
                  <a:pt x="2083054" y="931437"/>
                </a:lnTo>
                <a:lnTo>
                  <a:pt x="2113175" y="895858"/>
                </a:lnTo>
                <a:lnTo>
                  <a:pt x="2139282" y="859417"/>
                </a:lnTo>
                <a:lnTo>
                  <a:pt x="2161347" y="822228"/>
                </a:lnTo>
                <a:lnTo>
                  <a:pt x="2179341" y="784406"/>
                </a:lnTo>
                <a:lnTo>
                  <a:pt x="2193234" y="746067"/>
                </a:lnTo>
                <a:lnTo>
                  <a:pt x="2202999" y="707325"/>
                </a:lnTo>
                <a:lnTo>
                  <a:pt x="2208605" y="668295"/>
                </a:lnTo>
                <a:lnTo>
                  <a:pt x="2210025" y="629093"/>
                </a:lnTo>
                <a:lnTo>
                  <a:pt x="2207229" y="589833"/>
                </a:lnTo>
                <a:lnTo>
                  <a:pt x="2200188" y="550631"/>
                </a:lnTo>
                <a:lnTo>
                  <a:pt x="2188874" y="511600"/>
                </a:lnTo>
                <a:lnTo>
                  <a:pt x="2173257" y="472858"/>
                </a:lnTo>
                <a:lnTo>
                  <a:pt x="2153310" y="434517"/>
                </a:lnTo>
                <a:lnTo>
                  <a:pt x="2129002" y="396694"/>
                </a:lnTo>
                <a:lnTo>
                  <a:pt x="2100305" y="359502"/>
                </a:lnTo>
                <a:lnTo>
                  <a:pt x="2047847" y="304073"/>
                </a:lnTo>
                <a:lnTo>
                  <a:pt x="2018562" y="277916"/>
                </a:lnTo>
                <a:lnTo>
                  <a:pt x="1987353" y="252820"/>
                </a:lnTo>
                <a:lnTo>
                  <a:pt x="1954303" y="228804"/>
                </a:lnTo>
                <a:lnTo>
                  <a:pt x="1919498" y="205882"/>
                </a:lnTo>
                <a:lnTo>
                  <a:pt x="1883022" y="184073"/>
                </a:lnTo>
                <a:lnTo>
                  <a:pt x="1844959" y="163393"/>
                </a:lnTo>
                <a:lnTo>
                  <a:pt x="1805394" y="143860"/>
                </a:lnTo>
                <a:lnTo>
                  <a:pt x="1764412" y="125490"/>
                </a:lnTo>
                <a:lnTo>
                  <a:pt x="1722097" y="108301"/>
                </a:lnTo>
                <a:lnTo>
                  <a:pt x="1678534" y="92309"/>
                </a:lnTo>
                <a:lnTo>
                  <a:pt x="1633807" y="77532"/>
                </a:lnTo>
                <a:lnTo>
                  <a:pt x="1588000" y="63986"/>
                </a:lnTo>
                <a:lnTo>
                  <a:pt x="1541199" y="51689"/>
                </a:lnTo>
                <a:lnTo>
                  <a:pt x="1493487" y="40657"/>
                </a:lnTo>
                <a:lnTo>
                  <a:pt x="1444950" y="30907"/>
                </a:lnTo>
                <a:lnTo>
                  <a:pt x="1395671" y="22457"/>
                </a:lnTo>
                <a:lnTo>
                  <a:pt x="1345736" y="15324"/>
                </a:lnTo>
                <a:lnTo>
                  <a:pt x="1295229" y="9524"/>
                </a:lnTo>
                <a:lnTo>
                  <a:pt x="1244234" y="5075"/>
                </a:lnTo>
                <a:lnTo>
                  <a:pt x="1192836" y="1993"/>
                </a:lnTo>
                <a:lnTo>
                  <a:pt x="1141120" y="295"/>
                </a:lnTo>
                <a:lnTo>
                  <a:pt x="1089169" y="0"/>
                </a:lnTo>
                <a:close/>
              </a:path>
              <a:path w="2210435" h="1271270">
                <a:moveTo>
                  <a:pt x="1923285" y="1207989"/>
                </a:moveTo>
                <a:lnTo>
                  <a:pt x="1585193" y="1207989"/>
                </a:lnTo>
                <a:lnTo>
                  <a:pt x="1923394" y="1265774"/>
                </a:lnTo>
                <a:lnTo>
                  <a:pt x="1923285" y="1207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458" y="3171351"/>
            <a:ext cx="2210435" cy="1271270"/>
          </a:xfrm>
          <a:custGeom>
            <a:avLst/>
            <a:gdLst/>
            <a:ahLst/>
            <a:cxnLst/>
            <a:rect l="l" t="t" r="r" b="b"/>
            <a:pathLst>
              <a:path w="2210435" h="1271270">
                <a:moveTo>
                  <a:pt x="1923394" y="1265774"/>
                </a:moveTo>
                <a:lnTo>
                  <a:pt x="1585193" y="1207989"/>
                </a:lnTo>
                <a:lnTo>
                  <a:pt x="1534941" y="1221073"/>
                </a:lnTo>
                <a:lnTo>
                  <a:pt x="1484162" y="1232601"/>
                </a:lnTo>
                <a:lnTo>
                  <a:pt x="1432941" y="1242592"/>
                </a:lnTo>
                <a:lnTo>
                  <a:pt x="1381363" y="1251063"/>
                </a:lnTo>
                <a:lnTo>
                  <a:pt x="1329511" y="1258029"/>
                </a:lnTo>
                <a:lnTo>
                  <a:pt x="1277471" y="1263510"/>
                </a:lnTo>
                <a:lnTo>
                  <a:pt x="1225327" y="1267520"/>
                </a:lnTo>
                <a:lnTo>
                  <a:pt x="1173164" y="1270079"/>
                </a:lnTo>
                <a:lnTo>
                  <a:pt x="1121066" y="1271201"/>
                </a:lnTo>
                <a:lnTo>
                  <a:pt x="1069117" y="1270906"/>
                </a:lnTo>
                <a:lnTo>
                  <a:pt x="1017402" y="1269208"/>
                </a:lnTo>
                <a:lnTo>
                  <a:pt x="966006" y="1266126"/>
                </a:lnTo>
                <a:lnTo>
                  <a:pt x="915013" y="1261677"/>
                </a:lnTo>
                <a:lnTo>
                  <a:pt x="864508" y="1255877"/>
                </a:lnTo>
                <a:lnTo>
                  <a:pt x="814575" y="1248743"/>
                </a:lnTo>
                <a:lnTo>
                  <a:pt x="765299" y="1240294"/>
                </a:lnTo>
                <a:lnTo>
                  <a:pt x="716764" y="1230544"/>
                </a:lnTo>
                <a:lnTo>
                  <a:pt x="669054" y="1219512"/>
                </a:lnTo>
                <a:lnTo>
                  <a:pt x="622256" y="1207215"/>
                </a:lnTo>
                <a:lnTo>
                  <a:pt x="576451" y="1193669"/>
                </a:lnTo>
                <a:lnTo>
                  <a:pt x="531727" y="1178892"/>
                </a:lnTo>
                <a:lnTo>
                  <a:pt x="488166" y="1162900"/>
                </a:lnTo>
                <a:lnTo>
                  <a:pt x="445853" y="1145710"/>
                </a:lnTo>
                <a:lnTo>
                  <a:pt x="404874" y="1127341"/>
                </a:lnTo>
                <a:lnTo>
                  <a:pt x="365312" y="1107808"/>
                </a:lnTo>
                <a:lnTo>
                  <a:pt x="327252" y="1087128"/>
                </a:lnTo>
                <a:lnTo>
                  <a:pt x="290778" y="1065319"/>
                </a:lnTo>
                <a:lnTo>
                  <a:pt x="255975" y="1042397"/>
                </a:lnTo>
                <a:lnTo>
                  <a:pt x="222928" y="1018380"/>
                </a:lnTo>
                <a:lnTo>
                  <a:pt x="191721" y="993285"/>
                </a:lnTo>
                <a:lnTo>
                  <a:pt x="162439" y="967128"/>
                </a:lnTo>
                <a:lnTo>
                  <a:pt x="135166" y="939927"/>
                </a:lnTo>
                <a:lnTo>
                  <a:pt x="83466" y="877600"/>
                </a:lnTo>
                <a:lnTo>
                  <a:pt x="60692" y="843092"/>
                </a:lnTo>
                <a:lnTo>
                  <a:pt x="41615" y="808256"/>
                </a:lnTo>
                <a:lnTo>
                  <a:pt x="26187" y="773171"/>
                </a:lnTo>
                <a:lnTo>
                  <a:pt x="6085" y="702571"/>
                </a:lnTo>
                <a:lnTo>
                  <a:pt x="0" y="631929"/>
                </a:lnTo>
                <a:lnTo>
                  <a:pt x="2092" y="596791"/>
                </a:lnTo>
                <a:lnTo>
                  <a:pt x="16307" y="527279"/>
                </a:lnTo>
                <a:lnTo>
                  <a:pt x="43572" y="459316"/>
                </a:lnTo>
                <a:lnTo>
                  <a:pt x="83501" y="393538"/>
                </a:lnTo>
                <a:lnTo>
                  <a:pt x="108093" y="361668"/>
                </a:lnTo>
                <a:lnTo>
                  <a:pt x="135707" y="330582"/>
                </a:lnTo>
                <a:lnTo>
                  <a:pt x="166294" y="300362"/>
                </a:lnTo>
                <a:lnTo>
                  <a:pt x="199805" y="271085"/>
                </a:lnTo>
                <a:lnTo>
                  <a:pt x="236192" y="242832"/>
                </a:lnTo>
                <a:lnTo>
                  <a:pt x="275407" y="215683"/>
                </a:lnTo>
                <a:lnTo>
                  <a:pt x="317402" y="189716"/>
                </a:lnTo>
                <a:lnTo>
                  <a:pt x="362127" y="165012"/>
                </a:lnTo>
                <a:lnTo>
                  <a:pt x="409536" y="141650"/>
                </a:lnTo>
                <a:lnTo>
                  <a:pt x="459580" y="119709"/>
                </a:lnTo>
                <a:lnTo>
                  <a:pt x="512209" y="99269"/>
                </a:lnTo>
                <a:lnTo>
                  <a:pt x="567377" y="80410"/>
                </a:lnTo>
                <a:lnTo>
                  <a:pt x="625035" y="63211"/>
                </a:lnTo>
                <a:lnTo>
                  <a:pt x="675287" y="50128"/>
                </a:lnTo>
                <a:lnTo>
                  <a:pt x="726066" y="38600"/>
                </a:lnTo>
                <a:lnTo>
                  <a:pt x="777287" y="28609"/>
                </a:lnTo>
                <a:lnTo>
                  <a:pt x="828866" y="20138"/>
                </a:lnTo>
                <a:lnTo>
                  <a:pt x="880719" y="13171"/>
                </a:lnTo>
                <a:lnTo>
                  <a:pt x="932760" y="7691"/>
                </a:lnTo>
                <a:lnTo>
                  <a:pt x="984905" y="3680"/>
                </a:lnTo>
                <a:lnTo>
                  <a:pt x="1037069" y="1122"/>
                </a:lnTo>
                <a:lnTo>
                  <a:pt x="1089169" y="0"/>
                </a:lnTo>
                <a:lnTo>
                  <a:pt x="1141120" y="295"/>
                </a:lnTo>
                <a:lnTo>
                  <a:pt x="1192836" y="1993"/>
                </a:lnTo>
                <a:lnTo>
                  <a:pt x="1244234" y="5075"/>
                </a:lnTo>
                <a:lnTo>
                  <a:pt x="1295229" y="9524"/>
                </a:lnTo>
                <a:lnTo>
                  <a:pt x="1345736" y="15324"/>
                </a:lnTo>
                <a:lnTo>
                  <a:pt x="1395671" y="22457"/>
                </a:lnTo>
                <a:lnTo>
                  <a:pt x="1444950" y="30907"/>
                </a:lnTo>
                <a:lnTo>
                  <a:pt x="1493487" y="40657"/>
                </a:lnTo>
                <a:lnTo>
                  <a:pt x="1541199" y="51689"/>
                </a:lnTo>
                <a:lnTo>
                  <a:pt x="1588000" y="63986"/>
                </a:lnTo>
                <a:lnTo>
                  <a:pt x="1633807" y="77532"/>
                </a:lnTo>
                <a:lnTo>
                  <a:pt x="1678534" y="92309"/>
                </a:lnTo>
                <a:lnTo>
                  <a:pt x="1722097" y="108301"/>
                </a:lnTo>
                <a:lnTo>
                  <a:pt x="1764412" y="125490"/>
                </a:lnTo>
                <a:lnTo>
                  <a:pt x="1805394" y="143860"/>
                </a:lnTo>
                <a:lnTo>
                  <a:pt x="1844959" y="163393"/>
                </a:lnTo>
                <a:lnTo>
                  <a:pt x="1883022" y="184073"/>
                </a:lnTo>
                <a:lnTo>
                  <a:pt x="1919498" y="205882"/>
                </a:lnTo>
                <a:lnTo>
                  <a:pt x="1954303" y="228804"/>
                </a:lnTo>
                <a:lnTo>
                  <a:pt x="1987353" y="252820"/>
                </a:lnTo>
                <a:lnTo>
                  <a:pt x="2018562" y="277916"/>
                </a:lnTo>
                <a:lnTo>
                  <a:pt x="2047847" y="304073"/>
                </a:lnTo>
                <a:lnTo>
                  <a:pt x="2075123" y="331274"/>
                </a:lnTo>
                <a:lnTo>
                  <a:pt x="2129002" y="396694"/>
                </a:lnTo>
                <a:lnTo>
                  <a:pt x="2153310" y="434517"/>
                </a:lnTo>
                <a:lnTo>
                  <a:pt x="2173257" y="472858"/>
                </a:lnTo>
                <a:lnTo>
                  <a:pt x="2188874" y="511600"/>
                </a:lnTo>
                <a:lnTo>
                  <a:pt x="2200188" y="550631"/>
                </a:lnTo>
                <a:lnTo>
                  <a:pt x="2207229" y="589833"/>
                </a:lnTo>
                <a:lnTo>
                  <a:pt x="2210025" y="629093"/>
                </a:lnTo>
                <a:lnTo>
                  <a:pt x="2208605" y="668295"/>
                </a:lnTo>
                <a:lnTo>
                  <a:pt x="2202999" y="707325"/>
                </a:lnTo>
                <a:lnTo>
                  <a:pt x="2193234" y="746067"/>
                </a:lnTo>
                <a:lnTo>
                  <a:pt x="2179341" y="784406"/>
                </a:lnTo>
                <a:lnTo>
                  <a:pt x="2161347" y="822228"/>
                </a:lnTo>
                <a:lnTo>
                  <a:pt x="2139282" y="859417"/>
                </a:lnTo>
                <a:lnTo>
                  <a:pt x="2113175" y="895858"/>
                </a:lnTo>
                <a:lnTo>
                  <a:pt x="2083054" y="931437"/>
                </a:lnTo>
                <a:lnTo>
                  <a:pt x="2048948" y="966039"/>
                </a:lnTo>
                <a:lnTo>
                  <a:pt x="2010887" y="999548"/>
                </a:lnTo>
                <a:lnTo>
                  <a:pt x="1968899" y="1031849"/>
                </a:lnTo>
                <a:lnTo>
                  <a:pt x="1923013" y="1062828"/>
                </a:lnTo>
                <a:lnTo>
                  <a:pt x="1923394" y="1265774"/>
                </a:lnTo>
                <a:close/>
              </a:path>
            </a:pathLst>
          </a:custGeom>
          <a:ln w="1219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8261" y="3437001"/>
            <a:ext cx="1575435" cy="74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1905" algn="ctr">
              <a:lnSpc>
                <a:spcPct val="100000"/>
              </a:lnSpc>
            </a:pPr>
            <a:r>
              <a:rPr sz="1600" i="1" spc="80" dirty="0">
                <a:latin typeface="Verdana"/>
                <a:cs typeface="Verdana"/>
              </a:rPr>
              <a:t>A</a:t>
            </a:r>
            <a:r>
              <a:rPr sz="1600" i="1" spc="-60" dirty="0">
                <a:latin typeface="Verdana"/>
                <a:cs typeface="Verdana"/>
              </a:rPr>
              <a:t>re</a:t>
            </a:r>
            <a:r>
              <a:rPr sz="1600" i="1" spc="-114" dirty="0">
                <a:latin typeface="Verdana"/>
                <a:cs typeface="Verdana"/>
              </a:rPr>
              <a:t> 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20" dirty="0">
                <a:latin typeface="Verdana"/>
                <a:cs typeface="Verdana"/>
              </a:rPr>
              <a:t>h</a:t>
            </a:r>
            <a:r>
              <a:rPr sz="1600" i="1" spc="10" dirty="0">
                <a:latin typeface="Verdana"/>
                <a:cs typeface="Verdana"/>
              </a:rPr>
              <a:t>e</a:t>
            </a:r>
            <a:r>
              <a:rPr sz="1600" i="1" spc="-70" dirty="0">
                <a:latin typeface="Verdana"/>
                <a:cs typeface="Verdana"/>
              </a:rPr>
              <a:t>se</a:t>
            </a:r>
            <a:r>
              <a:rPr sz="1600" i="1" spc="-125" dirty="0">
                <a:latin typeface="Verdana"/>
                <a:cs typeface="Verdana"/>
              </a:rPr>
              <a:t> </a:t>
            </a:r>
            <a:r>
              <a:rPr sz="1600" i="1" spc="70" dirty="0">
                <a:latin typeface="Verdana"/>
                <a:cs typeface="Verdana"/>
              </a:rPr>
              <a:t>g</a:t>
            </a:r>
            <a:r>
              <a:rPr sz="1600" i="1" spc="80" dirty="0">
                <a:latin typeface="Verdana"/>
                <a:cs typeface="Verdana"/>
              </a:rPr>
              <a:t>ood</a:t>
            </a:r>
            <a:r>
              <a:rPr sz="1600" i="1" spc="45" dirty="0">
                <a:latin typeface="Verdana"/>
                <a:cs typeface="Verdana"/>
              </a:rPr>
              <a:t> </a:t>
            </a:r>
            <a:r>
              <a:rPr sz="1600" i="1" spc="15" dirty="0">
                <a:latin typeface="Verdana"/>
                <a:cs typeface="Verdana"/>
              </a:rPr>
              <a:t>AK’</a:t>
            </a:r>
            <a:r>
              <a:rPr sz="1600" i="1" spc="-215" dirty="0">
                <a:latin typeface="Verdana"/>
                <a:cs typeface="Verdana"/>
              </a:rPr>
              <a:t>s</a:t>
            </a:r>
            <a:r>
              <a:rPr sz="1600" i="1" spc="-105" dirty="0">
                <a:latin typeface="Verdana"/>
                <a:cs typeface="Verdana"/>
              </a:rPr>
              <a:t> </a:t>
            </a:r>
            <a:r>
              <a:rPr sz="1600" i="1" spc="-65" dirty="0">
                <a:latin typeface="Verdana"/>
                <a:cs typeface="Verdana"/>
              </a:rPr>
              <a:t>for</a:t>
            </a:r>
            <a:r>
              <a:rPr sz="1600" i="1" spc="-120" dirty="0">
                <a:latin typeface="Verdana"/>
                <a:cs typeface="Verdana"/>
              </a:rPr>
              <a:t> </a:t>
            </a:r>
            <a:r>
              <a:rPr sz="1600" i="1" spc="5" dirty="0">
                <a:latin typeface="Verdana"/>
                <a:cs typeface="Verdana"/>
              </a:rPr>
              <a:t>al</a:t>
            </a:r>
            <a:r>
              <a:rPr sz="1600" i="1" spc="-120" dirty="0">
                <a:latin typeface="Verdana"/>
                <a:cs typeface="Verdana"/>
              </a:rPr>
              <a:t>l</a:t>
            </a:r>
            <a:r>
              <a:rPr sz="1600" i="1" spc="-155" dirty="0">
                <a:latin typeface="Verdana"/>
                <a:cs typeface="Verdana"/>
              </a:rPr>
              <a:t> </a:t>
            </a:r>
            <a:r>
              <a:rPr sz="1600" i="1" spc="5" dirty="0">
                <a:latin typeface="Verdana"/>
                <a:cs typeface="Verdana"/>
              </a:rPr>
              <a:t>circu</a:t>
            </a:r>
            <a:r>
              <a:rPr sz="1600" i="1" spc="-180" dirty="0">
                <a:latin typeface="Verdana"/>
                <a:cs typeface="Verdana"/>
              </a:rPr>
              <a:t>m</a:t>
            </a:r>
            <a:r>
              <a:rPr sz="1600" i="1" spc="-95" dirty="0">
                <a:latin typeface="Verdana"/>
                <a:cs typeface="Verdana"/>
              </a:rPr>
              <a:t>s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85" dirty="0">
                <a:latin typeface="Verdana"/>
                <a:cs typeface="Verdana"/>
              </a:rPr>
              <a:t>anc</a:t>
            </a:r>
            <a:r>
              <a:rPr sz="1600" i="1" spc="80" dirty="0">
                <a:latin typeface="Verdana"/>
                <a:cs typeface="Verdana"/>
              </a:rPr>
              <a:t>e</a:t>
            </a:r>
            <a:r>
              <a:rPr sz="1600" i="1" spc="-80" dirty="0">
                <a:latin typeface="Verdana"/>
                <a:cs typeface="Verdana"/>
              </a:rPr>
              <a:t>s?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46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2023" y="4190565"/>
            <a:ext cx="680085" cy="663575"/>
          </a:xfrm>
          <a:custGeom>
            <a:avLst/>
            <a:gdLst/>
            <a:ahLst/>
            <a:cxnLst/>
            <a:rect l="l" t="t" r="r" b="b"/>
            <a:pathLst>
              <a:path w="680085" h="663575">
                <a:moveTo>
                  <a:pt x="89711" y="435352"/>
                </a:moveTo>
                <a:lnTo>
                  <a:pt x="517619" y="435352"/>
                </a:lnTo>
                <a:lnTo>
                  <a:pt x="525224" y="553140"/>
                </a:lnTo>
                <a:lnTo>
                  <a:pt x="494783" y="641682"/>
                </a:lnTo>
                <a:lnTo>
                  <a:pt x="457987" y="663163"/>
                </a:lnTo>
                <a:lnTo>
                  <a:pt x="376791" y="648036"/>
                </a:lnTo>
                <a:lnTo>
                  <a:pt x="280374" y="603764"/>
                </a:lnTo>
                <a:lnTo>
                  <a:pt x="191573" y="537912"/>
                </a:lnTo>
                <a:lnTo>
                  <a:pt x="110376" y="464496"/>
                </a:lnTo>
                <a:lnTo>
                  <a:pt x="89711" y="435352"/>
                </a:lnTo>
                <a:close/>
              </a:path>
              <a:path w="680085" h="663575">
                <a:moveTo>
                  <a:pt x="133212" y="0"/>
                </a:moveTo>
                <a:lnTo>
                  <a:pt x="199178" y="7563"/>
                </a:lnTo>
                <a:lnTo>
                  <a:pt x="280374" y="44271"/>
                </a:lnTo>
                <a:lnTo>
                  <a:pt x="347611" y="125250"/>
                </a:lnTo>
                <a:lnTo>
                  <a:pt x="413587" y="191103"/>
                </a:lnTo>
                <a:lnTo>
                  <a:pt x="473208" y="279746"/>
                </a:lnTo>
                <a:lnTo>
                  <a:pt x="510003" y="368289"/>
                </a:lnTo>
                <a:lnTo>
                  <a:pt x="658436" y="375852"/>
                </a:lnTo>
                <a:lnTo>
                  <a:pt x="680001" y="420225"/>
                </a:lnTo>
                <a:lnTo>
                  <a:pt x="658436" y="441705"/>
                </a:lnTo>
                <a:lnTo>
                  <a:pt x="517619" y="435352"/>
                </a:lnTo>
                <a:lnTo>
                  <a:pt x="89711" y="435352"/>
                </a:lnTo>
                <a:lnTo>
                  <a:pt x="36795" y="360726"/>
                </a:lnTo>
                <a:lnTo>
                  <a:pt x="7615" y="272082"/>
                </a:lnTo>
                <a:lnTo>
                  <a:pt x="0" y="169622"/>
                </a:lnTo>
                <a:lnTo>
                  <a:pt x="29180" y="73415"/>
                </a:lnTo>
                <a:lnTo>
                  <a:pt x="65975" y="21480"/>
                </a:lnTo>
                <a:lnTo>
                  <a:pt x="133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46873" y="4889226"/>
            <a:ext cx="472440" cy="974725"/>
          </a:xfrm>
          <a:custGeom>
            <a:avLst/>
            <a:gdLst/>
            <a:ahLst/>
            <a:cxnLst/>
            <a:rect l="l" t="t" r="r" b="b"/>
            <a:pathLst>
              <a:path w="472439" h="974725">
                <a:moveTo>
                  <a:pt x="170008" y="0"/>
                </a:moveTo>
                <a:lnTo>
                  <a:pt x="272769" y="22791"/>
                </a:lnTo>
                <a:lnTo>
                  <a:pt x="338735" y="82290"/>
                </a:lnTo>
                <a:lnTo>
                  <a:pt x="383135" y="169622"/>
                </a:lnTo>
                <a:lnTo>
                  <a:pt x="427536" y="310101"/>
                </a:lnTo>
                <a:lnTo>
                  <a:pt x="456716" y="450579"/>
                </a:lnTo>
                <a:lnTo>
                  <a:pt x="471947" y="583494"/>
                </a:lnTo>
                <a:lnTo>
                  <a:pt x="456716" y="730326"/>
                </a:lnTo>
                <a:lnTo>
                  <a:pt x="413587" y="826432"/>
                </a:lnTo>
                <a:lnTo>
                  <a:pt x="346350" y="936556"/>
                </a:lnTo>
                <a:lnTo>
                  <a:pt x="280374" y="974575"/>
                </a:lnTo>
                <a:lnTo>
                  <a:pt x="191573" y="974575"/>
                </a:lnTo>
                <a:lnTo>
                  <a:pt x="117991" y="966911"/>
                </a:lnTo>
                <a:lnTo>
                  <a:pt x="58360" y="930203"/>
                </a:lnTo>
                <a:lnTo>
                  <a:pt x="15230" y="863140"/>
                </a:lnTo>
                <a:lnTo>
                  <a:pt x="7615" y="782161"/>
                </a:lnTo>
                <a:lnTo>
                  <a:pt x="29180" y="693618"/>
                </a:lnTo>
                <a:lnTo>
                  <a:pt x="88811" y="604975"/>
                </a:lnTo>
                <a:lnTo>
                  <a:pt x="110376" y="508767"/>
                </a:lnTo>
                <a:lnTo>
                  <a:pt x="102761" y="421435"/>
                </a:lnTo>
                <a:lnTo>
                  <a:pt x="81196" y="317664"/>
                </a:lnTo>
                <a:lnTo>
                  <a:pt x="29180" y="229122"/>
                </a:lnTo>
                <a:lnTo>
                  <a:pt x="0" y="177186"/>
                </a:lnTo>
                <a:lnTo>
                  <a:pt x="0" y="118998"/>
                </a:lnTo>
                <a:lnTo>
                  <a:pt x="15230" y="74626"/>
                </a:lnTo>
                <a:lnTo>
                  <a:pt x="81196" y="15126"/>
                </a:lnTo>
                <a:lnTo>
                  <a:pt x="170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18055" y="4920891"/>
            <a:ext cx="524510" cy="877569"/>
          </a:xfrm>
          <a:custGeom>
            <a:avLst/>
            <a:gdLst/>
            <a:ahLst/>
            <a:cxnLst/>
            <a:rect l="l" t="t" r="r" b="b"/>
            <a:pathLst>
              <a:path w="524510" h="877570">
                <a:moveTo>
                  <a:pt x="436433" y="0"/>
                </a:moveTo>
                <a:lnTo>
                  <a:pt x="517629" y="6252"/>
                </a:lnTo>
                <a:lnTo>
                  <a:pt x="523973" y="42960"/>
                </a:lnTo>
                <a:lnTo>
                  <a:pt x="517629" y="87332"/>
                </a:lnTo>
                <a:lnTo>
                  <a:pt x="480833" y="154395"/>
                </a:lnTo>
                <a:lnTo>
                  <a:pt x="281655" y="337934"/>
                </a:lnTo>
                <a:lnTo>
                  <a:pt x="177633" y="441705"/>
                </a:lnTo>
                <a:lnTo>
                  <a:pt x="111637" y="501204"/>
                </a:lnTo>
                <a:lnTo>
                  <a:pt x="104011" y="522684"/>
                </a:lnTo>
                <a:lnTo>
                  <a:pt x="125566" y="544164"/>
                </a:lnTo>
                <a:lnTo>
                  <a:pt x="170018" y="559392"/>
                </a:lnTo>
                <a:lnTo>
                  <a:pt x="258819" y="574620"/>
                </a:lnTo>
                <a:lnTo>
                  <a:pt x="332400" y="574620"/>
                </a:lnTo>
                <a:lnTo>
                  <a:pt x="399647" y="582183"/>
                </a:lnTo>
                <a:lnTo>
                  <a:pt x="444048" y="596100"/>
                </a:lnTo>
                <a:lnTo>
                  <a:pt x="473228" y="632808"/>
                </a:lnTo>
                <a:lnTo>
                  <a:pt x="473228" y="684643"/>
                </a:lnTo>
                <a:lnTo>
                  <a:pt x="428817" y="751806"/>
                </a:lnTo>
                <a:lnTo>
                  <a:pt x="355236" y="825222"/>
                </a:lnTo>
                <a:lnTo>
                  <a:pt x="266435" y="877057"/>
                </a:lnTo>
                <a:lnTo>
                  <a:pt x="200469" y="877057"/>
                </a:lnTo>
                <a:lnTo>
                  <a:pt x="170018" y="854266"/>
                </a:lnTo>
                <a:lnTo>
                  <a:pt x="185238" y="825222"/>
                </a:lnTo>
                <a:lnTo>
                  <a:pt x="258819" y="802431"/>
                </a:lnTo>
                <a:lnTo>
                  <a:pt x="362852" y="713787"/>
                </a:lnTo>
                <a:lnTo>
                  <a:pt x="392032" y="663163"/>
                </a:lnTo>
                <a:lnTo>
                  <a:pt x="376811" y="632808"/>
                </a:lnTo>
                <a:lnTo>
                  <a:pt x="332400" y="626455"/>
                </a:lnTo>
                <a:lnTo>
                  <a:pt x="206803" y="618891"/>
                </a:lnTo>
                <a:lnTo>
                  <a:pt x="104011" y="596100"/>
                </a:lnTo>
                <a:lnTo>
                  <a:pt x="30502" y="566956"/>
                </a:lnTo>
                <a:lnTo>
                  <a:pt x="0" y="544164"/>
                </a:lnTo>
                <a:lnTo>
                  <a:pt x="7625" y="507456"/>
                </a:lnTo>
                <a:lnTo>
                  <a:pt x="237254" y="256854"/>
                </a:lnTo>
                <a:lnTo>
                  <a:pt x="324795" y="131604"/>
                </a:lnTo>
                <a:lnTo>
                  <a:pt x="392032" y="36707"/>
                </a:lnTo>
                <a:lnTo>
                  <a:pt x="436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13670" y="5656160"/>
            <a:ext cx="568960" cy="1321435"/>
          </a:xfrm>
          <a:custGeom>
            <a:avLst/>
            <a:gdLst/>
            <a:ahLst/>
            <a:cxnLst/>
            <a:rect l="l" t="t" r="r" b="b"/>
            <a:pathLst>
              <a:path w="568960" h="1321434">
                <a:moveTo>
                  <a:pt x="287979" y="0"/>
                </a:moveTo>
                <a:lnTo>
                  <a:pt x="309544" y="38018"/>
                </a:lnTo>
                <a:lnTo>
                  <a:pt x="339995" y="96207"/>
                </a:lnTo>
                <a:lnTo>
                  <a:pt x="339995" y="236685"/>
                </a:lnTo>
                <a:lnTo>
                  <a:pt x="332380" y="383547"/>
                </a:lnTo>
                <a:lnTo>
                  <a:pt x="303210" y="516442"/>
                </a:lnTo>
                <a:lnTo>
                  <a:pt x="235963" y="664524"/>
                </a:lnTo>
                <a:lnTo>
                  <a:pt x="154777" y="834127"/>
                </a:lnTo>
                <a:lnTo>
                  <a:pt x="102761" y="967022"/>
                </a:lnTo>
                <a:lnTo>
                  <a:pt x="81196" y="1092323"/>
                </a:lnTo>
                <a:lnTo>
                  <a:pt x="96416" y="1136624"/>
                </a:lnTo>
                <a:lnTo>
                  <a:pt x="162382" y="1136624"/>
                </a:lnTo>
                <a:lnTo>
                  <a:pt x="272759" y="1144218"/>
                </a:lnTo>
                <a:lnTo>
                  <a:pt x="427536" y="1165729"/>
                </a:lnTo>
                <a:lnTo>
                  <a:pt x="560738" y="1210030"/>
                </a:lnTo>
                <a:lnTo>
                  <a:pt x="568354" y="1225218"/>
                </a:lnTo>
                <a:lnTo>
                  <a:pt x="502388" y="1321407"/>
                </a:lnTo>
                <a:lnTo>
                  <a:pt x="457977" y="1321407"/>
                </a:lnTo>
                <a:lnTo>
                  <a:pt x="413576" y="1291031"/>
                </a:lnTo>
                <a:lnTo>
                  <a:pt x="324775" y="1239138"/>
                </a:lnTo>
                <a:lnTo>
                  <a:pt x="191562" y="1210030"/>
                </a:lnTo>
                <a:lnTo>
                  <a:pt x="1303" y="1210030"/>
                </a:lnTo>
                <a:lnTo>
                  <a:pt x="7605" y="1173322"/>
                </a:lnTo>
                <a:lnTo>
                  <a:pt x="36785" y="1129021"/>
                </a:lnTo>
                <a:lnTo>
                  <a:pt x="36785" y="1084729"/>
                </a:lnTo>
                <a:lnTo>
                  <a:pt x="29180" y="967022"/>
                </a:lnTo>
                <a:lnTo>
                  <a:pt x="59621" y="834127"/>
                </a:lnTo>
                <a:lnTo>
                  <a:pt x="117981" y="701232"/>
                </a:lnTo>
                <a:lnTo>
                  <a:pt x="191562" y="516442"/>
                </a:lnTo>
                <a:lnTo>
                  <a:pt x="191562" y="362026"/>
                </a:lnTo>
                <a:lnTo>
                  <a:pt x="177613" y="213995"/>
                </a:lnTo>
                <a:lnTo>
                  <a:pt x="169997" y="74726"/>
                </a:lnTo>
                <a:lnTo>
                  <a:pt x="206783" y="15227"/>
                </a:lnTo>
                <a:lnTo>
                  <a:pt x="287979" y="0"/>
                </a:lnTo>
                <a:close/>
              </a:path>
              <a:path w="568960" h="1321434">
                <a:moveTo>
                  <a:pt x="1303" y="1210030"/>
                </a:moveTo>
                <a:lnTo>
                  <a:pt x="191562" y="1210030"/>
                </a:lnTo>
                <a:lnTo>
                  <a:pt x="81196" y="1225218"/>
                </a:lnTo>
                <a:lnTo>
                  <a:pt x="21564" y="1239138"/>
                </a:lnTo>
                <a:lnTo>
                  <a:pt x="0" y="1217624"/>
                </a:lnTo>
                <a:lnTo>
                  <a:pt x="1303" y="1210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0462" y="5694179"/>
            <a:ext cx="472440" cy="1099185"/>
          </a:xfrm>
          <a:custGeom>
            <a:avLst/>
            <a:gdLst/>
            <a:ahLst/>
            <a:cxnLst/>
            <a:rect l="l" t="t" r="r" b="b"/>
            <a:pathLst>
              <a:path w="472439" h="1099184">
                <a:moveTo>
                  <a:pt x="52016" y="0"/>
                </a:moveTo>
                <a:lnTo>
                  <a:pt x="117981" y="0"/>
                </a:lnTo>
                <a:lnTo>
                  <a:pt x="147162" y="44271"/>
                </a:lnTo>
                <a:lnTo>
                  <a:pt x="154767" y="125250"/>
                </a:lnTo>
                <a:lnTo>
                  <a:pt x="147162" y="302497"/>
                </a:lnTo>
                <a:lnTo>
                  <a:pt x="133202" y="464496"/>
                </a:lnTo>
                <a:lnTo>
                  <a:pt x="117981" y="568287"/>
                </a:lnTo>
                <a:lnTo>
                  <a:pt x="88801" y="730286"/>
                </a:lnTo>
                <a:lnTo>
                  <a:pt x="88801" y="855587"/>
                </a:lnTo>
                <a:lnTo>
                  <a:pt x="102761" y="884701"/>
                </a:lnTo>
                <a:lnTo>
                  <a:pt x="183947" y="913815"/>
                </a:lnTo>
                <a:lnTo>
                  <a:pt x="361560" y="958107"/>
                </a:lnTo>
                <a:lnTo>
                  <a:pt x="464323" y="1002409"/>
                </a:lnTo>
                <a:lnTo>
                  <a:pt x="471935" y="1032783"/>
                </a:lnTo>
                <a:lnTo>
                  <a:pt x="390741" y="1098606"/>
                </a:lnTo>
                <a:lnTo>
                  <a:pt x="353945" y="1098606"/>
                </a:lnTo>
                <a:lnTo>
                  <a:pt x="265143" y="1039117"/>
                </a:lnTo>
                <a:lnTo>
                  <a:pt x="177603" y="994815"/>
                </a:lnTo>
                <a:lnTo>
                  <a:pt x="88801" y="973294"/>
                </a:lnTo>
                <a:lnTo>
                  <a:pt x="21564" y="958107"/>
                </a:lnTo>
                <a:lnTo>
                  <a:pt x="0" y="936596"/>
                </a:lnTo>
                <a:lnTo>
                  <a:pt x="0" y="840399"/>
                </a:lnTo>
                <a:lnTo>
                  <a:pt x="15220" y="715098"/>
                </a:lnTo>
                <a:lnTo>
                  <a:pt x="59621" y="537912"/>
                </a:lnTo>
                <a:lnTo>
                  <a:pt x="65965" y="449309"/>
                </a:lnTo>
                <a:lnTo>
                  <a:pt x="29180" y="243038"/>
                </a:lnTo>
                <a:lnTo>
                  <a:pt x="15220" y="140478"/>
                </a:lnTo>
                <a:lnTo>
                  <a:pt x="29180" y="44271"/>
                </a:lnTo>
                <a:lnTo>
                  <a:pt x="5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2472" y="4076609"/>
            <a:ext cx="775335" cy="979805"/>
          </a:xfrm>
          <a:custGeom>
            <a:avLst/>
            <a:gdLst/>
            <a:ahLst/>
            <a:cxnLst/>
            <a:rect l="l" t="t" r="r" b="b"/>
            <a:pathLst>
              <a:path w="775335" h="979804">
                <a:moveTo>
                  <a:pt x="52016" y="0"/>
                </a:moveTo>
                <a:lnTo>
                  <a:pt x="119252" y="0"/>
                </a:lnTo>
                <a:lnTo>
                  <a:pt x="200449" y="36707"/>
                </a:lnTo>
                <a:lnTo>
                  <a:pt x="251194" y="132915"/>
                </a:lnTo>
                <a:lnTo>
                  <a:pt x="318430" y="177186"/>
                </a:lnTo>
                <a:lnTo>
                  <a:pt x="421192" y="191203"/>
                </a:lnTo>
                <a:lnTo>
                  <a:pt x="606420" y="213894"/>
                </a:lnTo>
                <a:lnTo>
                  <a:pt x="753581" y="258266"/>
                </a:lnTo>
                <a:lnTo>
                  <a:pt x="775148" y="294974"/>
                </a:lnTo>
                <a:lnTo>
                  <a:pt x="761193" y="412661"/>
                </a:lnTo>
                <a:lnTo>
                  <a:pt x="709179" y="574620"/>
                </a:lnTo>
                <a:lnTo>
                  <a:pt x="635601" y="707535"/>
                </a:lnTo>
                <a:lnTo>
                  <a:pt x="562020" y="825222"/>
                </a:lnTo>
                <a:lnTo>
                  <a:pt x="494773" y="906302"/>
                </a:lnTo>
                <a:lnTo>
                  <a:pt x="428807" y="964490"/>
                </a:lnTo>
                <a:lnTo>
                  <a:pt x="362831" y="979718"/>
                </a:lnTo>
                <a:lnTo>
                  <a:pt x="326046" y="935346"/>
                </a:lnTo>
                <a:lnTo>
                  <a:pt x="340006" y="869594"/>
                </a:lnTo>
                <a:lnTo>
                  <a:pt x="369176" y="780951"/>
                </a:lnTo>
                <a:lnTo>
                  <a:pt x="480823" y="677180"/>
                </a:lnTo>
                <a:lnTo>
                  <a:pt x="591190" y="582284"/>
                </a:lnTo>
                <a:lnTo>
                  <a:pt x="643206" y="478514"/>
                </a:lnTo>
                <a:lnTo>
                  <a:pt x="664771" y="316454"/>
                </a:lnTo>
                <a:lnTo>
                  <a:pt x="539184" y="272183"/>
                </a:lnTo>
                <a:lnTo>
                  <a:pt x="340006" y="250602"/>
                </a:lnTo>
                <a:lnTo>
                  <a:pt x="208030" y="250602"/>
                </a:lnTo>
                <a:lnTo>
                  <a:pt x="200449" y="243038"/>
                </a:lnTo>
                <a:lnTo>
                  <a:pt x="214408" y="206330"/>
                </a:lnTo>
                <a:lnTo>
                  <a:pt x="192833" y="140579"/>
                </a:lnTo>
                <a:lnTo>
                  <a:pt x="133212" y="81080"/>
                </a:lnTo>
                <a:lnTo>
                  <a:pt x="88811" y="65852"/>
                </a:lnTo>
                <a:lnTo>
                  <a:pt x="0" y="65852"/>
                </a:lnTo>
                <a:lnTo>
                  <a:pt x="52016" y="0"/>
                </a:lnTo>
                <a:close/>
              </a:path>
              <a:path w="775335" h="979804">
                <a:moveTo>
                  <a:pt x="208030" y="250602"/>
                </a:moveTo>
                <a:lnTo>
                  <a:pt x="340006" y="250602"/>
                </a:lnTo>
                <a:lnTo>
                  <a:pt x="258809" y="258266"/>
                </a:lnTo>
                <a:lnTo>
                  <a:pt x="237244" y="279746"/>
                </a:lnTo>
                <a:lnTo>
                  <a:pt x="208030" y="250602"/>
                </a:lnTo>
                <a:close/>
              </a:path>
              <a:path w="775335" h="979804">
                <a:moveTo>
                  <a:pt x="0" y="65852"/>
                </a:moveTo>
                <a:lnTo>
                  <a:pt x="88811" y="65852"/>
                </a:lnTo>
                <a:lnTo>
                  <a:pt x="30451" y="102560"/>
                </a:lnTo>
                <a:lnTo>
                  <a:pt x="0" y="658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6693" y="3851218"/>
            <a:ext cx="212725" cy="239395"/>
          </a:xfrm>
          <a:custGeom>
            <a:avLst/>
            <a:gdLst/>
            <a:ahLst/>
            <a:cxnLst/>
            <a:rect l="l" t="t" r="r" b="b"/>
            <a:pathLst>
              <a:path w="212725" h="239395">
                <a:moveTo>
                  <a:pt x="138987" y="143201"/>
                </a:moveTo>
                <a:lnTo>
                  <a:pt x="183418" y="165992"/>
                </a:lnTo>
                <a:lnTo>
                  <a:pt x="206193" y="195036"/>
                </a:lnTo>
                <a:lnTo>
                  <a:pt x="212599" y="231743"/>
                </a:lnTo>
                <a:lnTo>
                  <a:pt x="183418" y="239307"/>
                </a:lnTo>
                <a:lnTo>
                  <a:pt x="169489" y="224180"/>
                </a:lnTo>
                <a:lnTo>
                  <a:pt x="169489" y="210263"/>
                </a:lnTo>
                <a:lnTo>
                  <a:pt x="146613" y="187472"/>
                </a:lnTo>
                <a:lnTo>
                  <a:pt x="94556" y="187472"/>
                </a:lnTo>
                <a:lnTo>
                  <a:pt x="42601" y="179909"/>
                </a:lnTo>
                <a:lnTo>
                  <a:pt x="17690" y="150764"/>
                </a:lnTo>
                <a:lnTo>
                  <a:pt x="94556" y="150764"/>
                </a:lnTo>
                <a:lnTo>
                  <a:pt x="138987" y="143201"/>
                </a:lnTo>
                <a:close/>
              </a:path>
              <a:path w="212725" h="239395">
                <a:moveTo>
                  <a:pt x="6728" y="40640"/>
                </a:moveTo>
                <a:lnTo>
                  <a:pt x="57750" y="40640"/>
                </a:lnTo>
                <a:lnTo>
                  <a:pt x="36195" y="62121"/>
                </a:lnTo>
                <a:lnTo>
                  <a:pt x="36195" y="106493"/>
                </a:lnTo>
                <a:lnTo>
                  <a:pt x="57750" y="143201"/>
                </a:lnTo>
                <a:lnTo>
                  <a:pt x="94556" y="150764"/>
                </a:lnTo>
                <a:lnTo>
                  <a:pt x="17690" y="150764"/>
                </a:lnTo>
                <a:lnTo>
                  <a:pt x="5795" y="136847"/>
                </a:lnTo>
                <a:lnTo>
                  <a:pt x="0" y="85879"/>
                </a:lnTo>
                <a:lnTo>
                  <a:pt x="0" y="63553"/>
                </a:lnTo>
                <a:lnTo>
                  <a:pt x="6728" y="40640"/>
                </a:lnTo>
                <a:close/>
              </a:path>
              <a:path w="212725" h="239395">
                <a:moveTo>
                  <a:pt x="74506" y="0"/>
                </a:moveTo>
                <a:lnTo>
                  <a:pt x="101255" y="0"/>
                </a:lnTo>
                <a:lnTo>
                  <a:pt x="146613" y="11496"/>
                </a:lnTo>
                <a:lnTo>
                  <a:pt x="161864" y="48204"/>
                </a:lnTo>
                <a:lnTo>
                  <a:pt x="138987" y="62121"/>
                </a:lnTo>
                <a:lnTo>
                  <a:pt x="117432" y="48204"/>
                </a:lnTo>
                <a:lnTo>
                  <a:pt x="86930" y="40640"/>
                </a:lnTo>
                <a:lnTo>
                  <a:pt x="6728" y="40640"/>
                </a:lnTo>
                <a:lnTo>
                  <a:pt x="13421" y="17849"/>
                </a:lnTo>
                <a:lnTo>
                  <a:pt x="74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96750" y="4120981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10" h="53339">
                <a:moveTo>
                  <a:pt x="27248" y="0"/>
                </a:moveTo>
                <a:lnTo>
                  <a:pt x="37854" y="2087"/>
                </a:lnTo>
                <a:lnTo>
                  <a:pt x="46515" y="7777"/>
                </a:lnTo>
                <a:lnTo>
                  <a:pt x="52355" y="16209"/>
                </a:lnTo>
                <a:lnTo>
                  <a:pt x="54496" y="26522"/>
                </a:lnTo>
                <a:lnTo>
                  <a:pt x="52355" y="36893"/>
                </a:lnTo>
                <a:lnTo>
                  <a:pt x="46515" y="45355"/>
                </a:lnTo>
                <a:lnTo>
                  <a:pt x="37854" y="51056"/>
                </a:lnTo>
                <a:lnTo>
                  <a:pt x="27248" y="53145"/>
                </a:lnTo>
                <a:lnTo>
                  <a:pt x="16642" y="51056"/>
                </a:lnTo>
                <a:lnTo>
                  <a:pt x="7981" y="45355"/>
                </a:lnTo>
                <a:lnTo>
                  <a:pt x="2141" y="36893"/>
                </a:lnTo>
                <a:lnTo>
                  <a:pt x="0" y="26522"/>
                </a:lnTo>
                <a:lnTo>
                  <a:pt x="2141" y="16209"/>
                </a:lnTo>
                <a:lnTo>
                  <a:pt x="7981" y="7777"/>
                </a:lnTo>
                <a:lnTo>
                  <a:pt x="16642" y="2087"/>
                </a:lnTo>
                <a:lnTo>
                  <a:pt x="27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97735" algn="l"/>
              </a:tabLst>
            </a:pPr>
            <a:r>
              <a:rPr sz="4000" spc="245" dirty="0"/>
              <a:t>Fo</a:t>
            </a:r>
            <a:r>
              <a:rPr sz="4000" spc="190" dirty="0"/>
              <a:t>r</a:t>
            </a:r>
            <a:r>
              <a:rPr sz="4000" spc="204" dirty="0"/>
              <a:t>eig</a:t>
            </a:r>
            <a:r>
              <a:rPr sz="4000" spc="280" dirty="0"/>
              <a:t>n</a:t>
            </a:r>
            <a:r>
              <a:rPr sz="4000" dirty="0"/>
              <a:t>	</a:t>
            </a:r>
            <a:r>
              <a:rPr sz="4000" spc="335" dirty="0"/>
              <a:t>Key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615187" y="2242311"/>
            <a:ext cx="277749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9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55" dirty="0">
                <a:solidFill>
                  <a:srgbClr val="D11F2E"/>
                </a:solidFill>
                <a:latin typeface="Verdana"/>
                <a:cs typeface="Verdana"/>
              </a:rPr>
              <a:t>G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75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19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60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(F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)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8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B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110" dirty="0">
                <a:solidFill>
                  <a:srgbClr val="D11F2E"/>
                </a:solidFill>
                <a:latin typeface="Verdana"/>
                <a:cs typeface="Verdana"/>
              </a:rPr>
              <a:t>C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85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(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8307" y="3147060"/>
            <a:ext cx="2276856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448" y="3360420"/>
            <a:ext cx="1594103" cy="969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2458" y="3171351"/>
            <a:ext cx="2210435" cy="1271270"/>
          </a:xfrm>
          <a:custGeom>
            <a:avLst/>
            <a:gdLst/>
            <a:ahLst/>
            <a:cxnLst/>
            <a:rect l="l" t="t" r="r" b="b"/>
            <a:pathLst>
              <a:path w="2210435" h="1271270">
                <a:moveTo>
                  <a:pt x="1089169" y="0"/>
                </a:moveTo>
                <a:lnTo>
                  <a:pt x="1037069" y="1122"/>
                </a:lnTo>
                <a:lnTo>
                  <a:pt x="984905" y="3680"/>
                </a:lnTo>
                <a:lnTo>
                  <a:pt x="932760" y="7691"/>
                </a:lnTo>
                <a:lnTo>
                  <a:pt x="880719" y="13171"/>
                </a:lnTo>
                <a:lnTo>
                  <a:pt x="828866" y="20138"/>
                </a:lnTo>
                <a:lnTo>
                  <a:pt x="777287" y="28609"/>
                </a:lnTo>
                <a:lnTo>
                  <a:pt x="726066" y="38600"/>
                </a:lnTo>
                <a:lnTo>
                  <a:pt x="675287" y="50128"/>
                </a:lnTo>
                <a:lnTo>
                  <a:pt x="625035" y="63211"/>
                </a:lnTo>
                <a:lnTo>
                  <a:pt x="567377" y="80410"/>
                </a:lnTo>
                <a:lnTo>
                  <a:pt x="512209" y="99269"/>
                </a:lnTo>
                <a:lnTo>
                  <a:pt x="459580" y="119709"/>
                </a:lnTo>
                <a:lnTo>
                  <a:pt x="409536" y="141650"/>
                </a:lnTo>
                <a:lnTo>
                  <a:pt x="362127" y="165012"/>
                </a:lnTo>
                <a:lnTo>
                  <a:pt x="317402" y="189716"/>
                </a:lnTo>
                <a:lnTo>
                  <a:pt x="275407" y="215683"/>
                </a:lnTo>
                <a:lnTo>
                  <a:pt x="236192" y="242832"/>
                </a:lnTo>
                <a:lnTo>
                  <a:pt x="199805" y="271085"/>
                </a:lnTo>
                <a:lnTo>
                  <a:pt x="166294" y="300362"/>
                </a:lnTo>
                <a:lnTo>
                  <a:pt x="135707" y="330582"/>
                </a:lnTo>
                <a:lnTo>
                  <a:pt x="108093" y="361668"/>
                </a:lnTo>
                <a:lnTo>
                  <a:pt x="83501" y="393538"/>
                </a:lnTo>
                <a:lnTo>
                  <a:pt x="61977" y="426114"/>
                </a:lnTo>
                <a:lnTo>
                  <a:pt x="28332" y="493064"/>
                </a:lnTo>
                <a:lnTo>
                  <a:pt x="7544" y="561881"/>
                </a:lnTo>
                <a:lnTo>
                  <a:pt x="0" y="631929"/>
                </a:lnTo>
                <a:lnTo>
                  <a:pt x="1314" y="667215"/>
                </a:lnTo>
                <a:lnTo>
                  <a:pt x="14360" y="737916"/>
                </a:lnTo>
                <a:lnTo>
                  <a:pt x="41615" y="808256"/>
                </a:lnTo>
                <a:lnTo>
                  <a:pt x="60692" y="843092"/>
                </a:lnTo>
                <a:lnTo>
                  <a:pt x="83466" y="877600"/>
                </a:lnTo>
                <a:lnTo>
                  <a:pt x="109986" y="911698"/>
                </a:lnTo>
                <a:lnTo>
                  <a:pt x="162439" y="967128"/>
                </a:lnTo>
                <a:lnTo>
                  <a:pt x="191721" y="993285"/>
                </a:lnTo>
                <a:lnTo>
                  <a:pt x="222928" y="1018380"/>
                </a:lnTo>
                <a:lnTo>
                  <a:pt x="255975" y="1042397"/>
                </a:lnTo>
                <a:lnTo>
                  <a:pt x="290778" y="1065319"/>
                </a:lnTo>
                <a:lnTo>
                  <a:pt x="327252" y="1087128"/>
                </a:lnTo>
                <a:lnTo>
                  <a:pt x="365312" y="1107808"/>
                </a:lnTo>
                <a:lnTo>
                  <a:pt x="404874" y="1127341"/>
                </a:lnTo>
                <a:lnTo>
                  <a:pt x="445853" y="1145710"/>
                </a:lnTo>
                <a:lnTo>
                  <a:pt x="488166" y="1162900"/>
                </a:lnTo>
                <a:lnTo>
                  <a:pt x="531727" y="1178892"/>
                </a:lnTo>
                <a:lnTo>
                  <a:pt x="576451" y="1193669"/>
                </a:lnTo>
                <a:lnTo>
                  <a:pt x="622256" y="1207215"/>
                </a:lnTo>
                <a:lnTo>
                  <a:pt x="669054" y="1219512"/>
                </a:lnTo>
                <a:lnTo>
                  <a:pt x="716764" y="1230544"/>
                </a:lnTo>
                <a:lnTo>
                  <a:pt x="765299" y="1240294"/>
                </a:lnTo>
                <a:lnTo>
                  <a:pt x="814575" y="1248743"/>
                </a:lnTo>
                <a:lnTo>
                  <a:pt x="864508" y="1255877"/>
                </a:lnTo>
                <a:lnTo>
                  <a:pt x="915013" y="1261677"/>
                </a:lnTo>
                <a:lnTo>
                  <a:pt x="966006" y="1266126"/>
                </a:lnTo>
                <a:lnTo>
                  <a:pt x="1017402" y="1269208"/>
                </a:lnTo>
                <a:lnTo>
                  <a:pt x="1069117" y="1270906"/>
                </a:lnTo>
                <a:lnTo>
                  <a:pt x="1121066" y="1271201"/>
                </a:lnTo>
                <a:lnTo>
                  <a:pt x="1173164" y="1270079"/>
                </a:lnTo>
                <a:lnTo>
                  <a:pt x="1225327" y="1267520"/>
                </a:lnTo>
                <a:lnTo>
                  <a:pt x="1277471" y="1263510"/>
                </a:lnTo>
                <a:lnTo>
                  <a:pt x="1329511" y="1258029"/>
                </a:lnTo>
                <a:lnTo>
                  <a:pt x="1381363" y="1251063"/>
                </a:lnTo>
                <a:lnTo>
                  <a:pt x="1432941" y="1242592"/>
                </a:lnTo>
                <a:lnTo>
                  <a:pt x="1484162" y="1232601"/>
                </a:lnTo>
                <a:lnTo>
                  <a:pt x="1534941" y="1221073"/>
                </a:lnTo>
                <a:lnTo>
                  <a:pt x="1585193" y="1207989"/>
                </a:lnTo>
                <a:lnTo>
                  <a:pt x="1923285" y="1207989"/>
                </a:lnTo>
                <a:lnTo>
                  <a:pt x="1923013" y="1062828"/>
                </a:lnTo>
                <a:lnTo>
                  <a:pt x="1968899" y="1031849"/>
                </a:lnTo>
                <a:lnTo>
                  <a:pt x="2010887" y="999548"/>
                </a:lnTo>
                <a:lnTo>
                  <a:pt x="2048948" y="966039"/>
                </a:lnTo>
                <a:lnTo>
                  <a:pt x="2083054" y="931437"/>
                </a:lnTo>
                <a:lnTo>
                  <a:pt x="2113175" y="895858"/>
                </a:lnTo>
                <a:lnTo>
                  <a:pt x="2139282" y="859417"/>
                </a:lnTo>
                <a:lnTo>
                  <a:pt x="2161347" y="822228"/>
                </a:lnTo>
                <a:lnTo>
                  <a:pt x="2179341" y="784406"/>
                </a:lnTo>
                <a:lnTo>
                  <a:pt x="2193234" y="746067"/>
                </a:lnTo>
                <a:lnTo>
                  <a:pt x="2202999" y="707325"/>
                </a:lnTo>
                <a:lnTo>
                  <a:pt x="2208605" y="668295"/>
                </a:lnTo>
                <a:lnTo>
                  <a:pt x="2210025" y="629093"/>
                </a:lnTo>
                <a:lnTo>
                  <a:pt x="2207229" y="589833"/>
                </a:lnTo>
                <a:lnTo>
                  <a:pt x="2200188" y="550631"/>
                </a:lnTo>
                <a:lnTo>
                  <a:pt x="2188874" y="511600"/>
                </a:lnTo>
                <a:lnTo>
                  <a:pt x="2173257" y="472858"/>
                </a:lnTo>
                <a:lnTo>
                  <a:pt x="2153310" y="434517"/>
                </a:lnTo>
                <a:lnTo>
                  <a:pt x="2129002" y="396694"/>
                </a:lnTo>
                <a:lnTo>
                  <a:pt x="2100305" y="359502"/>
                </a:lnTo>
                <a:lnTo>
                  <a:pt x="2047847" y="304073"/>
                </a:lnTo>
                <a:lnTo>
                  <a:pt x="2018562" y="277916"/>
                </a:lnTo>
                <a:lnTo>
                  <a:pt x="1987353" y="252820"/>
                </a:lnTo>
                <a:lnTo>
                  <a:pt x="1954303" y="228804"/>
                </a:lnTo>
                <a:lnTo>
                  <a:pt x="1919498" y="205882"/>
                </a:lnTo>
                <a:lnTo>
                  <a:pt x="1883022" y="184073"/>
                </a:lnTo>
                <a:lnTo>
                  <a:pt x="1844959" y="163393"/>
                </a:lnTo>
                <a:lnTo>
                  <a:pt x="1805394" y="143860"/>
                </a:lnTo>
                <a:lnTo>
                  <a:pt x="1764412" y="125490"/>
                </a:lnTo>
                <a:lnTo>
                  <a:pt x="1722097" y="108301"/>
                </a:lnTo>
                <a:lnTo>
                  <a:pt x="1678534" y="92309"/>
                </a:lnTo>
                <a:lnTo>
                  <a:pt x="1633807" y="77532"/>
                </a:lnTo>
                <a:lnTo>
                  <a:pt x="1588000" y="63986"/>
                </a:lnTo>
                <a:lnTo>
                  <a:pt x="1541199" y="51689"/>
                </a:lnTo>
                <a:lnTo>
                  <a:pt x="1493487" y="40657"/>
                </a:lnTo>
                <a:lnTo>
                  <a:pt x="1444950" y="30907"/>
                </a:lnTo>
                <a:lnTo>
                  <a:pt x="1395671" y="22457"/>
                </a:lnTo>
                <a:lnTo>
                  <a:pt x="1345736" y="15324"/>
                </a:lnTo>
                <a:lnTo>
                  <a:pt x="1295229" y="9524"/>
                </a:lnTo>
                <a:lnTo>
                  <a:pt x="1244234" y="5075"/>
                </a:lnTo>
                <a:lnTo>
                  <a:pt x="1192836" y="1993"/>
                </a:lnTo>
                <a:lnTo>
                  <a:pt x="1141120" y="295"/>
                </a:lnTo>
                <a:lnTo>
                  <a:pt x="1089169" y="0"/>
                </a:lnTo>
                <a:close/>
              </a:path>
              <a:path w="2210435" h="1271270">
                <a:moveTo>
                  <a:pt x="1923285" y="1207989"/>
                </a:moveTo>
                <a:lnTo>
                  <a:pt x="1585193" y="1207989"/>
                </a:lnTo>
                <a:lnTo>
                  <a:pt x="1923394" y="1265774"/>
                </a:lnTo>
                <a:lnTo>
                  <a:pt x="1923285" y="1207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2458" y="3171351"/>
            <a:ext cx="2210435" cy="1271270"/>
          </a:xfrm>
          <a:custGeom>
            <a:avLst/>
            <a:gdLst/>
            <a:ahLst/>
            <a:cxnLst/>
            <a:rect l="l" t="t" r="r" b="b"/>
            <a:pathLst>
              <a:path w="2210435" h="1271270">
                <a:moveTo>
                  <a:pt x="1923394" y="1265774"/>
                </a:moveTo>
                <a:lnTo>
                  <a:pt x="1585193" y="1207989"/>
                </a:lnTo>
                <a:lnTo>
                  <a:pt x="1534941" y="1221073"/>
                </a:lnTo>
                <a:lnTo>
                  <a:pt x="1484162" y="1232601"/>
                </a:lnTo>
                <a:lnTo>
                  <a:pt x="1432941" y="1242592"/>
                </a:lnTo>
                <a:lnTo>
                  <a:pt x="1381363" y="1251063"/>
                </a:lnTo>
                <a:lnTo>
                  <a:pt x="1329511" y="1258029"/>
                </a:lnTo>
                <a:lnTo>
                  <a:pt x="1277471" y="1263510"/>
                </a:lnTo>
                <a:lnTo>
                  <a:pt x="1225327" y="1267520"/>
                </a:lnTo>
                <a:lnTo>
                  <a:pt x="1173164" y="1270079"/>
                </a:lnTo>
                <a:lnTo>
                  <a:pt x="1121066" y="1271201"/>
                </a:lnTo>
                <a:lnTo>
                  <a:pt x="1069117" y="1270906"/>
                </a:lnTo>
                <a:lnTo>
                  <a:pt x="1017402" y="1269208"/>
                </a:lnTo>
                <a:lnTo>
                  <a:pt x="966006" y="1266126"/>
                </a:lnTo>
                <a:lnTo>
                  <a:pt x="915013" y="1261677"/>
                </a:lnTo>
                <a:lnTo>
                  <a:pt x="864508" y="1255877"/>
                </a:lnTo>
                <a:lnTo>
                  <a:pt x="814575" y="1248743"/>
                </a:lnTo>
                <a:lnTo>
                  <a:pt x="765299" y="1240294"/>
                </a:lnTo>
                <a:lnTo>
                  <a:pt x="716764" y="1230544"/>
                </a:lnTo>
                <a:lnTo>
                  <a:pt x="669054" y="1219512"/>
                </a:lnTo>
                <a:lnTo>
                  <a:pt x="622256" y="1207215"/>
                </a:lnTo>
                <a:lnTo>
                  <a:pt x="576451" y="1193669"/>
                </a:lnTo>
                <a:lnTo>
                  <a:pt x="531727" y="1178892"/>
                </a:lnTo>
                <a:lnTo>
                  <a:pt x="488166" y="1162900"/>
                </a:lnTo>
                <a:lnTo>
                  <a:pt x="445853" y="1145710"/>
                </a:lnTo>
                <a:lnTo>
                  <a:pt x="404874" y="1127341"/>
                </a:lnTo>
                <a:lnTo>
                  <a:pt x="365312" y="1107808"/>
                </a:lnTo>
                <a:lnTo>
                  <a:pt x="327252" y="1087128"/>
                </a:lnTo>
                <a:lnTo>
                  <a:pt x="290778" y="1065319"/>
                </a:lnTo>
                <a:lnTo>
                  <a:pt x="255975" y="1042397"/>
                </a:lnTo>
                <a:lnTo>
                  <a:pt x="222928" y="1018380"/>
                </a:lnTo>
                <a:lnTo>
                  <a:pt x="191721" y="993285"/>
                </a:lnTo>
                <a:lnTo>
                  <a:pt x="162439" y="967128"/>
                </a:lnTo>
                <a:lnTo>
                  <a:pt x="135166" y="939927"/>
                </a:lnTo>
                <a:lnTo>
                  <a:pt x="83466" y="877600"/>
                </a:lnTo>
                <a:lnTo>
                  <a:pt x="60692" y="843092"/>
                </a:lnTo>
                <a:lnTo>
                  <a:pt x="41615" y="808256"/>
                </a:lnTo>
                <a:lnTo>
                  <a:pt x="26187" y="773171"/>
                </a:lnTo>
                <a:lnTo>
                  <a:pt x="6085" y="702571"/>
                </a:lnTo>
                <a:lnTo>
                  <a:pt x="0" y="631929"/>
                </a:lnTo>
                <a:lnTo>
                  <a:pt x="2092" y="596791"/>
                </a:lnTo>
                <a:lnTo>
                  <a:pt x="16307" y="527279"/>
                </a:lnTo>
                <a:lnTo>
                  <a:pt x="43572" y="459316"/>
                </a:lnTo>
                <a:lnTo>
                  <a:pt x="83501" y="393538"/>
                </a:lnTo>
                <a:lnTo>
                  <a:pt x="108093" y="361668"/>
                </a:lnTo>
                <a:lnTo>
                  <a:pt x="135707" y="330582"/>
                </a:lnTo>
                <a:lnTo>
                  <a:pt x="166294" y="300362"/>
                </a:lnTo>
                <a:lnTo>
                  <a:pt x="199805" y="271085"/>
                </a:lnTo>
                <a:lnTo>
                  <a:pt x="236192" y="242832"/>
                </a:lnTo>
                <a:lnTo>
                  <a:pt x="275407" y="215683"/>
                </a:lnTo>
                <a:lnTo>
                  <a:pt x="317402" y="189716"/>
                </a:lnTo>
                <a:lnTo>
                  <a:pt x="362127" y="165012"/>
                </a:lnTo>
                <a:lnTo>
                  <a:pt x="409536" y="141650"/>
                </a:lnTo>
                <a:lnTo>
                  <a:pt x="459580" y="119709"/>
                </a:lnTo>
                <a:lnTo>
                  <a:pt x="512209" y="99269"/>
                </a:lnTo>
                <a:lnTo>
                  <a:pt x="567377" y="80410"/>
                </a:lnTo>
                <a:lnTo>
                  <a:pt x="625035" y="63211"/>
                </a:lnTo>
                <a:lnTo>
                  <a:pt x="675287" y="50128"/>
                </a:lnTo>
                <a:lnTo>
                  <a:pt x="726066" y="38600"/>
                </a:lnTo>
                <a:lnTo>
                  <a:pt x="777287" y="28609"/>
                </a:lnTo>
                <a:lnTo>
                  <a:pt x="828866" y="20138"/>
                </a:lnTo>
                <a:lnTo>
                  <a:pt x="880719" y="13171"/>
                </a:lnTo>
                <a:lnTo>
                  <a:pt x="932760" y="7691"/>
                </a:lnTo>
                <a:lnTo>
                  <a:pt x="984905" y="3680"/>
                </a:lnTo>
                <a:lnTo>
                  <a:pt x="1037069" y="1122"/>
                </a:lnTo>
                <a:lnTo>
                  <a:pt x="1089169" y="0"/>
                </a:lnTo>
                <a:lnTo>
                  <a:pt x="1141120" y="295"/>
                </a:lnTo>
                <a:lnTo>
                  <a:pt x="1192836" y="1993"/>
                </a:lnTo>
                <a:lnTo>
                  <a:pt x="1244234" y="5075"/>
                </a:lnTo>
                <a:lnTo>
                  <a:pt x="1295229" y="9524"/>
                </a:lnTo>
                <a:lnTo>
                  <a:pt x="1345736" y="15324"/>
                </a:lnTo>
                <a:lnTo>
                  <a:pt x="1395671" y="22457"/>
                </a:lnTo>
                <a:lnTo>
                  <a:pt x="1444950" y="30907"/>
                </a:lnTo>
                <a:lnTo>
                  <a:pt x="1493487" y="40657"/>
                </a:lnTo>
                <a:lnTo>
                  <a:pt x="1541199" y="51689"/>
                </a:lnTo>
                <a:lnTo>
                  <a:pt x="1588000" y="63986"/>
                </a:lnTo>
                <a:lnTo>
                  <a:pt x="1633807" y="77532"/>
                </a:lnTo>
                <a:lnTo>
                  <a:pt x="1678534" y="92309"/>
                </a:lnTo>
                <a:lnTo>
                  <a:pt x="1722097" y="108301"/>
                </a:lnTo>
                <a:lnTo>
                  <a:pt x="1764412" y="125490"/>
                </a:lnTo>
                <a:lnTo>
                  <a:pt x="1805394" y="143860"/>
                </a:lnTo>
                <a:lnTo>
                  <a:pt x="1844959" y="163393"/>
                </a:lnTo>
                <a:lnTo>
                  <a:pt x="1883022" y="184073"/>
                </a:lnTo>
                <a:lnTo>
                  <a:pt x="1919498" y="205882"/>
                </a:lnTo>
                <a:lnTo>
                  <a:pt x="1954303" y="228804"/>
                </a:lnTo>
                <a:lnTo>
                  <a:pt x="1987353" y="252820"/>
                </a:lnTo>
                <a:lnTo>
                  <a:pt x="2018562" y="277916"/>
                </a:lnTo>
                <a:lnTo>
                  <a:pt x="2047847" y="304073"/>
                </a:lnTo>
                <a:lnTo>
                  <a:pt x="2075123" y="331274"/>
                </a:lnTo>
                <a:lnTo>
                  <a:pt x="2129002" y="396694"/>
                </a:lnTo>
                <a:lnTo>
                  <a:pt x="2153310" y="434517"/>
                </a:lnTo>
                <a:lnTo>
                  <a:pt x="2173257" y="472858"/>
                </a:lnTo>
                <a:lnTo>
                  <a:pt x="2188874" y="511600"/>
                </a:lnTo>
                <a:lnTo>
                  <a:pt x="2200188" y="550631"/>
                </a:lnTo>
                <a:lnTo>
                  <a:pt x="2207229" y="589833"/>
                </a:lnTo>
                <a:lnTo>
                  <a:pt x="2210025" y="629093"/>
                </a:lnTo>
                <a:lnTo>
                  <a:pt x="2208605" y="668295"/>
                </a:lnTo>
                <a:lnTo>
                  <a:pt x="2202999" y="707325"/>
                </a:lnTo>
                <a:lnTo>
                  <a:pt x="2193234" y="746067"/>
                </a:lnTo>
                <a:lnTo>
                  <a:pt x="2179341" y="784406"/>
                </a:lnTo>
                <a:lnTo>
                  <a:pt x="2161347" y="822228"/>
                </a:lnTo>
                <a:lnTo>
                  <a:pt x="2139282" y="859417"/>
                </a:lnTo>
                <a:lnTo>
                  <a:pt x="2113175" y="895858"/>
                </a:lnTo>
                <a:lnTo>
                  <a:pt x="2083054" y="931437"/>
                </a:lnTo>
                <a:lnTo>
                  <a:pt x="2048948" y="966039"/>
                </a:lnTo>
                <a:lnTo>
                  <a:pt x="2010887" y="999548"/>
                </a:lnTo>
                <a:lnTo>
                  <a:pt x="1968899" y="1031849"/>
                </a:lnTo>
                <a:lnTo>
                  <a:pt x="1923013" y="1062828"/>
                </a:lnTo>
                <a:lnTo>
                  <a:pt x="1923394" y="1265774"/>
                </a:lnTo>
                <a:close/>
              </a:path>
            </a:pathLst>
          </a:custGeom>
          <a:ln w="1219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4565" y="3437001"/>
            <a:ext cx="1283970" cy="74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</a:pPr>
            <a:r>
              <a:rPr sz="1600" i="1" spc="90" dirty="0">
                <a:latin typeface="Verdana"/>
                <a:cs typeface="Verdana"/>
              </a:rPr>
              <a:t>Can</a:t>
            </a:r>
            <a:r>
              <a:rPr sz="1600" i="1" spc="-125" dirty="0">
                <a:latin typeface="Verdana"/>
                <a:cs typeface="Verdana"/>
              </a:rPr>
              <a:t> </a:t>
            </a:r>
            <a:r>
              <a:rPr sz="1600" i="1" spc="125" dirty="0">
                <a:latin typeface="Verdana"/>
                <a:cs typeface="Verdana"/>
              </a:rPr>
              <a:t>a</a:t>
            </a:r>
            <a:r>
              <a:rPr sz="1600" i="1" spc="-130" dirty="0">
                <a:latin typeface="Verdana"/>
                <a:cs typeface="Verdana"/>
              </a:rPr>
              <a:t> </a:t>
            </a:r>
            <a:r>
              <a:rPr sz="1600" i="1" spc="-160" dirty="0">
                <a:latin typeface="Verdana"/>
                <a:cs typeface="Verdana"/>
              </a:rPr>
              <a:t>F</a:t>
            </a:r>
            <a:r>
              <a:rPr sz="1600" i="1" spc="-170" dirty="0">
                <a:latin typeface="Verdana"/>
                <a:cs typeface="Verdana"/>
              </a:rPr>
              <a:t>K</a:t>
            </a:r>
            <a:r>
              <a:rPr sz="1600" i="1" spc="-120" dirty="0">
                <a:latin typeface="Verdana"/>
                <a:cs typeface="Verdana"/>
              </a:rPr>
              <a:t> </a:t>
            </a:r>
            <a:r>
              <a:rPr sz="1600" i="1" spc="80" dirty="0">
                <a:latin typeface="Verdana"/>
                <a:cs typeface="Verdana"/>
              </a:rPr>
              <a:t>be</a:t>
            </a:r>
            <a:r>
              <a:rPr sz="1600" i="1" spc="45" dirty="0">
                <a:latin typeface="Verdana"/>
                <a:cs typeface="Verdana"/>
              </a:rPr>
              <a:t> </a:t>
            </a:r>
            <a:r>
              <a:rPr sz="1600" i="1" spc="90" dirty="0">
                <a:latin typeface="Verdana"/>
                <a:cs typeface="Verdana"/>
              </a:rPr>
              <a:t>p</a:t>
            </a:r>
            <a:r>
              <a:rPr sz="1600" i="1" spc="-65" dirty="0">
                <a:latin typeface="Verdana"/>
                <a:cs typeface="Verdana"/>
              </a:rPr>
              <a:t>ar</a:t>
            </a:r>
            <a:r>
              <a:rPr sz="1600" i="1" spc="-50" dirty="0">
                <a:latin typeface="Verdana"/>
                <a:cs typeface="Verdana"/>
              </a:rPr>
              <a:t>t</a:t>
            </a:r>
            <a:r>
              <a:rPr sz="1600" i="1" spc="-130" dirty="0">
                <a:latin typeface="Verdana"/>
                <a:cs typeface="Verdana"/>
              </a:rPr>
              <a:t> </a:t>
            </a:r>
            <a:r>
              <a:rPr sz="1600" i="1" spc="5" dirty="0">
                <a:latin typeface="Verdana"/>
                <a:cs typeface="Verdana"/>
              </a:rPr>
              <a:t>of</a:t>
            </a:r>
            <a:r>
              <a:rPr sz="1600" i="1" spc="-120" dirty="0">
                <a:latin typeface="Verdana"/>
                <a:cs typeface="Verdana"/>
              </a:rPr>
              <a:t> 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20" dirty="0">
                <a:latin typeface="Verdana"/>
                <a:cs typeface="Verdana"/>
              </a:rPr>
              <a:t>he</a:t>
            </a:r>
            <a:r>
              <a:rPr sz="1600" i="1" spc="10" dirty="0">
                <a:latin typeface="Verdana"/>
                <a:cs typeface="Verdana"/>
              </a:rPr>
              <a:t> </a:t>
            </a:r>
            <a:r>
              <a:rPr sz="1600" i="1" spc="-140" dirty="0">
                <a:latin typeface="Verdana"/>
                <a:cs typeface="Verdana"/>
              </a:rPr>
              <a:t>Pr</a:t>
            </a:r>
            <a:r>
              <a:rPr sz="1600" i="1" spc="-70" dirty="0">
                <a:latin typeface="Verdana"/>
                <a:cs typeface="Verdana"/>
              </a:rPr>
              <a:t>i</a:t>
            </a:r>
            <a:r>
              <a:rPr sz="1600" i="1" spc="30" dirty="0">
                <a:latin typeface="Verdana"/>
                <a:cs typeface="Verdana"/>
              </a:rPr>
              <a:t>ma</a:t>
            </a:r>
            <a:r>
              <a:rPr sz="1600" i="1" spc="-150" dirty="0">
                <a:latin typeface="Verdana"/>
                <a:cs typeface="Verdana"/>
              </a:rPr>
              <a:t>ry</a:t>
            </a:r>
            <a:r>
              <a:rPr sz="1600" i="1" spc="-114" dirty="0">
                <a:latin typeface="Verdana"/>
                <a:cs typeface="Verdana"/>
              </a:rPr>
              <a:t> </a:t>
            </a:r>
            <a:r>
              <a:rPr sz="1600" i="1" spc="-30" dirty="0">
                <a:latin typeface="Verdana"/>
                <a:cs typeface="Verdana"/>
              </a:rPr>
              <a:t>Key?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65776" y="1882140"/>
            <a:ext cx="3339083" cy="4931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47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21255" algn="l"/>
              </a:tabLst>
            </a:pPr>
            <a:r>
              <a:rPr sz="4000" spc="215" dirty="0"/>
              <a:t>Invert</a:t>
            </a:r>
            <a:r>
              <a:rPr sz="4000" spc="220" dirty="0"/>
              <a:t>e</a:t>
            </a:r>
            <a:r>
              <a:rPr sz="4000" spc="170" dirty="0"/>
              <a:t>d</a:t>
            </a:r>
            <a:r>
              <a:rPr sz="4000" dirty="0"/>
              <a:t>	</a:t>
            </a:r>
            <a:r>
              <a:rPr sz="4000" spc="335" dirty="0"/>
              <a:t>Key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49392" y="1168146"/>
            <a:ext cx="299212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65" dirty="0">
                <a:solidFill>
                  <a:srgbClr val="D11F2E"/>
                </a:solidFill>
                <a:latin typeface="Verdana"/>
                <a:cs typeface="Verdana"/>
              </a:rPr>
              <a:t>V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8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75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60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(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55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)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185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140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100" dirty="0">
                <a:solidFill>
                  <a:srgbClr val="D11F2E"/>
                </a:solidFill>
                <a:latin typeface="Verdana"/>
                <a:cs typeface="Verdana"/>
              </a:rPr>
              <a:t>C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275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0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6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6072" y="2935224"/>
            <a:ext cx="4684776" cy="3360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3290" y="2962656"/>
            <a:ext cx="4576572" cy="3261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3884" y="2352294"/>
            <a:ext cx="52451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B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3344" y="2485898"/>
            <a:ext cx="1177290" cy="86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1400" b="1" spc="-125" dirty="0">
                <a:solidFill>
                  <a:srgbClr val="7E7E7E"/>
                </a:solidFill>
                <a:latin typeface="Verdana"/>
                <a:cs typeface="Verdana"/>
              </a:rPr>
              <a:t>u</a:t>
            </a:r>
            <a:r>
              <a:rPr sz="1400" b="1" spc="-25" dirty="0">
                <a:solidFill>
                  <a:srgbClr val="7E7E7E"/>
                </a:solidFill>
                <a:latin typeface="Verdana"/>
                <a:cs typeface="Verdana"/>
              </a:rPr>
              <a:t>d</a:t>
            </a:r>
            <a:r>
              <a:rPr sz="1400" b="1" spc="-145" dirty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1400" b="1" spc="-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204" dirty="0">
                <a:solidFill>
                  <a:srgbClr val="7E7E7E"/>
                </a:solidFill>
                <a:latin typeface="Verdana"/>
                <a:cs typeface="Verdana"/>
              </a:rPr>
              <a:t>(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1</a:t>
            </a:r>
            <a:r>
              <a:rPr sz="1400" b="1" spc="-114" dirty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1400" b="1" spc="-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5</a:t>
            </a:r>
            <a:r>
              <a:rPr sz="1400" b="1" spc="-114" dirty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1400" b="1" spc="-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8</a:t>
            </a:r>
            <a:r>
              <a:rPr sz="1400" b="1" spc="-229" dirty="0">
                <a:solidFill>
                  <a:srgbClr val="7E7E7E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220" dirty="0">
                <a:solidFill>
                  <a:srgbClr val="7E7E7E"/>
                </a:solidFill>
                <a:latin typeface="Verdana"/>
                <a:cs typeface="Verdana"/>
              </a:rPr>
              <a:t>B</a:t>
            </a:r>
            <a:r>
              <a:rPr sz="1400" b="1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1400" b="1" spc="-125" dirty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1400" b="1" spc="-19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1400" b="1" spc="-114" dirty="0">
                <a:solidFill>
                  <a:srgbClr val="7E7E7E"/>
                </a:solidFill>
                <a:latin typeface="Verdana"/>
                <a:cs typeface="Verdana"/>
              </a:rPr>
              <a:t>l</a:t>
            </a:r>
            <a:r>
              <a:rPr sz="1400" b="1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1400" b="1" spc="-100" dirty="0">
                <a:solidFill>
                  <a:srgbClr val="7E7E7E"/>
                </a:solidFill>
                <a:latin typeface="Verdana"/>
                <a:cs typeface="Verdana"/>
              </a:rPr>
              <a:t>y</a:t>
            </a:r>
            <a:r>
              <a:rPr sz="1400" b="1" spc="-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204" dirty="0">
                <a:solidFill>
                  <a:srgbClr val="7E7E7E"/>
                </a:solidFill>
                <a:latin typeface="Verdana"/>
                <a:cs typeface="Verdana"/>
              </a:rPr>
              <a:t>(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4</a:t>
            </a:r>
            <a:r>
              <a:rPr sz="1400" b="1" spc="-229" dirty="0">
                <a:solidFill>
                  <a:srgbClr val="7E7E7E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220" dirty="0">
                <a:solidFill>
                  <a:srgbClr val="7E7E7E"/>
                </a:solidFill>
                <a:latin typeface="Verdana"/>
                <a:cs typeface="Verdana"/>
              </a:rPr>
              <a:t>B</a:t>
            </a:r>
            <a:r>
              <a:rPr sz="1400" b="1" spc="-35" dirty="0">
                <a:solidFill>
                  <a:srgbClr val="7E7E7E"/>
                </a:solidFill>
                <a:latin typeface="Verdana"/>
                <a:cs typeface="Verdana"/>
              </a:rPr>
              <a:t>M</a:t>
            </a:r>
            <a:r>
              <a:rPr sz="1400" b="1" spc="-320" dirty="0">
                <a:solidFill>
                  <a:srgbClr val="7E7E7E"/>
                </a:solidFill>
                <a:latin typeface="Verdana"/>
                <a:cs typeface="Verdana"/>
              </a:rPr>
              <a:t>W</a:t>
            </a:r>
            <a:r>
              <a:rPr sz="1400" b="1" spc="-5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200" dirty="0">
                <a:solidFill>
                  <a:srgbClr val="7E7E7E"/>
                </a:solidFill>
                <a:latin typeface="Verdana"/>
                <a:cs typeface="Verdana"/>
              </a:rPr>
              <a:t>(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2</a:t>
            </a:r>
            <a:r>
              <a:rPr sz="1400" b="1" spc="-114" dirty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1400" b="1" spc="-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3</a:t>
            </a:r>
            <a:r>
              <a:rPr sz="1400" b="1" spc="-114" dirty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1400" b="1" spc="-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9</a:t>
            </a:r>
            <a:r>
              <a:rPr sz="1400" b="1" spc="-229" dirty="0">
                <a:solidFill>
                  <a:srgbClr val="7E7E7E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210" dirty="0">
                <a:solidFill>
                  <a:srgbClr val="7E7E7E"/>
                </a:solidFill>
                <a:latin typeface="Verdana"/>
                <a:cs typeface="Verdana"/>
              </a:rPr>
              <a:t>F</a:t>
            </a:r>
            <a:r>
              <a:rPr sz="1400" b="1" spc="-30" dirty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1400" b="1" spc="-225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1400" b="1" spc="-55" dirty="0">
                <a:solidFill>
                  <a:srgbClr val="7E7E7E"/>
                </a:solidFill>
                <a:latin typeface="Verdana"/>
                <a:cs typeface="Verdana"/>
              </a:rPr>
              <a:t>d</a:t>
            </a:r>
            <a:r>
              <a:rPr sz="1400" b="1" spc="-4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204" dirty="0">
                <a:solidFill>
                  <a:srgbClr val="7E7E7E"/>
                </a:solidFill>
                <a:latin typeface="Verdana"/>
                <a:cs typeface="Verdana"/>
              </a:rPr>
              <a:t>(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6</a:t>
            </a:r>
            <a:r>
              <a:rPr sz="1400" b="1" spc="-114" dirty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1400" b="1" spc="-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7</a:t>
            </a:r>
            <a:r>
              <a:rPr sz="1400" b="1" spc="-229" dirty="0">
                <a:solidFill>
                  <a:srgbClr val="7E7E7E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12838" y="2485898"/>
            <a:ext cx="149415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220" dirty="0">
                <a:solidFill>
                  <a:srgbClr val="7E7E7E"/>
                </a:solidFill>
                <a:latin typeface="Verdana"/>
                <a:cs typeface="Verdana"/>
              </a:rPr>
              <a:t>B</a:t>
            </a:r>
            <a:r>
              <a:rPr sz="1400" b="1" spc="-114" dirty="0">
                <a:solidFill>
                  <a:srgbClr val="7E7E7E"/>
                </a:solidFill>
                <a:latin typeface="Verdana"/>
                <a:cs typeface="Verdana"/>
              </a:rPr>
              <a:t>l</a:t>
            </a:r>
            <a:r>
              <a:rPr sz="1400" b="1" spc="-125" dirty="0">
                <a:solidFill>
                  <a:srgbClr val="7E7E7E"/>
                </a:solidFill>
                <a:latin typeface="Verdana"/>
                <a:cs typeface="Verdana"/>
              </a:rPr>
              <a:t>u</a:t>
            </a:r>
            <a:r>
              <a:rPr sz="1400" b="1" spc="-3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1400" b="1" spc="-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204" dirty="0">
                <a:solidFill>
                  <a:srgbClr val="7E7E7E"/>
                </a:solidFill>
                <a:latin typeface="Verdana"/>
                <a:cs typeface="Verdana"/>
              </a:rPr>
              <a:t>(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1</a:t>
            </a:r>
            <a:r>
              <a:rPr sz="1400" b="1" spc="-114" dirty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1400" b="1" spc="-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4</a:t>
            </a:r>
            <a:r>
              <a:rPr sz="1400" b="1" spc="-114" dirty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1400" b="1" spc="-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6</a:t>
            </a:r>
            <a:r>
              <a:rPr sz="1400" b="1" spc="-114" dirty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1400" b="1" spc="-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9</a:t>
            </a:r>
            <a:r>
              <a:rPr sz="1400" b="1" spc="-229" dirty="0">
                <a:solidFill>
                  <a:srgbClr val="7E7E7E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220" dirty="0">
                <a:solidFill>
                  <a:srgbClr val="7E7E7E"/>
                </a:solidFill>
                <a:latin typeface="Verdana"/>
                <a:cs typeface="Verdana"/>
              </a:rPr>
              <a:t>B</a:t>
            </a:r>
            <a:r>
              <a:rPr sz="1400" b="1" spc="-225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1400" b="1" spc="-30" dirty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1400" b="1" spc="-215" dirty="0">
                <a:solidFill>
                  <a:srgbClr val="7E7E7E"/>
                </a:solidFill>
                <a:latin typeface="Verdana"/>
                <a:cs typeface="Verdana"/>
              </a:rPr>
              <a:t>w</a:t>
            </a:r>
            <a:r>
              <a:rPr sz="1400" b="1" spc="-155" dirty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1400" b="1" spc="-6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204" dirty="0">
                <a:solidFill>
                  <a:srgbClr val="7E7E7E"/>
                </a:solidFill>
                <a:latin typeface="Verdana"/>
                <a:cs typeface="Verdana"/>
              </a:rPr>
              <a:t>(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3</a:t>
            </a:r>
            <a:r>
              <a:rPr sz="1400" b="1" spc="-114" dirty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1400" b="1" spc="-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5</a:t>
            </a:r>
            <a:r>
              <a:rPr sz="1400" b="1" spc="-114" dirty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1400" b="1" spc="-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7</a:t>
            </a:r>
            <a:r>
              <a:rPr sz="1400" b="1" spc="-114" dirty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1400" b="1" spc="-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8</a:t>
            </a:r>
            <a:r>
              <a:rPr sz="1400" b="1" spc="-229" dirty="0">
                <a:solidFill>
                  <a:srgbClr val="7E7E7E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70" dirty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1400" b="1" spc="-225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1400" b="1" dirty="0">
                <a:solidFill>
                  <a:srgbClr val="7E7E7E"/>
                </a:solidFill>
                <a:latin typeface="Verdana"/>
                <a:cs typeface="Verdana"/>
              </a:rPr>
              <a:t>ee</a:t>
            </a:r>
            <a:r>
              <a:rPr sz="1400" b="1" spc="-155" dirty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1400" b="1" spc="-6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204" dirty="0">
                <a:solidFill>
                  <a:srgbClr val="7E7E7E"/>
                </a:solidFill>
                <a:latin typeface="Verdana"/>
                <a:cs typeface="Verdana"/>
              </a:rPr>
              <a:t>(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2</a:t>
            </a:r>
            <a:r>
              <a:rPr sz="1400" b="1" spc="-229" dirty="0">
                <a:solidFill>
                  <a:srgbClr val="7E7E7E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42578" y="2485898"/>
            <a:ext cx="1183640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210" dirty="0">
                <a:solidFill>
                  <a:srgbClr val="7E7E7E"/>
                </a:solidFill>
                <a:latin typeface="Verdana"/>
                <a:cs typeface="Verdana"/>
              </a:rPr>
              <a:t>F</a:t>
            </a:r>
            <a:r>
              <a:rPr sz="1400" b="1" spc="-285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1400" b="1" spc="-4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204" dirty="0">
                <a:solidFill>
                  <a:srgbClr val="7E7E7E"/>
                </a:solidFill>
                <a:latin typeface="Verdana"/>
                <a:cs typeface="Verdana"/>
              </a:rPr>
              <a:t>(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3</a:t>
            </a:r>
            <a:r>
              <a:rPr sz="1400" b="1" spc="-114" dirty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1400" b="1" spc="-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6</a:t>
            </a:r>
            <a:r>
              <a:rPr sz="1400" b="1" spc="-229" dirty="0">
                <a:solidFill>
                  <a:srgbClr val="7E7E7E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204" dirty="0">
                <a:solidFill>
                  <a:srgbClr val="7E7E7E"/>
                </a:solidFill>
                <a:latin typeface="Verdana"/>
                <a:cs typeface="Verdana"/>
              </a:rPr>
              <a:t>U</a:t>
            </a:r>
            <a:r>
              <a:rPr sz="1400" b="1" spc="-210" dirty="0">
                <a:solidFill>
                  <a:srgbClr val="7E7E7E"/>
                </a:solidFill>
                <a:latin typeface="Verdana"/>
                <a:cs typeface="Verdana"/>
              </a:rPr>
              <a:t>K</a:t>
            </a:r>
            <a:r>
              <a:rPr sz="1400" b="1" spc="-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200" dirty="0">
                <a:solidFill>
                  <a:srgbClr val="7E7E7E"/>
                </a:solidFill>
                <a:latin typeface="Verdana"/>
                <a:cs typeface="Verdana"/>
              </a:rPr>
              <a:t>(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1</a:t>
            </a:r>
            <a:r>
              <a:rPr sz="1400" b="1" spc="-114" dirty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1400" b="1" spc="-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4</a:t>
            </a:r>
            <a:r>
              <a:rPr sz="1400" b="1" spc="-114" dirty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1400" b="1" spc="-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7</a:t>
            </a:r>
            <a:r>
              <a:rPr sz="1400" b="1" spc="-114" dirty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1400" b="1" spc="-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9</a:t>
            </a:r>
            <a:r>
              <a:rPr sz="1400" b="1" spc="-229" dirty="0">
                <a:solidFill>
                  <a:srgbClr val="7E7E7E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204" dirty="0">
                <a:solidFill>
                  <a:srgbClr val="7E7E7E"/>
                </a:solidFill>
                <a:latin typeface="Verdana"/>
                <a:cs typeface="Verdana"/>
              </a:rPr>
              <a:t>U</a:t>
            </a:r>
            <a:r>
              <a:rPr sz="1400" b="1" spc="-265" dirty="0">
                <a:solidFill>
                  <a:srgbClr val="7E7E7E"/>
                </a:solidFill>
                <a:latin typeface="Verdana"/>
                <a:cs typeface="Verdana"/>
              </a:rPr>
              <a:t>S</a:t>
            </a:r>
            <a:r>
              <a:rPr sz="1400" b="1" spc="-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200" dirty="0">
                <a:solidFill>
                  <a:srgbClr val="7E7E7E"/>
                </a:solidFill>
                <a:latin typeface="Verdana"/>
                <a:cs typeface="Verdana"/>
              </a:rPr>
              <a:t>(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2</a:t>
            </a:r>
            <a:r>
              <a:rPr sz="1400" b="1" spc="-114" dirty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1400" b="1" spc="-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5</a:t>
            </a:r>
            <a:r>
              <a:rPr sz="1400" b="1" spc="-114" dirty="0">
                <a:solidFill>
                  <a:srgbClr val="7E7E7E"/>
                </a:solidFill>
                <a:latin typeface="Verdana"/>
                <a:cs typeface="Verdana"/>
              </a:rPr>
              <a:t>,</a:t>
            </a:r>
            <a:r>
              <a:rPr sz="1400" b="1" spc="-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7E7E7E"/>
                </a:solidFill>
                <a:latin typeface="Verdana"/>
                <a:cs typeface="Verdana"/>
              </a:rPr>
              <a:t>8</a:t>
            </a:r>
            <a:r>
              <a:rPr sz="1400" b="1" spc="-229" dirty="0">
                <a:solidFill>
                  <a:srgbClr val="7E7E7E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73344" y="2021332"/>
            <a:ext cx="62801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10" dirty="0">
                <a:solidFill>
                  <a:srgbClr val="D11F2E"/>
                </a:solidFill>
                <a:latin typeface="Verdana"/>
                <a:cs typeface="Verdana"/>
              </a:rPr>
              <a:t>C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28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6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2838" y="2021332"/>
            <a:ext cx="135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110" dirty="0">
                <a:solidFill>
                  <a:srgbClr val="D11F2E"/>
                </a:solidFill>
                <a:latin typeface="Verdana"/>
                <a:cs typeface="Verdana"/>
              </a:rPr>
              <a:t>C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400" b="1" spc="-28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42578" y="2021332"/>
            <a:ext cx="139446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IT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99759" y="3956304"/>
            <a:ext cx="3235451" cy="3453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47892" y="3981119"/>
            <a:ext cx="3134867" cy="335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47892" y="3981069"/>
            <a:ext cx="1261110" cy="304800"/>
          </a:xfrm>
          <a:custGeom>
            <a:avLst/>
            <a:gdLst/>
            <a:ahLst/>
            <a:cxnLst/>
            <a:rect l="l" t="t" r="r" b="b"/>
            <a:pathLst>
              <a:path w="1261109" h="304800">
                <a:moveTo>
                  <a:pt x="0" y="304800"/>
                </a:moveTo>
                <a:lnTo>
                  <a:pt x="1260792" y="304800"/>
                </a:lnTo>
                <a:lnTo>
                  <a:pt x="1260792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08748" y="39810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17029" y="39810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5308" y="39810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33589" y="39810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41868" y="39810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50148" y="39810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58429" y="39810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66708" y="39810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74989" y="39810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47892" y="4590669"/>
            <a:ext cx="1261110" cy="304800"/>
          </a:xfrm>
          <a:custGeom>
            <a:avLst/>
            <a:gdLst/>
            <a:ahLst/>
            <a:cxnLst/>
            <a:rect l="l" t="t" r="r" b="b"/>
            <a:pathLst>
              <a:path w="1261109" h="304800">
                <a:moveTo>
                  <a:pt x="0" y="304800"/>
                </a:moveTo>
                <a:lnTo>
                  <a:pt x="1260792" y="304800"/>
                </a:lnTo>
                <a:lnTo>
                  <a:pt x="1260792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08748" y="45906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7029" y="45906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25308" y="45906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3589" y="45906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41868" y="45906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50148" y="45906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58429" y="45906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66708" y="45906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74989" y="45906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47892" y="5200269"/>
            <a:ext cx="1261110" cy="304800"/>
          </a:xfrm>
          <a:custGeom>
            <a:avLst/>
            <a:gdLst/>
            <a:ahLst/>
            <a:cxnLst/>
            <a:rect l="l" t="t" r="r" b="b"/>
            <a:pathLst>
              <a:path w="1261109" h="304800">
                <a:moveTo>
                  <a:pt x="0" y="304800"/>
                </a:moveTo>
                <a:lnTo>
                  <a:pt x="1260792" y="304800"/>
                </a:lnTo>
                <a:lnTo>
                  <a:pt x="1260792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08748" y="52002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17029" y="52002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25308" y="52002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33589" y="52002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41868" y="52002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50148" y="52002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258429" y="52002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66708" y="52002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74989" y="52002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47892" y="5809869"/>
            <a:ext cx="1261110" cy="304800"/>
          </a:xfrm>
          <a:custGeom>
            <a:avLst/>
            <a:gdLst/>
            <a:ahLst/>
            <a:cxnLst/>
            <a:rect l="l" t="t" r="r" b="b"/>
            <a:pathLst>
              <a:path w="1261109" h="304800">
                <a:moveTo>
                  <a:pt x="0" y="304800"/>
                </a:moveTo>
                <a:lnTo>
                  <a:pt x="1260792" y="304800"/>
                </a:lnTo>
                <a:lnTo>
                  <a:pt x="1260792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08748" y="58098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17029" y="58098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25308" y="58098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33589" y="58098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41868" y="58098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50148" y="58098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58429" y="58098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466708" y="58098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74989" y="580986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47892" y="6419519"/>
            <a:ext cx="1261110" cy="304800"/>
          </a:xfrm>
          <a:custGeom>
            <a:avLst/>
            <a:gdLst/>
            <a:ahLst/>
            <a:cxnLst/>
            <a:rect l="l" t="t" r="r" b="b"/>
            <a:pathLst>
              <a:path w="1261109" h="304800">
                <a:moveTo>
                  <a:pt x="0" y="304800"/>
                </a:moveTo>
                <a:lnTo>
                  <a:pt x="1260792" y="304800"/>
                </a:lnTo>
                <a:lnTo>
                  <a:pt x="1260792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08748" y="641951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217029" y="641951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25308" y="641951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33589" y="641951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841868" y="641951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50148" y="641951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58429" y="641951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466708" y="641951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74989" y="641951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47892" y="7029119"/>
            <a:ext cx="1261110" cy="304800"/>
          </a:xfrm>
          <a:custGeom>
            <a:avLst/>
            <a:gdLst/>
            <a:ahLst/>
            <a:cxnLst/>
            <a:rect l="l" t="t" r="r" b="b"/>
            <a:pathLst>
              <a:path w="1261109" h="304800">
                <a:moveTo>
                  <a:pt x="0" y="304800"/>
                </a:moveTo>
                <a:lnTo>
                  <a:pt x="1260792" y="304800"/>
                </a:lnTo>
                <a:lnTo>
                  <a:pt x="1260792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008748" y="702911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17029" y="702911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425308" y="702911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633589" y="702911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41868" y="702911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50148" y="702911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258429" y="702911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66708" y="702911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674989" y="7029119"/>
            <a:ext cx="208279" cy="304800"/>
          </a:xfrm>
          <a:custGeom>
            <a:avLst/>
            <a:gdLst/>
            <a:ahLst/>
            <a:cxnLst/>
            <a:rect l="l" t="t" r="r" b="b"/>
            <a:pathLst>
              <a:path w="208279" h="304800">
                <a:moveTo>
                  <a:pt x="0" y="304800"/>
                </a:moveTo>
                <a:lnTo>
                  <a:pt x="208279" y="304800"/>
                </a:lnTo>
                <a:lnTo>
                  <a:pt x="20827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47892" y="3976370"/>
            <a:ext cx="0" cy="3362325"/>
          </a:xfrm>
          <a:custGeom>
            <a:avLst/>
            <a:gdLst/>
            <a:ahLst/>
            <a:cxnLst/>
            <a:rect l="l" t="t" r="r" b="b"/>
            <a:pathLst>
              <a:path h="3362325">
                <a:moveTo>
                  <a:pt x="0" y="0"/>
                </a:moveTo>
                <a:lnTo>
                  <a:pt x="0" y="3362312"/>
                </a:lnTo>
              </a:path>
            </a:pathLst>
          </a:custGeom>
          <a:ln w="9525">
            <a:solidFill>
              <a:srgbClr val="E4B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883268" y="3976370"/>
            <a:ext cx="0" cy="3362325"/>
          </a:xfrm>
          <a:custGeom>
            <a:avLst/>
            <a:gdLst/>
            <a:ahLst/>
            <a:cxnLst/>
            <a:rect l="l" t="t" r="r" b="b"/>
            <a:pathLst>
              <a:path h="3362325">
                <a:moveTo>
                  <a:pt x="0" y="0"/>
                </a:moveTo>
                <a:lnTo>
                  <a:pt x="0" y="3362312"/>
                </a:lnTo>
              </a:path>
            </a:pathLst>
          </a:custGeom>
          <a:ln w="9525">
            <a:solidFill>
              <a:srgbClr val="E4B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743194" y="3981069"/>
            <a:ext cx="3145155" cy="0"/>
          </a:xfrm>
          <a:custGeom>
            <a:avLst/>
            <a:gdLst/>
            <a:ahLst/>
            <a:cxnLst/>
            <a:rect l="l" t="t" r="r" b="b"/>
            <a:pathLst>
              <a:path w="3145154">
                <a:moveTo>
                  <a:pt x="0" y="0"/>
                </a:moveTo>
                <a:lnTo>
                  <a:pt x="3144774" y="0"/>
                </a:lnTo>
              </a:path>
            </a:pathLst>
          </a:custGeom>
          <a:ln w="9525">
            <a:solidFill>
              <a:srgbClr val="E4B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743194" y="7333919"/>
            <a:ext cx="3145155" cy="0"/>
          </a:xfrm>
          <a:custGeom>
            <a:avLst/>
            <a:gdLst/>
            <a:ahLst/>
            <a:cxnLst/>
            <a:rect l="l" t="t" r="r" b="b"/>
            <a:pathLst>
              <a:path w="3145154">
                <a:moveTo>
                  <a:pt x="0" y="0"/>
                </a:moveTo>
                <a:lnTo>
                  <a:pt x="3144774" y="0"/>
                </a:lnTo>
              </a:path>
            </a:pathLst>
          </a:custGeom>
          <a:ln w="9525">
            <a:solidFill>
              <a:srgbClr val="E4B7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7101205" y="4023614"/>
            <a:ext cx="1765300" cy="51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1400">
              <a:latin typeface="Verdana"/>
              <a:cs typeface="Verdana"/>
            </a:endParaRPr>
          </a:p>
          <a:p>
            <a:pPr>
              <a:lnSpc>
                <a:spcPts val="1650"/>
              </a:lnSpc>
              <a:spcBef>
                <a:spcPts val="720"/>
              </a:spcBef>
              <a:tabLst>
                <a:tab pos="833119" algn="l"/>
                <a:tab pos="1457960" algn="l"/>
              </a:tabLst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	1	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48</a:t>
            </a:fld>
            <a:endParaRPr spc="85" dirty="0"/>
          </a:p>
        </p:txBody>
      </p:sp>
      <p:sp>
        <p:nvSpPr>
          <p:cNvPr id="81" name="object 81"/>
          <p:cNvSpPr txBox="1"/>
          <p:nvPr/>
        </p:nvSpPr>
        <p:spPr>
          <a:xfrm>
            <a:off x="5840221" y="4225797"/>
            <a:ext cx="91122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1100" spc="110" dirty="0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sz="1100" spc="-1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3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spc="-15" dirty="0">
                <a:solidFill>
                  <a:srgbClr val="FFFFFF"/>
                </a:solidFill>
                <a:latin typeface="Verdana"/>
                <a:cs typeface="Verdana"/>
              </a:rPr>
              <a:t>udi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110" dirty="0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sz="1100" spc="-1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3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spc="-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100" spc="-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spc="-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ey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726044" y="4633468"/>
            <a:ext cx="9906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840221" y="4939792"/>
            <a:ext cx="75501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sz="1100" spc="110" dirty="0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sz="1100" spc="-1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3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BM</a:t>
            </a:r>
            <a:r>
              <a:rPr sz="1100" spc="-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309357" y="4938268"/>
            <a:ext cx="30734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767571" y="4938268"/>
            <a:ext cx="9906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840221" y="5244592"/>
            <a:ext cx="70993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sz="1100" spc="110" dirty="0">
                <a:solidFill>
                  <a:srgbClr val="FFFFFF"/>
                </a:solidFill>
                <a:latin typeface="Verdana"/>
                <a:cs typeface="Verdana"/>
              </a:rPr>
              <a:t>Ca</a:t>
            </a:r>
            <a:r>
              <a:rPr sz="1100" spc="-1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3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F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ord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840221" y="5549392"/>
            <a:ext cx="74041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sz="1100" spc="-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spc="-6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100" spc="-4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1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3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1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spc="-5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100" spc="15" dirty="0">
                <a:solidFill>
                  <a:srgbClr val="FFFFFF"/>
                </a:solidFill>
                <a:latin typeface="Verdana"/>
                <a:cs typeface="Verdana"/>
              </a:rPr>
              <a:t>ue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101205" y="5547868"/>
            <a:ext cx="9906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726044" y="5243068"/>
            <a:ext cx="724535" cy="51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6559">
              <a:lnSpc>
                <a:spcPct val="10000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  <a:p>
            <a:pPr>
              <a:lnSpc>
                <a:spcPts val="1650"/>
              </a:lnSpc>
              <a:spcBef>
                <a:spcPts val="720"/>
              </a:spcBef>
              <a:tabLst>
                <a:tab pos="416559" algn="l"/>
              </a:tabLst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	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767571" y="5547868"/>
            <a:ext cx="9906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840221" y="5854192"/>
            <a:ext cx="87058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sz="1100" spc="-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spc="-6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100" spc="-4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1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3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16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100" spc="30" dirty="0">
                <a:solidFill>
                  <a:srgbClr val="FFFFFF"/>
                </a:solidFill>
                <a:latin typeface="Verdana"/>
                <a:cs typeface="Verdana"/>
              </a:rPr>
              <a:t>ow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517892" y="5852667"/>
            <a:ext cx="114046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  <a:tabLst>
                <a:tab pos="416559" algn="l"/>
                <a:tab pos="833119" algn="l"/>
              </a:tabLst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	1	1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840221" y="6159296"/>
            <a:ext cx="88709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sz="1100" spc="-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spc="-6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100" spc="-4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1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3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Verdana"/>
                <a:cs typeface="Verdana"/>
              </a:rPr>
              <a:t>Gre</a:t>
            </a:r>
            <a:r>
              <a:rPr sz="1100" spc="15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309357" y="6157772"/>
            <a:ext cx="9906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840221" y="6464096"/>
            <a:ext cx="104076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sz="1100" spc="-15" dirty="0">
                <a:solidFill>
                  <a:srgbClr val="FFFFFF"/>
                </a:solidFill>
                <a:latin typeface="Verdana"/>
                <a:cs typeface="Verdana"/>
              </a:rPr>
              <a:t>Nati</a:t>
            </a:r>
            <a:r>
              <a:rPr sz="1100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100" spc="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spc="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100" spc="-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-60" dirty="0">
                <a:solidFill>
                  <a:srgbClr val="FFFFFF"/>
                </a:solidFill>
                <a:latin typeface="Verdana"/>
                <a:cs typeface="Verdana"/>
              </a:rPr>
              <a:t>ty</a:t>
            </a:r>
            <a:r>
              <a:rPr sz="11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3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F</a:t>
            </a:r>
            <a:r>
              <a:rPr sz="1100" spc="-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517892" y="6462572"/>
            <a:ext cx="9906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142731" y="6462572"/>
            <a:ext cx="9906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840221" y="6768896"/>
            <a:ext cx="10617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sz="1100" spc="-15" dirty="0">
                <a:solidFill>
                  <a:srgbClr val="FFFFFF"/>
                </a:solidFill>
                <a:latin typeface="Verdana"/>
                <a:cs typeface="Verdana"/>
              </a:rPr>
              <a:t>Nati</a:t>
            </a:r>
            <a:r>
              <a:rPr sz="1100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100" spc="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spc="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100" spc="-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-60" dirty="0">
                <a:solidFill>
                  <a:srgbClr val="FFFFFF"/>
                </a:solidFill>
                <a:latin typeface="Verdana"/>
                <a:cs typeface="Verdana"/>
              </a:rPr>
              <a:t>ty</a:t>
            </a:r>
            <a:r>
              <a:rPr sz="11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3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UK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101205" y="6767372"/>
            <a:ext cx="9906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726044" y="6767372"/>
            <a:ext cx="9906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351266" y="6767372"/>
            <a:ext cx="51562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  <a:tabLst>
                <a:tab pos="415925" algn="l"/>
              </a:tabLst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	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840221" y="7073696"/>
            <a:ext cx="104838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sz="1100" spc="-15" dirty="0">
                <a:solidFill>
                  <a:srgbClr val="FFFFFF"/>
                </a:solidFill>
                <a:latin typeface="Verdana"/>
                <a:cs typeface="Verdana"/>
              </a:rPr>
              <a:t>Nati</a:t>
            </a:r>
            <a:r>
              <a:rPr sz="1100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100" spc="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spc="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100" spc="-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-60" dirty="0">
                <a:solidFill>
                  <a:srgbClr val="FFFFFF"/>
                </a:solidFill>
                <a:latin typeface="Verdana"/>
                <a:cs typeface="Verdana"/>
              </a:rPr>
              <a:t>ty</a:t>
            </a:r>
            <a:r>
              <a:rPr sz="11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3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145" dirty="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309357" y="7072172"/>
            <a:ext cx="9906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934579" y="7072172"/>
            <a:ext cx="9906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559418" y="7072172"/>
            <a:ext cx="9906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773928" y="3696208"/>
            <a:ext cx="300799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8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6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B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IT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24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X</a:t>
            </a:r>
            <a:endParaRPr sz="14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18528" y="2957893"/>
          <a:ext cx="4576722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5855"/>
                <a:gridCol w="863854"/>
                <a:gridCol w="805180"/>
                <a:gridCol w="1159255"/>
                <a:gridCol w="822578"/>
              </a:tblGrid>
              <a:tr h="518160">
                <a:tc gridSpan="5">
                  <a:txBody>
                    <a:bodyPr/>
                    <a:lstStyle/>
                    <a:p>
                      <a:pPr marL="86360" marR="187325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012190" algn="l"/>
                          <a:tab pos="1876425" algn="l"/>
                          <a:tab pos="2681605" algn="l"/>
                          <a:tab pos="3841115" algn="l"/>
                        </a:tabLst>
                      </a:pPr>
                      <a:r>
                        <a:rPr sz="1400" b="1" dirty="0">
                          <a:solidFill>
                            <a:srgbClr val="7E7E7E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7E7E7E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400" b="1" dirty="0">
                          <a:solidFill>
                            <a:srgbClr val="7E7E7E"/>
                          </a:solidFill>
                          <a:latin typeface="Verdana"/>
                          <a:cs typeface="Verdana"/>
                        </a:rPr>
                        <a:t>ima</a:t>
                      </a:r>
                      <a:r>
                        <a:rPr sz="1400" b="1" spc="-10" dirty="0">
                          <a:solidFill>
                            <a:srgbClr val="7E7E7E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400" b="1" dirty="0">
                          <a:solidFill>
                            <a:srgbClr val="7E7E7E"/>
                          </a:solidFill>
                          <a:latin typeface="Verdana"/>
                          <a:cs typeface="Verdana"/>
                        </a:rPr>
                        <a:t>y	</a:t>
                      </a:r>
                      <a:r>
                        <a:rPr sz="1400" b="1" spc="-5" dirty="0">
                          <a:solidFill>
                            <a:srgbClr val="7E7E7E"/>
                          </a:solidFill>
                          <a:latin typeface="Verdana"/>
                          <a:cs typeface="Verdana"/>
                        </a:rPr>
                        <a:t>Ca</a:t>
                      </a:r>
                      <a:r>
                        <a:rPr sz="1400" b="1" dirty="0">
                          <a:solidFill>
                            <a:srgbClr val="7E7E7E"/>
                          </a:solidFill>
                          <a:latin typeface="Verdana"/>
                          <a:cs typeface="Verdana"/>
                        </a:rPr>
                        <a:t>r	Eye	N</a:t>
                      </a:r>
                      <a:r>
                        <a:rPr sz="1400" b="1" spc="-5" dirty="0">
                          <a:solidFill>
                            <a:srgbClr val="7E7E7E"/>
                          </a:solidFill>
                          <a:latin typeface="Verdana"/>
                          <a:cs typeface="Verdana"/>
                        </a:rPr>
                        <a:t>ational</a:t>
                      </a:r>
                      <a:r>
                        <a:rPr sz="1400" b="1" dirty="0">
                          <a:solidFill>
                            <a:srgbClr val="7E7E7E"/>
                          </a:solidFill>
                          <a:latin typeface="Verdana"/>
                          <a:cs typeface="Verdana"/>
                        </a:rPr>
                        <a:t>ity	Sal</a:t>
                      </a:r>
                      <a:r>
                        <a:rPr sz="1400" b="1" spc="-5" dirty="0">
                          <a:solidFill>
                            <a:srgbClr val="7E7E7E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7E7E7E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400" b="1" dirty="0">
                          <a:solidFill>
                            <a:srgbClr val="7E7E7E"/>
                          </a:solidFill>
                          <a:latin typeface="Verdana"/>
                          <a:cs typeface="Verdana"/>
                        </a:rPr>
                        <a:t>y K</a:t>
                      </a:r>
                      <a:r>
                        <a:rPr sz="1400" b="1" spc="-5" dirty="0">
                          <a:solidFill>
                            <a:srgbClr val="7E7E7E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400" b="1" dirty="0">
                          <a:solidFill>
                            <a:srgbClr val="7E7E7E"/>
                          </a:solidFill>
                          <a:latin typeface="Verdana"/>
                          <a:cs typeface="Verdana"/>
                        </a:rPr>
                        <a:t>y		Colour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254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spc="1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udi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spc="-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400" spc="1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ue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spc="-2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UK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100000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400" spc="1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W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Green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2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US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95000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400" spc="1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W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Br</a:t>
                      </a: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400" spc="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FR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85000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Be</a:t>
                      </a:r>
                      <a:r>
                        <a:rPr sz="1400" spc="-1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nt</a:t>
                      </a:r>
                      <a:r>
                        <a:rPr sz="1400" spc="1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ey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400" spc="1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ue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2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UK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250000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1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udi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Br</a:t>
                      </a: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400" spc="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2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US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60000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400" spc="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rd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400" spc="1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ue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FR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50000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400" spc="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rd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Br</a:t>
                      </a: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400" spc="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2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UK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45000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1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udi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Br</a:t>
                      </a: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400" spc="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2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US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55000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400" spc="1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W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400" spc="15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ue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spc="-2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UK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solidFill>
                            <a:srgbClr val="707076"/>
                          </a:solidFill>
                          <a:latin typeface="Verdana"/>
                          <a:cs typeface="Verdana"/>
                        </a:rPr>
                        <a:t>65000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9525">
                      <a:solidFill>
                        <a:srgbClr val="D5DCDF"/>
                      </a:solidFill>
                      <a:prstDash val="solid"/>
                    </a:lnL>
                    <a:lnR w="9525">
                      <a:solidFill>
                        <a:srgbClr val="D5DCDF"/>
                      </a:solidFill>
                      <a:prstDash val="solid"/>
                    </a:lnR>
                    <a:lnT w="9525">
                      <a:solidFill>
                        <a:srgbClr val="D5DCDF"/>
                      </a:solidFill>
                      <a:prstDash val="solid"/>
                    </a:lnT>
                    <a:lnB w="9525">
                      <a:solidFill>
                        <a:srgbClr val="D5DCDF"/>
                      </a:solidFill>
                      <a:prstDash val="solid"/>
                    </a:lnB>
                    <a:solidFill>
                      <a:srgbClr val="DBE0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6681" y="4243726"/>
            <a:ext cx="566420" cy="628650"/>
          </a:xfrm>
          <a:custGeom>
            <a:avLst/>
            <a:gdLst/>
            <a:ahLst/>
            <a:cxnLst/>
            <a:rect l="l" t="t" r="r" b="b"/>
            <a:pathLst>
              <a:path w="566420" h="628650">
                <a:moveTo>
                  <a:pt x="113914" y="0"/>
                </a:moveTo>
                <a:lnTo>
                  <a:pt x="64386" y="8691"/>
                </a:lnTo>
                <a:lnTo>
                  <a:pt x="28483" y="44640"/>
                </a:lnTo>
                <a:lnTo>
                  <a:pt x="0" y="153673"/>
                </a:lnTo>
                <a:lnTo>
                  <a:pt x="11144" y="278804"/>
                </a:lnTo>
                <a:lnTo>
                  <a:pt x="40862" y="398898"/>
                </a:lnTo>
                <a:lnTo>
                  <a:pt x="73051" y="491832"/>
                </a:lnTo>
                <a:lnTo>
                  <a:pt x="134958" y="588520"/>
                </a:lnTo>
                <a:lnTo>
                  <a:pt x="188200" y="628123"/>
                </a:lnTo>
                <a:lnTo>
                  <a:pt x="261251" y="628123"/>
                </a:lnTo>
                <a:lnTo>
                  <a:pt x="335537" y="600865"/>
                </a:lnTo>
                <a:lnTo>
                  <a:pt x="372685" y="531534"/>
                </a:lnTo>
                <a:lnTo>
                  <a:pt x="392494" y="443538"/>
                </a:lnTo>
                <a:lnTo>
                  <a:pt x="385065" y="334505"/>
                </a:lnTo>
                <a:lnTo>
                  <a:pt x="559419" y="334505"/>
                </a:lnTo>
                <a:lnTo>
                  <a:pt x="565855" y="298556"/>
                </a:lnTo>
                <a:lnTo>
                  <a:pt x="368971" y="278804"/>
                </a:lnTo>
                <a:lnTo>
                  <a:pt x="319443" y="166018"/>
                </a:lnTo>
                <a:lnTo>
                  <a:pt x="294684" y="144982"/>
                </a:lnTo>
                <a:lnTo>
                  <a:pt x="245157" y="80490"/>
                </a:lnTo>
                <a:lnTo>
                  <a:pt x="175820" y="32196"/>
                </a:lnTo>
                <a:lnTo>
                  <a:pt x="113914" y="0"/>
                </a:lnTo>
                <a:close/>
              </a:path>
              <a:path w="566420" h="628650">
                <a:moveTo>
                  <a:pt x="559419" y="334505"/>
                </a:moveTo>
                <a:lnTo>
                  <a:pt x="385065" y="334505"/>
                </a:lnTo>
                <a:lnTo>
                  <a:pt x="557191" y="346949"/>
                </a:lnTo>
                <a:lnTo>
                  <a:pt x="559419" y="334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6097" y="4082646"/>
            <a:ext cx="651510" cy="1007744"/>
          </a:xfrm>
          <a:custGeom>
            <a:avLst/>
            <a:gdLst/>
            <a:ahLst/>
            <a:cxnLst/>
            <a:rect l="l" t="t" r="r" b="b"/>
            <a:pathLst>
              <a:path w="651510" h="1007745">
                <a:moveTo>
                  <a:pt x="461828" y="0"/>
                </a:moveTo>
                <a:lnTo>
                  <a:pt x="380112" y="23604"/>
                </a:lnTo>
                <a:lnTo>
                  <a:pt x="413535" y="23604"/>
                </a:lnTo>
                <a:lnTo>
                  <a:pt x="331819" y="59454"/>
                </a:lnTo>
                <a:lnTo>
                  <a:pt x="266198" y="132636"/>
                </a:lnTo>
                <a:lnTo>
                  <a:pt x="179532" y="257767"/>
                </a:lnTo>
                <a:lnTo>
                  <a:pt x="110196" y="377861"/>
                </a:lnTo>
                <a:lnTo>
                  <a:pt x="35905" y="522843"/>
                </a:lnTo>
                <a:lnTo>
                  <a:pt x="0" y="619531"/>
                </a:lnTo>
                <a:lnTo>
                  <a:pt x="7429" y="692615"/>
                </a:lnTo>
                <a:lnTo>
                  <a:pt x="73049" y="753254"/>
                </a:lnTo>
                <a:lnTo>
                  <a:pt x="172102" y="821400"/>
                </a:lnTo>
                <a:lnTo>
                  <a:pt x="314490" y="882138"/>
                </a:lnTo>
                <a:lnTo>
                  <a:pt x="486586" y="970135"/>
                </a:lnTo>
                <a:lnTo>
                  <a:pt x="560872" y="1007269"/>
                </a:lnTo>
                <a:lnTo>
                  <a:pt x="610400" y="994924"/>
                </a:lnTo>
                <a:lnTo>
                  <a:pt x="651263" y="954037"/>
                </a:lnTo>
                <a:lnTo>
                  <a:pt x="646303" y="898236"/>
                </a:lnTo>
                <a:lnTo>
                  <a:pt x="564587" y="869793"/>
                </a:lnTo>
                <a:lnTo>
                  <a:pt x="454398" y="825153"/>
                </a:lnTo>
                <a:lnTo>
                  <a:pt x="380112" y="812808"/>
                </a:lnTo>
                <a:lnTo>
                  <a:pt x="307060" y="789204"/>
                </a:lnTo>
                <a:lnTo>
                  <a:pt x="172102" y="737156"/>
                </a:lnTo>
                <a:lnTo>
                  <a:pt x="106481" y="676517"/>
                </a:lnTo>
                <a:lnTo>
                  <a:pt x="94098" y="628123"/>
                </a:lnTo>
                <a:lnTo>
                  <a:pt x="110196" y="535287"/>
                </a:lnTo>
                <a:lnTo>
                  <a:pt x="147334" y="438600"/>
                </a:lnTo>
                <a:lnTo>
                  <a:pt x="204291" y="329567"/>
                </a:lnTo>
                <a:lnTo>
                  <a:pt x="245154" y="245323"/>
                </a:lnTo>
                <a:lnTo>
                  <a:pt x="314490" y="168487"/>
                </a:lnTo>
                <a:lnTo>
                  <a:pt x="459358" y="168487"/>
                </a:lnTo>
                <a:lnTo>
                  <a:pt x="461828" y="156142"/>
                </a:lnTo>
                <a:lnTo>
                  <a:pt x="454398" y="112785"/>
                </a:lnTo>
                <a:lnTo>
                  <a:pt x="429629" y="64491"/>
                </a:lnTo>
                <a:lnTo>
                  <a:pt x="491536" y="48294"/>
                </a:lnTo>
                <a:lnTo>
                  <a:pt x="582016" y="48294"/>
                </a:lnTo>
                <a:lnTo>
                  <a:pt x="576977" y="39702"/>
                </a:lnTo>
                <a:lnTo>
                  <a:pt x="527449" y="3752"/>
                </a:lnTo>
                <a:lnTo>
                  <a:pt x="461828" y="0"/>
                </a:lnTo>
                <a:close/>
              </a:path>
              <a:path w="651510" h="1007745">
                <a:moveTo>
                  <a:pt x="459358" y="168487"/>
                </a:moveTo>
                <a:lnTo>
                  <a:pt x="314490" y="168487"/>
                </a:lnTo>
                <a:lnTo>
                  <a:pt x="326869" y="197029"/>
                </a:lnTo>
                <a:lnTo>
                  <a:pt x="392491" y="209374"/>
                </a:lnTo>
                <a:lnTo>
                  <a:pt x="454398" y="193276"/>
                </a:lnTo>
                <a:lnTo>
                  <a:pt x="459358" y="168487"/>
                </a:lnTo>
                <a:close/>
              </a:path>
              <a:path w="651510" h="1007745">
                <a:moveTo>
                  <a:pt x="582016" y="48294"/>
                </a:moveTo>
                <a:lnTo>
                  <a:pt x="491536" y="48294"/>
                </a:lnTo>
                <a:lnTo>
                  <a:pt x="527449" y="64491"/>
                </a:lnTo>
                <a:lnTo>
                  <a:pt x="564587" y="107847"/>
                </a:lnTo>
                <a:lnTo>
                  <a:pt x="552208" y="156142"/>
                </a:lnTo>
                <a:lnTo>
                  <a:pt x="598021" y="156142"/>
                </a:lnTo>
                <a:lnTo>
                  <a:pt x="610400" y="96687"/>
                </a:lnTo>
                <a:lnTo>
                  <a:pt x="582016" y="48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0213" y="4917675"/>
            <a:ext cx="340995" cy="945515"/>
          </a:xfrm>
          <a:custGeom>
            <a:avLst/>
            <a:gdLst/>
            <a:ahLst/>
            <a:cxnLst/>
            <a:rect l="l" t="t" r="r" b="b"/>
            <a:pathLst>
              <a:path w="340995" h="945514">
                <a:moveTo>
                  <a:pt x="134958" y="0"/>
                </a:moveTo>
                <a:lnTo>
                  <a:pt x="86675" y="0"/>
                </a:lnTo>
                <a:lnTo>
                  <a:pt x="33433" y="24789"/>
                </a:lnTo>
                <a:lnTo>
                  <a:pt x="21053" y="73083"/>
                </a:lnTo>
                <a:lnTo>
                  <a:pt x="21053" y="109032"/>
                </a:lnTo>
                <a:lnTo>
                  <a:pt x="0" y="197029"/>
                </a:lnTo>
                <a:lnTo>
                  <a:pt x="0" y="398996"/>
                </a:lnTo>
                <a:lnTo>
                  <a:pt x="8664" y="571138"/>
                </a:lnTo>
                <a:lnTo>
                  <a:pt x="24768" y="724811"/>
                </a:lnTo>
                <a:lnTo>
                  <a:pt x="45812" y="809055"/>
                </a:lnTo>
                <a:lnTo>
                  <a:pt x="69336" y="893298"/>
                </a:lnTo>
                <a:lnTo>
                  <a:pt x="111434" y="941593"/>
                </a:lnTo>
                <a:lnTo>
                  <a:pt x="193150" y="945346"/>
                </a:lnTo>
                <a:lnTo>
                  <a:pt x="271151" y="932902"/>
                </a:lnTo>
                <a:lnTo>
                  <a:pt x="315728" y="893298"/>
                </a:lnTo>
                <a:lnTo>
                  <a:pt x="340487" y="784265"/>
                </a:lnTo>
                <a:lnTo>
                  <a:pt x="340487" y="607087"/>
                </a:lnTo>
                <a:lnTo>
                  <a:pt x="333057" y="470796"/>
                </a:lnTo>
                <a:lnTo>
                  <a:pt x="315728" y="329567"/>
                </a:lnTo>
                <a:lnTo>
                  <a:pt x="295919" y="209374"/>
                </a:lnTo>
                <a:lnTo>
                  <a:pt x="255056" y="121476"/>
                </a:lnTo>
                <a:lnTo>
                  <a:pt x="196864" y="35949"/>
                </a:lnTo>
                <a:lnTo>
                  <a:pt x="134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7460" y="4943748"/>
            <a:ext cx="520065" cy="726440"/>
          </a:xfrm>
          <a:custGeom>
            <a:avLst/>
            <a:gdLst/>
            <a:ahLst/>
            <a:cxnLst/>
            <a:rect l="l" t="t" r="r" b="b"/>
            <a:pathLst>
              <a:path w="520064" h="726439">
                <a:moveTo>
                  <a:pt x="28473" y="0"/>
                </a:moveTo>
                <a:lnTo>
                  <a:pt x="0" y="48294"/>
                </a:lnTo>
                <a:lnTo>
                  <a:pt x="28473" y="92934"/>
                </a:lnTo>
                <a:lnTo>
                  <a:pt x="97810" y="92934"/>
                </a:lnTo>
                <a:lnTo>
                  <a:pt x="175811" y="96588"/>
                </a:lnTo>
                <a:lnTo>
                  <a:pt x="294714" y="121378"/>
                </a:lnTo>
                <a:lnTo>
                  <a:pt x="392514" y="189523"/>
                </a:lnTo>
                <a:lnTo>
                  <a:pt x="433347" y="237817"/>
                </a:lnTo>
                <a:lnTo>
                  <a:pt x="445697" y="278705"/>
                </a:lnTo>
                <a:lnTo>
                  <a:pt x="392514" y="362948"/>
                </a:lnTo>
                <a:lnTo>
                  <a:pt x="319413" y="443538"/>
                </a:lnTo>
                <a:lnTo>
                  <a:pt x="188190" y="495585"/>
                </a:lnTo>
                <a:lnTo>
                  <a:pt x="147337" y="516621"/>
                </a:lnTo>
                <a:lnTo>
                  <a:pt x="134958" y="568669"/>
                </a:lnTo>
                <a:lnTo>
                  <a:pt x="134958" y="616963"/>
                </a:lnTo>
                <a:lnTo>
                  <a:pt x="200579" y="640469"/>
                </a:lnTo>
                <a:lnTo>
                  <a:pt x="282265" y="672764"/>
                </a:lnTo>
                <a:lnTo>
                  <a:pt x="335547" y="725996"/>
                </a:lnTo>
                <a:lnTo>
                  <a:pt x="372695" y="713651"/>
                </a:lnTo>
                <a:lnTo>
                  <a:pt x="408549" y="677702"/>
                </a:lnTo>
                <a:lnTo>
                  <a:pt x="319413" y="629308"/>
                </a:lnTo>
                <a:lnTo>
                  <a:pt x="225298" y="604618"/>
                </a:lnTo>
                <a:lnTo>
                  <a:pt x="159716" y="576076"/>
                </a:lnTo>
                <a:lnTo>
                  <a:pt x="163431" y="543880"/>
                </a:lnTo>
                <a:lnTo>
                  <a:pt x="248902" y="527782"/>
                </a:lnTo>
                <a:lnTo>
                  <a:pt x="298399" y="495585"/>
                </a:lnTo>
                <a:lnTo>
                  <a:pt x="392514" y="443538"/>
                </a:lnTo>
                <a:lnTo>
                  <a:pt x="470495" y="371639"/>
                </a:lnTo>
                <a:lnTo>
                  <a:pt x="519993" y="253916"/>
                </a:lnTo>
                <a:lnTo>
                  <a:pt x="495294" y="214312"/>
                </a:lnTo>
                <a:lnTo>
                  <a:pt x="442012" y="144982"/>
                </a:lnTo>
                <a:lnTo>
                  <a:pt x="360246" y="96588"/>
                </a:lnTo>
                <a:lnTo>
                  <a:pt x="245117" y="32196"/>
                </a:lnTo>
                <a:lnTo>
                  <a:pt x="134958" y="12345"/>
                </a:lnTo>
                <a:lnTo>
                  <a:pt x="28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18313" y="5766334"/>
            <a:ext cx="633095" cy="1173480"/>
          </a:xfrm>
          <a:custGeom>
            <a:avLst/>
            <a:gdLst/>
            <a:ahLst/>
            <a:cxnLst/>
            <a:rect l="l" t="t" r="r" b="b"/>
            <a:pathLst>
              <a:path w="633095" h="1173479">
                <a:moveTo>
                  <a:pt x="614480" y="1133670"/>
                </a:moveTo>
                <a:lnTo>
                  <a:pt x="344192" y="1133670"/>
                </a:lnTo>
                <a:lnTo>
                  <a:pt x="361521" y="1137387"/>
                </a:lnTo>
                <a:lnTo>
                  <a:pt x="480435" y="1144820"/>
                </a:lnTo>
                <a:lnTo>
                  <a:pt x="570765" y="1173316"/>
                </a:lnTo>
                <a:lnTo>
                  <a:pt x="602934" y="1157210"/>
                </a:lnTo>
                <a:lnTo>
                  <a:pt x="614480" y="1133670"/>
                </a:lnTo>
                <a:close/>
              </a:path>
              <a:path w="633095" h="1173479">
                <a:moveTo>
                  <a:pt x="73051" y="0"/>
                </a:moveTo>
                <a:lnTo>
                  <a:pt x="16094" y="0"/>
                </a:lnTo>
                <a:lnTo>
                  <a:pt x="0" y="84243"/>
                </a:lnTo>
                <a:lnTo>
                  <a:pt x="40862" y="133821"/>
                </a:lnTo>
                <a:lnTo>
                  <a:pt x="172106" y="250311"/>
                </a:lnTo>
                <a:lnTo>
                  <a:pt x="287225" y="398987"/>
                </a:lnTo>
                <a:lnTo>
                  <a:pt x="361521" y="552610"/>
                </a:lnTo>
                <a:lnTo>
                  <a:pt x="372675" y="652962"/>
                </a:lnTo>
                <a:lnTo>
                  <a:pt x="368991" y="726065"/>
                </a:lnTo>
                <a:lnTo>
                  <a:pt x="336822" y="890839"/>
                </a:lnTo>
                <a:lnTo>
                  <a:pt x="294694" y="1024641"/>
                </a:lnTo>
                <a:lnTo>
                  <a:pt x="258741" y="1101457"/>
                </a:lnTo>
                <a:lnTo>
                  <a:pt x="250077" y="1149776"/>
                </a:lnTo>
                <a:lnTo>
                  <a:pt x="287225" y="1149776"/>
                </a:lnTo>
                <a:lnTo>
                  <a:pt x="344192" y="1133670"/>
                </a:lnTo>
                <a:lnTo>
                  <a:pt x="614480" y="1133670"/>
                </a:lnTo>
                <a:lnTo>
                  <a:pt x="632712" y="1096501"/>
                </a:lnTo>
                <a:lnTo>
                  <a:pt x="324373" y="1096501"/>
                </a:lnTo>
                <a:lnTo>
                  <a:pt x="331842" y="1040749"/>
                </a:lnTo>
                <a:lnTo>
                  <a:pt x="381340" y="955261"/>
                </a:lnTo>
                <a:lnTo>
                  <a:pt x="422173" y="822694"/>
                </a:lnTo>
                <a:lnTo>
                  <a:pt x="455636" y="709957"/>
                </a:lnTo>
                <a:lnTo>
                  <a:pt x="430838" y="581103"/>
                </a:lnTo>
                <a:lnTo>
                  <a:pt x="393689" y="443587"/>
                </a:lnTo>
                <a:lnTo>
                  <a:pt x="319393" y="286240"/>
                </a:lnTo>
                <a:lnTo>
                  <a:pt x="212929" y="141327"/>
                </a:lnTo>
                <a:lnTo>
                  <a:pt x="122578" y="35949"/>
                </a:lnTo>
                <a:lnTo>
                  <a:pt x="73051" y="0"/>
                </a:lnTo>
                <a:close/>
              </a:path>
              <a:path w="633095" h="1173479">
                <a:moveTo>
                  <a:pt x="467986" y="1060571"/>
                </a:moveTo>
                <a:lnTo>
                  <a:pt x="372675" y="1072965"/>
                </a:lnTo>
                <a:lnTo>
                  <a:pt x="324373" y="1096501"/>
                </a:lnTo>
                <a:lnTo>
                  <a:pt x="632712" y="1096501"/>
                </a:lnTo>
                <a:lnTo>
                  <a:pt x="602934" y="1064294"/>
                </a:lnTo>
                <a:lnTo>
                  <a:pt x="467986" y="1060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20878" y="5763864"/>
            <a:ext cx="426084" cy="1195705"/>
          </a:xfrm>
          <a:custGeom>
            <a:avLst/>
            <a:gdLst/>
            <a:ahLst/>
            <a:cxnLst/>
            <a:rect l="l" t="t" r="r" b="b"/>
            <a:pathLst>
              <a:path w="426085" h="1195704">
                <a:moveTo>
                  <a:pt x="328098" y="0"/>
                </a:moveTo>
                <a:lnTo>
                  <a:pt x="294674" y="0"/>
                </a:lnTo>
                <a:lnTo>
                  <a:pt x="241432" y="112785"/>
                </a:lnTo>
                <a:lnTo>
                  <a:pt x="204284" y="277559"/>
                </a:lnTo>
                <a:lnTo>
                  <a:pt x="159716" y="459685"/>
                </a:lnTo>
                <a:lnTo>
                  <a:pt x="118853" y="644281"/>
                </a:lnTo>
                <a:lnTo>
                  <a:pt x="118853" y="712426"/>
                </a:lnTo>
                <a:lnTo>
                  <a:pt x="159716" y="833844"/>
                </a:lnTo>
                <a:lnTo>
                  <a:pt x="216673" y="898266"/>
                </a:lnTo>
                <a:lnTo>
                  <a:pt x="269906" y="978796"/>
                </a:lnTo>
                <a:lnTo>
                  <a:pt x="307054" y="1038261"/>
                </a:lnTo>
                <a:lnTo>
                  <a:pt x="290960" y="1066763"/>
                </a:lnTo>
                <a:lnTo>
                  <a:pt x="196854" y="1079148"/>
                </a:lnTo>
                <a:lnTo>
                  <a:pt x="44567" y="1102688"/>
                </a:lnTo>
                <a:lnTo>
                  <a:pt x="0" y="1139856"/>
                </a:lnTo>
                <a:lnTo>
                  <a:pt x="37138" y="1172068"/>
                </a:lnTo>
                <a:lnTo>
                  <a:pt x="122568" y="1195608"/>
                </a:lnTo>
                <a:lnTo>
                  <a:pt x="221623" y="1147289"/>
                </a:lnTo>
                <a:lnTo>
                  <a:pt x="294674" y="1115077"/>
                </a:lnTo>
                <a:lnTo>
                  <a:pt x="388770" y="1102688"/>
                </a:lnTo>
                <a:lnTo>
                  <a:pt x="425918" y="1091533"/>
                </a:lnTo>
                <a:lnTo>
                  <a:pt x="413528" y="1050655"/>
                </a:lnTo>
                <a:lnTo>
                  <a:pt x="307054" y="946580"/>
                </a:lnTo>
                <a:lnTo>
                  <a:pt x="245147" y="837557"/>
                </a:lnTo>
                <a:lnTo>
                  <a:pt x="191905" y="764454"/>
                </a:lnTo>
                <a:lnTo>
                  <a:pt x="184475" y="692605"/>
                </a:lnTo>
                <a:lnTo>
                  <a:pt x="209244" y="572422"/>
                </a:lnTo>
                <a:lnTo>
                  <a:pt x="266191" y="447291"/>
                </a:lnTo>
                <a:lnTo>
                  <a:pt x="328098" y="234193"/>
                </a:lnTo>
                <a:lnTo>
                  <a:pt x="381340" y="109032"/>
                </a:lnTo>
                <a:lnTo>
                  <a:pt x="376390" y="35949"/>
                </a:lnTo>
                <a:lnTo>
                  <a:pt x="3280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7277" y="3843544"/>
            <a:ext cx="210820" cy="245745"/>
          </a:xfrm>
          <a:custGeom>
            <a:avLst/>
            <a:gdLst/>
            <a:ahLst/>
            <a:cxnLst/>
            <a:rect l="l" t="t" r="r" b="b"/>
            <a:pathLst>
              <a:path w="210820" h="245745">
                <a:moveTo>
                  <a:pt x="190539" y="35949"/>
                </a:moveTo>
                <a:lnTo>
                  <a:pt x="136232" y="35949"/>
                </a:lnTo>
                <a:lnTo>
                  <a:pt x="168401" y="75552"/>
                </a:lnTo>
                <a:lnTo>
                  <a:pt x="160931" y="120192"/>
                </a:lnTo>
                <a:lnTo>
                  <a:pt x="131253" y="148636"/>
                </a:lnTo>
                <a:lnTo>
                  <a:pt x="56947" y="156142"/>
                </a:lnTo>
                <a:lnTo>
                  <a:pt x="12379" y="184585"/>
                </a:lnTo>
                <a:lnTo>
                  <a:pt x="0" y="232879"/>
                </a:lnTo>
                <a:lnTo>
                  <a:pt x="32188" y="245323"/>
                </a:lnTo>
                <a:lnTo>
                  <a:pt x="44567" y="208189"/>
                </a:lnTo>
                <a:lnTo>
                  <a:pt x="81755" y="184585"/>
                </a:lnTo>
                <a:lnTo>
                  <a:pt x="143602" y="184585"/>
                </a:lnTo>
                <a:lnTo>
                  <a:pt x="185730" y="156142"/>
                </a:lnTo>
                <a:lnTo>
                  <a:pt x="210429" y="107748"/>
                </a:lnTo>
                <a:lnTo>
                  <a:pt x="210429" y="71898"/>
                </a:lnTo>
                <a:lnTo>
                  <a:pt x="190539" y="35949"/>
                </a:lnTo>
                <a:close/>
              </a:path>
              <a:path w="210820" h="245745">
                <a:moveTo>
                  <a:pt x="81755" y="0"/>
                </a:moveTo>
                <a:lnTo>
                  <a:pt x="24758" y="11160"/>
                </a:lnTo>
                <a:lnTo>
                  <a:pt x="12379" y="35949"/>
                </a:lnTo>
                <a:lnTo>
                  <a:pt x="32188" y="48294"/>
                </a:lnTo>
                <a:lnTo>
                  <a:pt x="86635" y="35949"/>
                </a:lnTo>
                <a:lnTo>
                  <a:pt x="190539" y="35949"/>
                </a:lnTo>
                <a:lnTo>
                  <a:pt x="185730" y="27258"/>
                </a:lnTo>
                <a:lnTo>
                  <a:pt x="136232" y="3752"/>
                </a:lnTo>
                <a:lnTo>
                  <a:pt x="81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6504" y="4129755"/>
            <a:ext cx="66040" cy="67310"/>
          </a:xfrm>
          <a:custGeom>
            <a:avLst/>
            <a:gdLst/>
            <a:ahLst/>
            <a:cxnLst/>
            <a:rect l="l" t="t" r="r" b="b"/>
            <a:pathLst>
              <a:path w="66039" h="67310">
                <a:moveTo>
                  <a:pt x="32198" y="0"/>
                </a:moveTo>
                <a:lnTo>
                  <a:pt x="9909" y="24789"/>
                </a:lnTo>
                <a:lnTo>
                  <a:pt x="0" y="63207"/>
                </a:lnTo>
                <a:lnTo>
                  <a:pt x="32198" y="66861"/>
                </a:lnTo>
                <a:lnTo>
                  <a:pt x="59436" y="49578"/>
                </a:lnTo>
                <a:lnTo>
                  <a:pt x="65621" y="3752"/>
                </a:lnTo>
                <a:lnTo>
                  <a:pt x="32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56754" y="3033522"/>
            <a:ext cx="2557780" cy="3610610"/>
          </a:xfrm>
          <a:custGeom>
            <a:avLst/>
            <a:gdLst/>
            <a:ahLst/>
            <a:cxnLst/>
            <a:rect l="l" t="t" r="r" b="b"/>
            <a:pathLst>
              <a:path w="2557779" h="3610609">
                <a:moveTo>
                  <a:pt x="2557272" y="0"/>
                </a:moveTo>
                <a:lnTo>
                  <a:pt x="0" y="0"/>
                </a:lnTo>
                <a:lnTo>
                  <a:pt x="0" y="3610355"/>
                </a:lnTo>
                <a:lnTo>
                  <a:pt x="2557272" y="3610355"/>
                </a:lnTo>
                <a:lnTo>
                  <a:pt x="2557272" y="0"/>
                </a:lnTo>
                <a:close/>
              </a:path>
            </a:pathLst>
          </a:custGeom>
          <a:solidFill>
            <a:srgbClr val="F0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56754" y="3033522"/>
            <a:ext cx="2557780" cy="3610610"/>
          </a:xfrm>
          <a:custGeom>
            <a:avLst/>
            <a:gdLst/>
            <a:ahLst/>
            <a:cxnLst/>
            <a:rect l="l" t="t" r="r" b="b"/>
            <a:pathLst>
              <a:path w="2557779" h="3610609">
                <a:moveTo>
                  <a:pt x="0" y="0"/>
                </a:moveTo>
                <a:lnTo>
                  <a:pt x="426212" y="0"/>
                </a:lnTo>
                <a:lnTo>
                  <a:pt x="1065529" y="0"/>
                </a:lnTo>
                <a:lnTo>
                  <a:pt x="2557272" y="0"/>
                </a:lnTo>
                <a:lnTo>
                  <a:pt x="2557272" y="601726"/>
                </a:lnTo>
                <a:lnTo>
                  <a:pt x="2557272" y="1504314"/>
                </a:lnTo>
                <a:lnTo>
                  <a:pt x="2557272" y="3610355"/>
                </a:lnTo>
                <a:lnTo>
                  <a:pt x="1065529" y="3610355"/>
                </a:lnTo>
                <a:lnTo>
                  <a:pt x="426212" y="3610355"/>
                </a:lnTo>
                <a:lnTo>
                  <a:pt x="0" y="3610355"/>
                </a:lnTo>
                <a:lnTo>
                  <a:pt x="0" y="1504314"/>
                </a:lnTo>
                <a:lnTo>
                  <a:pt x="0" y="1805177"/>
                </a:lnTo>
                <a:lnTo>
                  <a:pt x="0" y="60172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C5C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89926" y="3050159"/>
            <a:ext cx="2299335" cy="299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200" spc="-114" dirty="0">
                <a:latin typeface="Verdana"/>
                <a:cs typeface="Verdana"/>
              </a:rPr>
              <a:t>E.</a:t>
            </a:r>
            <a:r>
              <a:rPr sz="1200" spc="-25" dirty="0">
                <a:latin typeface="Verdana"/>
                <a:cs typeface="Verdana"/>
              </a:rPr>
              <a:t>g.</a:t>
            </a:r>
            <a:endParaRPr sz="1200">
              <a:latin typeface="Verdana"/>
              <a:cs typeface="Verdana"/>
            </a:endParaRPr>
          </a:p>
          <a:p>
            <a:pPr marL="12700" marR="5715" indent="1598930" algn="r">
              <a:lnSpc>
                <a:spcPct val="90400"/>
              </a:lnSpc>
              <a:spcBef>
                <a:spcPts val="295"/>
              </a:spcBef>
            </a:pPr>
            <a:r>
              <a:rPr sz="1200" b="1" spc="-140" dirty="0">
                <a:latin typeface="Verdana"/>
                <a:cs typeface="Verdana"/>
              </a:rPr>
              <a:t>Perso</a:t>
            </a:r>
            <a:r>
              <a:rPr sz="1200" b="1" spc="-155" dirty="0">
                <a:latin typeface="Verdana"/>
                <a:cs typeface="Verdana"/>
              </a:rPr>
              <a:t>n</a:t>
            </a:r>
            <a:r>
              <a:rPr sz="1200" b="1" spc="-75" dirty="0">
                <a:latin typeface="Verdana"/>
                <a:cs typeface="Verdana"/>
              </a:rPr>
              <a:t> </a:t>
            </a:r>
            <a:r>
              <a:rPr sz="1200" b="1" spc="-185" dirty="0">
                <a:latin typeface="Verdana"/>
                <a:cs typeface="Verdana"/>
              </a:rPr>
              <a:t>Id</a:t>
            </a:r>
            <a:r>
              <a:rPr sz="1200" b="1" spc="-105" dirty="0">
                <a:latin typeface="Verdana"/>
                <a:cs typeface="Verdana"/>
              </a:rPr>
              <a:t> </a:t>
            </a:r>
            <a:r>
              <a:rPr sz="1050" i="1" spc="-65" dirty="0">
                <a:latin typeface="Verdana"/>
                <a:cs typeface="Verdana"/>
              </a:rPr>
              <a:t>“</a:t>
            </a:r>
            <a:r>
              <a:rPr sz="1050" i="1" spc="-100" dirty="0">
                <a:latin typeface="Verdana"/>
                <a:cs typeface="Verdana"/>
              </a:rPr>
              <a:t>T</a:t>
            </a:r>
            <a:r>
              <a:rPr sz="1050" i="1" spc="-25" dirty="0">
                <a:latin typeface="Verdana"/>
                <a:cs typeface="Verdana"/>
              </a:rPr>
              <a:t>h</a:t>
            </a:r>
            <a:r>
              <a:rPr sz="1050" i="1" spc="60" dirty="0">
                <a:latin typeface="Verdana"/>
                <a:cs typeface="Verdana"/>
              </a:rPr>
              <a:t>e</a:t>
            </a:r>
            <a:r>
              <a:rPr sz="1050" i="1" spc="-85" dirty="0">
                <a:latin typeface="Verdana"/>
                <a:cs typeface="Verdana"/>
              </a:rPr>
              <a:t> </a:t>
            </a:r>
            <a:r>
              <a:rPr sz="1050" i="1" spc="-35" dirty="0">
                <a:latin typeface="Verdana"/>
                <a:cs typeface="Verdana"/>
              </a:rPr>
              <a:t>u</a:t>
            </a:r>
            <a:r>
              <a:rPr sz="1050" i="1" spc="-25" dirty="0">
                <a:latin typeface="Verdana"/>
                <a:cs typeface="Verdana"/>
              </a:rPr>
              <a:t>n</a:t>
            </a:r>
            <a:r>
              <a:rPr sz="1050" i="1" spc="-55" dirty="0">
                <a:latin typeface="Verdana"/>
                <a:cs typeface="Verdana"/>
              </a:rPr>
              <a:t>i</a:t>
            </a:r>
            <a:r>
              <a:rPr sz="1050" i="1" spc="50" dirty="0">
                <a:latin typeface="Verdana"/>
                <a:cs typeface="Verdana"/>
              </a:rPr>
              <a:t>q</a:t>
            </a:r>
            <a:r>
              <a:rPr sz="1050" i="1" spc="-35" dirty="0">
                <a:latin typeface="Verdana"/>
                <a:cs typeface="Verdana"/>
              </a:rPr>
              <a:t>u</a:t>
            </a:r>
            <a:r>
              <a:rPr sz="1050" i="1" spc="60" dirty="0">
                <a:latin typeface="Verdana"/>
                <a:cs typeface="Verdana"/>
              </a:rPr>
              <a:t>e</a:t>
            </a:r>
            <a:r>
              <a:rPr sz="1050" i="1" spc="-125" dirty="0">
                <a:latin typeface="Verdana"/>
                <a:cs typeface="Verdana"/>
              </a:rPr>
              <a:t> </a:t>
            </a:r>
            <a:r>
              <a:rPr sz="1050" i="1" spc="-55" dirty="0">
                <a:latin typeface="Verdana"/>
                <a:cs typeface="Verdana"/>
              </a:rPr>
              <a:t>i</a:t>
            </a:r>
            <a:r>
              <a:rPr sz="1050" i="1" spc="60" dirty="0">
                <a:latin typeface="Verdana"/>
                <a:cs typeface="Verdana"/>
              </a:rPr>
              <a:t>d</a:t>
            </a:r>
            <a:r>
              <a:rPr sz="1050" i="1" spc="-10" dirty="0">
                <a:latin typeface="Verdana"/>
                <a:cs typeface="Verdana"/>
              </a:rPr>
              <a:t>ent</a:t>
            </a:r>
            <a:r>
              <a:rPr sz="1050" i="1" spc="-80" dirty="0">
                <a:latin typeface="Verdana"/>
                <a:cs typeface="Verdana"/>
              </a:rPr>
              <a:t>i</a:t>
            </a:r>
            <a:r>
              <a:rPr sz="1050" i="1" spc="-50" dirty="0">
                <a:latin typeface="Verdana"/>
                <a:cs typeface="Verdana"/>
              </a:rPr>
              <a:t>f</a:t>
            </a:r>
            <a:r>
              <a:rPr sz="1050" i="1" spc="-80" dirty="0">
                <a:latin typeface="Verdana"/>
                <a:cs typeface="Verdana"/>
              </a:rPr>
              <a:t>i</a:t>
            </a:r>
            <a:r>
              <a:rPr sz="1050" i="1" spc="-35" dirty="0">
                <a:latin typeface="Verdana"/>
                <a:cs typeface="Verdana"/>
              </a:rPr>
              <a:t>er</a:t>
            </a:r>
            <a:r>
              <a:rPr sz="1050" i="1" spc="-130" dirty="0">
                <a:latin typeface="Verdana"/>
                <a:cs typeface="Verdana"/>
              </a:rPr>
              <a:t> </a:t>
            </a:r>
            <a:r>
              <a:rPr sz="1050" i="1" spc="50" dirty="0">
                <a:latin typeface="Verdana"/>
                <a:cs typeface="Verdana"/>
              </a:rPr>
              <a:t>o</a:t>
            </a:r>
            <a:r>
              <a:rPr sz="1050" i="1" spc="-40" dirty="0">
                <a:latin typeface="Verdana"/>
                <a:cs typeface="Verdana"/>
              </a:rPr>
              <a:t>f</a:t>
            </a:r>
            <a:r>
              <a:rPr sz="1050" i="1" spc="-105" dirty="0">
                <a:latin typeface="Verdana"/>
                <a:cs typeface="Verdana"/>
              </a:rPr>
              <a:t> </a:t>
            </a:r>
            <a:r>
              <a:rPr sz="1050" i="1" spc="90" dirty="0">
                <a:latin typeface="Verdana"/>
                <a:cs typeface="Verdana"/>
              </a:rPr>
              <a:t>a</a:t>
            </a:r>
            <a:r>
              <a:rPr sz="1050" i="1" spc="-85" dirty="0">
                <a:latin typeface="Verdana"/>
                <a:cs typeface="Verdana"/>
              </a:rPr>
              <a:t> </a:t>
            </a:r>
            <a:r>
              <a:rPr sz="1050" i="1" spc="25" dirty="0">
                <a:latin typeface="Verdana"/>
                <a:cs typeface="Verdana"/>
              </a:rPr>
              <a:t>P</a:t>
            </a:r>
            <a:r>
              <a:rPr sz="1050" i="1" spc="20" dirty="0">
                <a:latin typeface="Verdana"/>
                <a:cs typeface="Verdana"/>
              </a:rPr>
              <a:t>e</a:t>
            </a:r>
            <a:r>
              <a:rPr sz="1050" i="1" spc="-145" dirty="0">
                <a:latin typeface="Verdana"/>
                <a:cs typeface="Verdana"/>
              </a:rPr>
              <a:t>r</a:t>
            </a:r>
            <a:r>
              <a:rPr sz="1050" i="1" spc="-35" dirty="0">
                <a:latin typeface="Verdana"/>
                <a:cs typeface="Verdana"/>
              </a:rPr>
              <a:t>son</a:t>
            </a:r>
            <a:r>
              <a:rPr sz="1050" i="1" spc="-90" dirty="0">
                <a:latin typeface="Verdana"/>
                <a:cs typeface="Verdana"/>
              </a:rPr>
              <a:t> </a:t>
            </a:r>
            <a:r>
              <a:rPr sz="1050" i="1" spc="-55" dirty="0">
                <a:latin typeface="Verdana"/>
                <a:cs typeface="Verdana"/>
              </a:rPr>
              <a:t>i</a:t>
            </a:r>
            <a:r>
              <a:rPr sz="1050" i="1" spc="-25" dirty="0">
                <a:latin typeface="Verdana"/>
                <a:cs typeface="Verdana"/>
              </a:rPr>
              <a:t>n</a:t>
            </a:r>
            <a:r>
              <a:rPr sz="1050" i="1" spc="-15" dirty="0">
                <a:latin typeface="Verdana"/>
                <a:cs typeface="Verdana"/>
              </a:rPr>
              <a:t> </a:t>
            </a:r>
            <a:r>
              <a:rPr sz="1050" i="1" spc="45" dirty="0">
                <a:latin typeface="Verdana"/>
                <a:cs typeface="Verdana"/>
              </a:rPr>
              <a:t>Ac</a:t>
            </a:r>
            <a:r>
              <a:rPr sz="1050" i="1" spc="90" dirty="0">
                <a:latin typeface="Verdana"/>
                <a:cs typeface="Verdana"/>
              </a:rPr>
              <a:t>m</a:t>
            </a:r>
            <a:r>
              <a:rPr sz="1050" i="1" spc="60" dirty="0">
                <a:latin typeface="Verdana"/>
                <a:cs typeface="Verdana"/>
              </a:rPr>
              <a:t>e</a:t>
            </a:r>
            <a:r>
              <a:rPr sz="1050" i="1" spc="-125" dirty="0">
                <a:latin typeface="Verdana"/>
                <a:cs typeface="Verdana"/>
              </a:rPr>
              <a:t> </a:t>
            </a:r>
            <a:r>
              <a:rPr sz="1050" i="1" spc="95" dirty="0">
                <a:latin typeface="Verdana"/>
                <a:cs typeface="Verdana"/>
              </a:rPr>
              <a:t>co</a:t>
            </a:r>
            <a:r>
              <a:rPr sz="1050" i="1" spc="-145" dirty="0">
                <a:latin typeface="Verdana"/>
                <a:cs typeface="Verdana"/>
              </a:rPr>
              <a:t>r</a:t>
            </a:r>
            <a:r>
              <a:rPr sz="1050" i="1" spc="55" dirty="0">
                <a:latin typeface="Verdana"/>
                <a:cs typeface="Verdana"/>
              </a:rPr>
              <a:t>po</a:t>
            </a:r>
            <a:r>
              <a:rPr sz="1050" i="1" spc="-145" dirty="0">
                <a:latin typeface="Verdana"/>
                <a:cs typeface="Verdana"/>
              </a:rPr>
              <a:t>r</a:t>
            </a:r>
            <a:r>
              <a:rPr sz="1050" i="1" spc="75" dirty="0">
                <a:latin typeface="Verdana"/>
                <a:cs typeface="Verdana"/>
              </a:rPr>
              <a:t>a</a:t>
            </a:r>
            <a:r>
              <a:rPr sz="1050" i="1" spc="-80" dirty="0">
                <a:latin typeface="Verdana"/>
                <a:cs typeface="Verdana"/>
              </a:rPr>
              <a:t>t</a:t>
            </a:r>
            <a:r>
              <a:rPr sz="1050" i="1" spc="-50" dirty="0">
                <a:latin typeface="Verdana"/>
                <a:cs typeface="Verdana"/>
              </a:rPr>
              <a:t>i</a:t>
            </a:r>
            <a:r>
              <a:rPr sz="1050" i="1" spc="40" dirty="0">
                <a:latin typeface="Verdana"/>
                <a:cs typeface="Verdana"/>
              </a:rPr>
              <a:t>o</a:t>
            </a:r>
            <a:r>
              <a:rPr sz="1050" i="1" spc="-35" dirty="0">
                <a:latin typeface="Verdana"/>
                <a:cs typeface="Verdana"/>
              </a:rPr>
              <a:t>n</a:t>
            </a:r>
            <a:r>
              <a:rPr sz="1050" i="1" spc="-90" dirty="0">
                <a:latin typeface="Verdana"/>
                <a:cs typeface="Verdana"/>
              </a:rPr>
              <a:t>.</a:t>
            </a:r>
            <a:r>
              <a:rPr sz="1050" i="1" spc="165" dirty="0">
                <a:latin typeface="Verdana"/>
                <a:cs typeface="Verdana"/>
              </a:rPr>
              <a:t> </a:t>
            </a:r>
            <a:r>
              <a:rPr sz="1050" i="1" spc="-210" dirty="0">
                <a:latin typeface="Verdana"/>
                <a:cs typeface="Verdana"/>
              </a:rPr>
              <a:t>T</a:t>
            </a:r>
            <a:r>
              <a:rPr sz="1050" i="1" spc="-25" dirty="0">
                <a:latin typeface="Verdana"/>
                <a:cs typeface="Verdana"/>
              </a:rPr>
              <a:t>h</a:t>
            </a:r>
            <a:r>
              <a:rPr sz="1050" i="1" spc="-55" dirty="0">
                <a:latin typeface="Verdana"/>
                <a:cs typeface="Verdana"/>
              </a:rPr>
              <a:t>i</a:t>
            </a:r>
            <a:r>
              <a:rPr sz="1050" i="1" spc="-140" dirty="0">
                <a:latin typeface="Verdana"/>
                <a:cs typeface="Verdana"/>
              </a:rPr>
              <a:t>s</a:t>
            </a:r>
            <a:r>
              <a:rPr sz="1050" i="1" spc="-110" dirty="0">
                <a:latin typeface="Verdana"/>
                <a:cs typeface="Verdana"/>
              </a:rPr>
              <a:t> </a:t>
            </a:r>
            <a:r>
              <a:rPr sz="1050" i="1" spc="-55" dirty="0">
                <a:latin typeface="Verdana"/>
                <a:cs typeface="Verdana"/>
              </a:rPr>
              <a:t>i</a:t>
            </a:r>
            <a:r>
              <a:rPr sz="1050" i="1" spc="-140" dirty="0">
                <a:latin typeface="Verdana"/>
                <a:cs typeface="Verdana"/>
              </a:rPr>
              <a:t>s</a:t>
            </a:r>
            <a:r>
              <a:rPr sz="1050" i="1" spc="-110" dirty="0">
                <a:latin typeface="Verdana"/>
                <a:cs typeface="Verdana"/>
              </a:rPr>
              <a:t> </a:t>
            </a:r>
            <a:r>
              <a:rPr sz="1050" i="1" spc="90" dirty="0">
                <a:latin typeface="Verdana"/>
                <a:cs typeface="Verdana"/>
              </a:rPr>
              <a:t>a</a:t>
            </a:r>
            <a:r>
              <a:rPr sz="1050" i="1" spc="-100" dirty="0">
                <a:latin typeface="Verdana"/>
                <a:cs typeface="Verdana"/>
              </a:rPr>
              <a:t> </a:t>
            </a:r>
            <a:r>
              <a:rPr sz="1050" i="1" spc="-35" dirty="0">
                <a:latin typeface="Verdana"/>
                <a:cs typeface="Verdana"/>
              </a:rPr>
              <a:t>u</a:t>
            </a:r>
            <a:r>
              <a:rPr sz="1050" i="1" spc="-25" dirty="0">
                <a:latin typeface="Verdana"/>
                <a:cs typeface="Verdana"/>
              </a:rPr>
              <a:t>n</a:t>
            </a:r>
            <a:r>
              <a:rPr sz="1050" i="1" spc="-55" dirty="0">
                <a:latin typeface="Verdana"/>
                <a:cs typeface="Verdana"/>
              </a:rPr>
              <a:t>i</a:t>
            </a:r>
            <a:r>
              <a:rPr sz="1050" i="1" spc="15" dirty="0">
                <a:latin typeface="Verdana"/>
                <a:cs typeface="Verdana"/>
              </a:rPr>
              <a:t>q</a:t>
            </a:r>
            <a:r>
              <a:rPr sz="1050" i="1" spc="10" dirty="0">
                <a:latin typeface="Verdana"/>
                <a:cs typeface="Verdana"/>
              </a:rPr>
              <a:t>u</a:t>
            </a:r>
            <a:r>
              <a:rPr sz="1050" i="1" spc="60" dirty="0">
                <a:latin typeface="Verdana"/>
                <a:cs typeface="Verdana"/>
              </a:rPr>
              <a:t>e</a:t>
            </a:r>
            <a:r>
              <a:rPr sz="1050" i="1" spc="35" dirty="0">
                <a:latin typeface="Verdana"/>
                <a:cs typeface="Verdana"/>
              </a:rPr>
              <a:t> </a:t>
            </a:r>
            <a:r>
              <a:rPr sz="1050" i="1" spc="-55" dirty="0">
                <a:latin typeface="Verdana"/>
                <a:cs typeface="Verdana"/>
              </a:rPr>
              <a:t>i</a:t>
            </a:r>
            <a:r>
              <a:rPr sz="1050" i="1" spc="-35" dirty="0">
                <a:latin typeface="Verdana"/>
                <a:cs typeface="Verdana"/>
              </a:rPr>
              <a:t>n</a:t>
            </a:r>
            <a:r>
              <a:rPr sz="1050" i="1" spc="25" dirty="0">
                <a:latin typeface="Verdana"/>
                <a:cs typeface="Verdana"/>
              </a:rPr>
              <a:t>teg</a:t>
            </a:r>
            <a:r>
              <a:rPr sz="1050" i="1" spc="20" dirty="0">
                <a:latin typeface="Verdana"/>
                <a:cs typeface="Verdana"/>
              </a:rPr>
              <a:t>e</a:t>
            </a:r>
            <a:r>
              <a:rPr sz="1050" i="1" spc="-135" dirty="0">
                <a:latin typeface="Verdana"/>
                <a:cs typeface="Verdana"/>
              </a:rPr>
              <a:t>r</a:t>
            </a:r>
            <a:r>
              <a:rPr sz="1050" i="1" spc="-114" dirty="0">
                <a:latin typeface="Verdana"/>
                <a:cs typeface="Verdana"/>
              </a:rPr>
              <a:t> </a:t>
            </a:r>
            <a:r>
              <a:rPr sz="1050" i="1" spc="-80" dirty="0">
                <a:latin typeface="Verdana"/>
                <a:cs typeface="Verdana"/>
              </a:rPr>
              <a:t>l</a:t>
            </a:r>
            <a:r>
              <a:rPr sz="1050" i="1" spc="10" dirty="0">
                <a:latin typeface="Verdana"/>
                <a:cs typeface="Verdana"/>
              </a:rPr>
              <a:t>eng</a:t>
            </a:r>
            <a:r>
              <a:rPr sz="1050" i="1" spc="15" dirty="0">
                <a:latin typeface="Verdana"/>
                <a:cs typeface="Verdana"/>
              </a:rPr>
              <a:t>t</a:t>
            </a:r>
            <a:r>
              <a:rPr sz="1050" i="1" spc="-25" dirty="0">
                <a:latin typeface="Verdana"/>
                <a:cs typeface="Verdana"/>
              </a:rPr>
              <a:t>h</a:t>
            </a:r>
            <a:r>
              <a:rPr sz="1050" i="1" spc="-114" dirty="0">
                <a:latin typeface="Verdana"/>
                <a:cs typeface="Verdana"/>
              </a:rPr>
              <a:t> </a:t>
            </a:r>
            <a:r>
              <a:rPr sz="1050" i="1" spc="-90" dirty="0">
                <a:latin typeface="Verdana"/>
                <a:cs typeface="Verdana"/>
              </a:rPr>
              <a:t>1</a:t>
            </a:r>
            <a:r>
              <a:rPr sz="1050" i="1" spc="-80" dirty="0">
                <a:latin typeface="Verdana"/>
                <a:cs typeface="Verdana"/>
              </a:rPr>
              <a:t>3</a:t>
            </a:r>
            <a:r>
              <a:rPr sz="1050" i="1" spc="-90" dirty="0">
                <a:latin typeface="Verdana"/>
                <a:cs typeface="Verdana"/>
              </a:rPr>
              <a:t>, </a:t>
            </a:r>
            <a:r>
              <a:rPr sz="1050" i="1" dirty="0">
                <a:latin typeface="Verdana"/>
                <a:cs typeface="Verdana"/>
              </a:rPr>
              <a:t>w</a:t>
            </a:r>
            <a:r>
              <a:rPr sz="1050" i="1" spc="-55" dirty="0">
                <a:latin typeface="Verdana"/>
                <a:cs typeface="Verdana"/>
              </a:rPr>
              <a:t>i</a:t>
            </a:r>
            <a:r>
              <a:rPr sz="1050" i="1" spc="-40" dirty="0">
                <a:latin typeface="Verdana"/>
                <a:cs typeface="Verdana"/>
              </a:rPr>
              <a:t>th</a:t>
            </a:r>
            <a:r>
              <a:rPr sz="1050" i="1" spc="-125" dirty="0">
                <a:latin typeface="Verdana"/>
                <a:cs typeface="Verdana"/>
              </a:rPr>
              <a:t> </a:t>
            </a:r>
            <a:r>
              <a:rPr sz="1050" i="1" spc="60" dirty="0">
                <a:latin typeface="Verdana"/>
                <a:cs typeface="Verdana"/>
              </a:rPr>
              <a:t>d</a:t>
            </a:r>
            <a:r>
              <a:rPr sz="1050" i="1" spc="-55" dirty="0">
                <a:latin typeface="Verdana"/>
                <a:cs typeface="Verdana"/>
              </a:rPr>
              <a:t>i</a:t>
            </a:r>
            <a:r>
              <a:rPr sz="1050" i="1" spc="-15" dirty="0">
                <a:latin typeface="Verdana"/>
                <a:cs typeface="Verdana"/>
              </a:rPr>
              <a:t>g</a:t>
            </a:r>
            <a:r>
              <a:rPr sz="1050" i="1" dirty="0">
                <a:latin typeface="Verdana"/>
                <a:cs typeface="Verdana"/>
              </a:rPr>
              <a:t>i</a:t>
            </a:r>
            <a:r>
              <a:rPr sz="1050" i="1" spc="-60" dirty="0">
                <a:latin typeface="Verdana"/>
                <a:cs typeface="Verdana"/>
              </a:rPr>
              <a:t>t</a:t>
            </a:r>
            <a:r>
              <a:rPr sz="1050" i="1" spc="-114" dirty="0">
                <a:latin typeface="Verdana"/>
                <a:cs typeface="Verdana"/>
              </a:rPr>
              <a:t> </a:t>
            </a:r>
            <a:r>
              <a:rPr sz="1050" i="1" spc="-90" dirty="0">
                <a:latin typeface="Verdana"/>
                <a:cs typeface="Verdana"/>
              </a:rPr>
              <a:t>13</a:t>
            </a:r>
            <a:endParaRPr sz="1050">
              <a:latin typeface="Verdana"/>
              <a:cs typeface="Verdana"/>
            </a:endParaRPr>
          </a:p>
          <a:p>
            <a:pPr marR="5715" algn="r">
              <a:lnSpc>
                <a:spcPts val="1140"/>
              </a:lnSpc>
            </a:pPr>
            <a:r>
              <a:rPr sz="1050" i="1" spc="20" dirty="0">
                <a:latin typeface="Verdana"/>
                <a:cs typeface="Verdana"/>
              </a:rPr>
              <a:t>be</a:t>
            </a:r>
            <a:r>
              <a:rPr sz="1050" i="1" spc="30" dirty="0">
                <a:latin typeface="Verdana"/>
                <a:cs typeface="Verdana"/>
              </a:rPr>
              <a:t>i</a:t>
            </a:r>
            <a:r>
              <a:rPr sz="1050" i="1" spc="-35" dirty="0">
                <a:latin typeface="Verdana"/>
                <a:cs typeface="Verdana"/>
              </a:rPr>
              <a:t>n</a:t>
            </a:r>
            <a:r>
              <a:rPr sz="1050" i="1" spc="55" dirty="0">
                <a:latin typeface="Verdana"/>
                <a:cs typeface="Verdana"/>
              </a:rPr>
              <a:t>g</a:t>
            </a:r>
            <a:r>
              <a:rPr sz="1050" i="1" spc="-110" dirty="0">
                <a:latin typeface="Verdana"/>
                <a:cs typeface="Verdana"/>
              </a:rPr>
              <a:t> </a:t>
            </a:r>
            <a:r>
              <a:rPr sz="1050" i="1" spc="90" dirty="0">
                <a:latin typeface="Verdana"/>
                <a:cs typeface="Verdana"/>
              </a:rPr>
              <a:t>a</a:t>
            </a:r>
            <a:r>
              <a:rPr sz="1050" i="1" spc="-95" dirty="0">
                <a:latin typeface="Verdana"/>
                <a:cs typeface="Verdana"/>
              </a:rPr>
              <a:t> </a:t>
            </a:r>
            <a:r>
              <a:rPr sz="1050" i="1" spc="55" dirty="0">
                <a:latin typeface="Verdana"/>
                <a:cs typeface="Verdana"/>
              </a:rPr>
              <a:t>ch</a:t>
            </a:r>
            <a:r>
              <a:rPr sz="1050" i="1" spc="35" dirty="0">
                <a:latin typeface="Verdana"/>
                <a:cs typeface="Verdana"/>
              </a:rPr>
              <a:t>ec</a:t>
            </a:r>
            <a:r>
              <a:rPr sz="1050" i="1" spc="30" dirty="0">
                <a:latin typeface="Verdana"/>
                <a:cs typeface="Verdana"/>
              </a:rPr>
              <a:t>k</a:t>
            </a:r>
            <a:r>
              <a:rPr sz="1050" i="1" spc="-75" dirty="0">
                <a:latin typeface="Verdana"/>
                <a:cs typeface="Verdana"/>
              </a:rPr>
              <a:t>s</a:t>
            </a:r>
            <a:r>
              <a:rPr sz="1050" i="1" spc="-100" dirty="0">
                <a:latin typeface="Verdana"/>
                <a:cs typeface="Verdana"/>
              </a:rPr>
              <a:t>u</a:t>
            </a:r>
            <a:r>
              <a:rPr sz="1050" i="1" spc="-20" dirty="0">
                <a:latin typeface="Verdana"/>
                <a:cs typeface="Verdana"/>
              </a:rPr>
              <a:t>m</a:t>
            </a:r>
            <a:r>
              <a:rPr sz="1050" i="1" spc="25" dirty="0">
                <a:latin typeface="Verdana"/>
                <a:cs typeface="Verdana"/>
              </a:rPr>
              <a:t>”</a:t>
            </a:r>
            <a:endParaRPr sz="1050">
              <a:latin typeface="Verdana"/>
              <a:cs typeface="Verdana"/>
            </a:endParaRPr>
          </a:p>
          <a:p>
            <a:pPr marL="365760" marR="5715" indent="952500" algn="r">
              <a:lnSpc>
                <a:spcPts val="1600"/>
              </a:lnSpc>
              <a:spcBef>
                <a:spcPts val="70"/>
              </a:spcBef>
            </a:pPr>
            <a:r>
              <a:rPr sz="1200" b="1" spc="-90" dirty="0">
                <a:latin typeface="Verdana"/>
                <a:cs typeface="Verdana"/>
              </a:rPr>
              <a:t>Employee</a:t>
            </a:r>
            <a:r>
              <a:rPr sz="1200" b="1" spc="-100" dirty="0">
                <a:latin typeface="Verdana"/>
                <a:cs typeface="Verdana"/>
              </a:rPr>
              <a:t> </a:t>
            </a:r>
            <a:r>
              <a:rPr sz="1200" b="1" spc="-175" dirty="0">
                <a:latin typeface="Verdana"/>
                <a:cs typeface="Verdana"/>
              </a:rPr>
              <a:t>Id:</a:t>
            </a:r>
            <a:r>
              <a:rPr sz="1200" b="1" spc="-11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D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30" dirty="0">
                <a:latin typeface="Verdana"/>
                <a:cs typeface="Verdana"/>
              </a:rPr>
              <a:t>m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45" dirty="0">
                <a:latin typeface="Verdana"/>
                <a:cs typeface="Verdana"/>
              </a:rPr>
              <a:t>i</a:t>
            </a:r>
            <a:r>
              <a:rPr sz="1200" spc="-85" dirty="0">
                <a:latin typeface="Verdana"/>
                <a:cs typeface="Verdana"/>
              </a:rPr>
              <a:t>n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35" dirty="0">
                <a:latin typeface="Verdana"/>
                <a:cs typeface="Verdana"/>
              </a:rPr>
              <a:t>n</a:t>
            </a:r>
            <a:r>
              <a:rPr sz="1200" spc="25" dirty="0">
                <a:latin typeface="Verdana"/>
                <a:cs typeface="Verdana"/>
              </a:rPr>
              <a:t>a</a:t>
            </a:r>
            <a:r>
              <a:rPr sz="1200" spc="-30" dirty="0">
                <a:latin typeface="Verdana"/>
                <a:cs typeface="Verdana"/>
              </a:rPr>
              <a:t>m</a:t>
            </a:r>
            <a:r>
              <a:rPr sz="1200" spc="60" dirty="0">
                <a:latin typeface="Verdana"/>
                <a:cs typeface="Verdana"/>
              </a:rPr>
              <a:t>e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254" dirty="0">
                <a:latin typeface="Verdana"/>
                <a:cs typeface="Verdana"/>
              </a:rPr>
              <a:t>=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Pers</a:t>
            </a:r>
            <a:r>
              <a:rPr sz="1200" spc="-50" dirty="0">
                <a:latin typeface="Verdana"/>
                <a:cs typeface="Verdana"/>
              </a:rPr>
              <a:t>o</a:t>
            </a:r>
            <a:r>
              <a:rPr sz="1200" spc="-30" dirty="0">
                <a:latin typeface="Verdana"/>
                <a:cs typeface="Verdana"/>
              </a:rPr>
              <a:t>n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210" dirty="0">
                <a:latin typeface="Verdana"/>
                <a:cs typeface="Verdana"/>
              </a:rPr>
              <a:t>I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40" dirty="0">
                <a:latin typeface="Verdana"/>
                <a:cs typeface="Verdana"/>
              </a:rPr>
              <a:t> </a:t>
            </a:r>
            <a:r>
              <a:rPr sz="1200" b="1" spc="-155" dirty="0">
                <a:latin typeface="Verdana"/>
                <a:cs typeface="Verdana"/>
              </a:rPr>
              <a:t>Busines</a:t>
            </a:r>
            <a:r>
              <a:rPr sz="1200" b="1" spc="-145" dirty="0">
                <a:latin typeface="Verdana"/>
                <a:cs typeface="Verdana"/>
              </a:rPr>
              <a:t>s</a:t>
            </a:r>
            <a:r>
              <a:rPr sz="1200" b="1" spc="-75" dirty="0">
                <a:latin typeface="Verdana"/>
                <a:cs typeface="Verdana"/>
              </a:rPr>
              <a:t> </a:t>
            </a:r>
            <a:r>
              <a:rPr sz="1200" b="1" spc="-135" dirty="0">
                <a:latin typeface="Verdana"/>
                <a:cs typeface="Verdana"/>
              </a:rPr>
              <a:t>Sponsor</a:t>
            </a:r>
            <a:r>
              <a:rPr sz="1200" b="1" spc="-90" dirty="0">
                <a:latin typeface="Verdana"/>
                <a:cs typeface="Verdana"/>
              </a:rPr>
              <a:t> </a:t>
            </a:r>
            <a:r>
              <a:rPr sz="1200" b="1" spc="-175" dirty="0">
                <a:latin typeface="Verdana"/>
                <a:cs typeface="Verdana"/>
              </a:rPr>
              <a:t>Id:</a:t>
            </a:r>
            <a:r>
              <a:rPr sz="1200" b="1" spc="-11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D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30" dirty="0">
                <a:latin typeface="Verdana"/>
                <a:cs typeface="Verdana"/>
              </a:rPr>
              <a:t>m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45" dirty="0">
                <a:latin typeface="Verdana"/>
                <a:cs typeface="Verdana"/>
              </a:rPr>
              <a:t>i</a:t>
            </a:r>
            <a:r>
              <a:rPr sz="1200" spc="-85" dirty="0">
                <a:latin typeface="Verdana"/>
                <a:cs typeface="Verdana"/>
              </a:rPr>
              <a:t>n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35" dirty="0">
                <a:latin typeface="Verdana"/>
                <a:cs typeface="Verdana"/>
              </a:rPr>
              <a:t>n</a:t>
            </a:r>
            <a:r>
              <a:rPr sz="1200" spc="25" dirty="0">
                <a:latin typeface="Verdana"/>
                <a:cs typeface="Verdana"/>
              </a:rPr>
              <a:t>a</a:t>
            </a:r>
            <a:r>
              <a:rPr sz="1200" spc="-30" dirty="0">
                <a:latin typeface="Verdana"/>
                <a:cs typeface="Verdana"/>
              </a:rPr>
              <a:t>m</a:t>
            </a:r>
            <a:r>
              <a:rPr sz="1200" spc="60" dirty="0">
                <a:latin typeface="Verdana"/>
                <a:cs typeface="Verdana"/>
              </a:rPr>
              <a:t>e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254" dirty="0">
                <a:latin typeface="Verdana"/>
                <a:cs typeface="Verdana"/>
              </a:rPr>
              <a:t>=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Pers</a:t>
            </a:r>
            <a:r>
              <a:rPr sz="1200" spc="-50" dirty="0">
                <a:latin typeface="Verdana"/>
                <a:cs typeface="Verdana"/>
              </a:rPr>
              <a:t>o</a:t>
            </a:r>
            <a:r>
              <a:rPr sz="1200" spc="-30" dirty="0">
                <a:latin typeface="Verdana"/>
                <a:cs typeface="Verdana"/>
              </a:rPr>
              <a:t>n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210" dirty="0">
                <a:latin typeface="Verdana"/>
                <a:cs typeface="Verdana"/>
              </a:rPr>
              <a:t>I</a:t>
            </a:r>
            <a:r>
              <a:rPr sz="1200" spc="70" dirty="0">
                <a:latin typeface="Verdana"/>
                <a:cs typeface="Verdana"/>
              </a:rPr>
              <a:t>d</a:t>
            </a:r>
            <a:endParaRPr sz="12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  <a:spcBef>
                <a:spcPts val="80"/>
              </a:spcBef>
            </a:pPr>
            <a:r>
              <a:rPr sz="1200" b="1" spc="-95" dirty="0">
                <a:latin typeface="Verdana"/>
                <a:cs typeface="Verdana"/>
              </a:rPr>
              <a:t>Cost</a:t>
            </a:r>
            <a:r>
              <a:rPr sz="1200" b="1" spc="-80" dirty="0">
                <a:latin typeface="Verdana"/>
                <a:cs typeface="Verdana"/>
              </a:rPr>
              <a:t> </a:t>
            </a:r>
            <a:r>
              <a:rPr sz="1200" b="1" spc="-90" dirty="0">
                <a:latin typeface="Verdana"/>
                <a:cs typeface="Verdana"/>
              </a:rPr>
              <a:t>Centre</a:t>
            </a:r>
            <a:r>
              <a:rPr sz="1200" b="1" spc="-80" dirty="0">
                <a:latin typeface="Verdana"/>
                <a:cs typeface="Verdana"/>
              </a:rPr>
              <a:t> </a:t>
            </a:r>
            <a:r>
              <a:rPr sz="1200" b="1" spc="-125" dirty="0">
                <a:latin typeface="Verdana"/>
                <a:cs typeface="Verdana"/>
              </a:rPr>
              <a:t>Owner:</a:t>
            </a:r>
            <a:endParaRPr sz="1200">
              <a:latin typeface="Verdana"/>
              <a:cs typeface="Verdana"/>
            </a:endParaRPr>
          </a:p>
          <a:p>
            <a:pPr marR="7620" algn="r">
              <a:lnSpc>
                <a:spcPct val="100000"/>
              </a:lnSpc>
              <a:spcBef>
                <a:spcPts val="155"/>
              </a:spcBef>
            </a:pPr>
            <a:r>
              <a:rPr sz="1200" spc="-40" dirty="0">
                <a:latin typeface="Verdana"/>
                <a:cs typeface="Verdana"/>
              </a:rPr>
              <a:t>D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30" dirty="0">
                <a:latin typeface="Verdana"/>
                <a:cs typeface="Verdana"/>
              </a:rPr>
              <a:t>m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45" dirty="0">
                <a:latin typeface="Verdana"/>
                <a:cs typeface="Verdana"/>
              </a:rPr>
              <a:t>i</a:t>
            </a:r>
            <a:r>
              <a:rPr sz="1200" spc="-85" dirty="0">
                <a:latin typeface="Verdana"/>
                <a:cs typeface="Verdana"/>
              </a:rPr>
              <a:t>n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35" dirty="0">
                <a:latin typeface="Verdana"/>
                <a:cs typeface="Verdana"/>
              </a:rPr>
              <a:t>n</a:t>
            </a:r>
            <a:r>
              <a:rPr sz="1200" spc="25" dirty="0">
                <a:latin typeface="Verdana"/>
                <a:cs typeface="Verdana"/>
              </a:rPr>
              <a:t>a</a:t>
            </a:r>
            <a:r>
              <a:rPr sz="1200" spc="-30" dirty="0">
                <a:latin typeface="Verdana"/>
                <a:cs typeface="Verdana"/>
              </a:rPr>
              <a:t>m</a:t>
            </a:r>
            <a:r>
              <a:rPr sz="1200" spc="60" dirty="0">
                <a:latin typeface="Verdana"/>
                <a:cs typeface="Verdana"/>
              </a:rPr>
              <a:t>e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254" dirty="0">
                <a:latin typeface="Verdana"/>
                <a:cs typeface="Verdana"/>
              </a:rPr>
              <a:t>=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Pers</a:t>
            </a:r>
            <a:r>
              <a:rPr sz="1200" spc="-50" dirty="0">
                <a:latin typeface="Verdana"/>
                <a:cs typeface="Verdana"/>
              </a:rPr>
              <a:t>o</a:t>
            </a:r>
            <a:r>
              <a:rPr sz="1200" spc="-30" dirty="0">
                <a:latin typeface="Verdana"/>
                <a:cs typeface="Verdana"/>
              </a:rPr>
              <a:t>n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210" dirty="0">
                <a:latin typeface="Verdana"/>
                <a:cs typeface="Verdana"/>
              </a:rPr>
              <a:t>I</a:t>
            </a:r>
            <a:r>
              <a:rPr sz="1200" spc="70" dirty="0">
                <a:latin typeface="Verdana"/>
                <a:cs typeface="Verdana"/>
              </a:rPr>
              <a:t>d</a:t>
            </a:r>
            <a:endParaRPr sz="12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  <a:spcBef>
                <a:spcPts val="155"/>
              </a:spcBef>
            </a:pPr>
            <a:r>
              <a:rPr sz="1200" b="1" spc="-110" dirty="0">
                <a:latin typeface="Verdana"/>
                <a:cs typeface="Verdana"/>
              </a:rPr>
              <a:t>Customer</a:t>
            </a:r>
            <a:r>
              <a:rPr sz="1200" b="1" spc="-80" dirty="0">
                <a:latin typeface="Verdana"/>
                <a:cs typeface="Verdana"/>
              </a:rPr>
              <a:t> </a:t>
            </a:r>
            <a:r>
              <a:rPr sz="1200" b="1" spc="-175" dirty="0">
                <a:latin typeface="Verdana"/>
                <a:cs typeface="Verdana"/>
              </a:rPr>
              <a:t>Id:</a:t>
            </a:r>
            <a:endParaRPr sz="1200">
              <a:latin typeface="Verdana"/>
              <a:cs typeface="Verdana"/>
            </a:endParaRPr>
          </a:p>
          <a:p>
            <a:pPr marR="7620" algn="r">
              <a:lnSpc>
                <a:spcPct val="100000"/>
              </a:lnSpc>
              <a:spcBef>
                <a:spcPts val="155"/>
              </a:spcBef>
            </a:pPr>
            <a:r>
              <a:rPr sz="1200" spc="-40" dirty="0">
                <a:latin typeface="Verdana"/>
                <a:cs typeface="Verdana"/>
              </a:rPr>
              <a:t>D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30" dirty="0">
                <a:latin typeface="Verdana"/>
                <a:cs typeface="Verdana"/>
              </a:rPr>
              <a:t>m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45" dirty="0">
                <a:latin typeface="Verdana"/>
                <a:cs typeface="Verdana"/>
              </a:rPr>
              <a:t>i</a:t>
            </a:r>
            <a:r>
              <a:rPr sz="1200" spc="-85" dirty="0">
                <a:latin typeface="Verdana"/>
                <a:cs typeface="Verdana"/>
              </a:rPr>
              <a:t>n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35" dirty="0">
                <a:latin typeface="Verdana"/>
                <a:cs typeface="Verdana"/>
              </a:rPr>
              <a:t>n</a:t>
            </a:r>
            <a:r>
              <a:rPr sz="1200" spc="25" dirty="0">
                <a:latin typeface="Verdana"/>
                <a:cs typeface="Verdana"/>
              </a:rPr>
              <a:t>a</a:t>
            </a:r>
            <a:r>
              <a:rPr sz="1200" spc="-30" dirty="0">
                <a:latin typeface="Verdana"/>
                <a:cs typeface="Verdana"/>
              </a:rPr>
              <a:t>m</a:t>
            </a:r>
            <a:r>
              <a:rPr sz="1200" spc="60" dirty="0">
                <a:latin typeface="Verdana"/>
                <a:cs typeface="Verdana"/>
              </a:rPr>
              <a:t>e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254" dirty="0">
                <a:latin typeface="Verdana"/>
                <a:cs typeface="Verdana"/>
              </a:rPr>
              <a:t>=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Pers</a:t>
            </a:r>
            <a:r>
              <a:rPr sz="1200" spc="-50" dirty="0">
                <a:latin typeface="Verdana"/>
                <a:cs typeface="Verdana"/>
              </a:rPr>
              <a:t>o</a:t>
            </a:r>
            <a:r>
              <a:rPr sz="1200" spc="-30" dirty="0">
                <a:latin typeface="Verdana"/>
                <a:cs typeface="Verdana"/>
              </a:rPr>
              <a:t>n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210" dirty="0">
                <a:latin typeface="Verdana"/>
                <a:cs typeface="Verdana"/>
              </a:rPr>
              <a:t>I</a:t>
            </a:r>
            <a:r>
              <a:rPr sz="1200" spc="70" dirty="0">
                <a:latin typeface="Verdana"/>
                <a:cs typeface="Verdana"/>
              </a:rPr>
              <a:t>d</a:t>
            </a:r>
            <a:endParaRPr sz="12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  <a:spcBef>
                <a:spcPts val="155"/>
              </a:spcBef>
            </a:pPr>
            <a:r>
              <a:rPr sz="1200" b="1" spc="-110" dirty="0">
                <a:latin typeface="Verdana"/>
                <a:cs typeface="Verdana"/>
              </a:rPr>
              <a:t>Customer</a:t>
            </a:r>
            <a:r>
              <a:rPr sz="1200" b="1" spc="-80" dirty="0">
                <a:latin typeface="Verdana"/>
                <a:cs typeface="Verdana"/>
              </a:rPr>
              <a:t> </a:t>
            </a:r>
            <a:r>
              <a:rPr sz="1200" b="1" spc="-95" dirty="0">
                <a:latin typeface="Verdana"/>
                <a:cs typeface="Verdana"/>
              </a:rPr>
              <a:t>Name:</a:t>
            </a:r>
            <a:endParaRPr sz="1200">
              <a:latin typeface="Verdana"/>
              <a:cs typeface="Verdana"/>
            </a:endParaRPr>
          </a:p>
          <a:p>
            <a:pPr marR="7620" algn="r">
              <a:lnSpc>
                <a:spcPct val="100000"/>
              </a:lnSpc>
              <a:spcBef>
                <a:spcPts val="155"/>
              </a:spcBef>
            </a:pPr>
            <a:r>
              <a:rPr sz="1200" spc="-40" dirty="0">
                <a:latin typeface="Verdana"/>
                <a:cs typeface="Verdana"/>
              </a:rPr>
              <a:t>D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35" dirty="0">
                <a:latin typeface="Verdana"/>
                <a:cs typeface="Verdana"/>
              </a:rPr>
              <a:t>m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45" dirty="0">
                <a:latin typeface="Verdana"/>
                <a:cs typeface="Verdana"/>
              </a:rPr>
              <a:t>i</a:t>
            </a:r>
            <a:r>
              <a:rPr sz="1200" spc="-85" dirty="0">
                <a:latin typeface="Verdana"/>
                <a:cs typeface="Verdana"/>
              </a:rPr>
              <a:t>n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35" dirty="0">
                <a:latin typeface="Verdana"/>
                <a:cs typeface="Verdana"/>
              </a:rPr>
              <a:t>n</a:t>
            </a:r>
            <a:r>
              <a:rPr sz="1200" spc="25" dirty="0">
                <a:latin typeface="Verdana"/>
                <a:cs typeface="Verdana"/>
              </a:rPr>
              <a:t>a</a:t>
            </a:r>
            <a:r>
              <a:rPr sz="1200" spc="-35" dirty="0">
                <a:latin typeface="Verdana"/>
                <a:cs typeface="Verdana"/>
              </a:rPr>
              <a:t>m</a:t>
            </a:r>
            <a:r>
              <a:rPr sz="1200" spc="60" dirty="0">
                <a:latin typeface="Verdana"/>
                <a:cs typeface="Verdana"/>
              </a:rPr>
              <a:t>e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254" dirty="0">
                <a:latin typeface="Verdana"/>
                <a:cs typeface="Verdana"/>
              </a:rPr>
              <a:t>=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Pers</a:t>
            </a:r>
            <a:r>
              <a:rPr sz="1200" spc="-50" dirty="0">
                <a:latin typeface="Verdana"/>
                <a:cs typeface="Verdana"/>
              </a:rPr>
              <a:t>o</a:t>
            </a:r>
            <a:r>
              <a:rPr sz="1200" spc="-30" dirty="0">
                <a:latin typeface="Verdana"/>
                <a:cs typeface="Verdana"/>
              </a:rPr>
              <a:t>n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N</a:t>
            </a:r>
            <a:r>
              <a:rPr sz="1200" spc="30" dirty="0">
                <a:latin typeface="Verdana"/>
                <a:cs typeface="Verdana"/>
              </a:rPr>
              <a:t>a</a:t>
            </a:r>
            <a:r>
              <a:rPr sz="1200" spc="-35" dirty="0">
                <a:latin typeface="Verdana"/>
                <a:cs typeface="Verdana"/>
              </a:rPr>
              <a:t>m</a:t>
            </a:r>
            <a:r>
              <a:rPr sz="1200" spc="60" dirty="0">
                <a:latin typeface="Verdana"/>
                <a:cs typeface="Verdana"/>
              </a:rPr>
              <a:t>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56754" y="2338578"/>
            <a:ext cx="2557780" cy="695325"/>
          </a:xfrm>
          <a:custGeom>
            <a:avLst/>
            <a:gdLst/>
            <a:ahLst/>
            <a:cxnLst/>
            <a:rect l="l" t="t" r="r" b="b"/>
            <a:pathLst>
              <a:path w="2557779" h="695325">
                <a:moveTo>
                  <a:pt x="0" y="694943"/>
                </a:moveTo>
                <a:lnTo>
                  <a:pt x="2557272" y="694943"/>
                </a:lnTo>
                <a:lnTo>
                  <a:pt x="2557272" y="0"/>
                </a:lnTo>
                <a:lnTo>
                  <a:pt x="0" y="0"/>
                </a:lnTo>
                <a:lnTo>
                  <a:pt x="0" y="6949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56754" y="2338578"/>
            <a:ext cx="2557780" cy="695325"/>
          </a:xfrm>
          <a:custGeom>
            <a:avLst/>
            <a:gdLst/>
            <a:ahLst/>
            <a:cxnLst/>
            <a:rect l="l" t="t" r="r" b="b"/>
            <a:pathLst>
              <a:path w="2557779" h="695325">
                <a:moveTo>
                  <a:pt x="0" y="694943"/>
                </a:moveTo>
                <a:lnTo>
                  <a:pt x="2557272" y="694943"/>
                </a:lnTo>
                <a:lnTo>
                  <a:pt x="2557272" y="0"/>
                </a:lnTo>
                <a:lnTo>
                  <a:pt x="0" y="0"/>
                </a:lnTo>
                <a:lnTo>
                  <a:pt x="0" y="694943"/>
                </a:lnTo>
                <a:close/>
              </a:path>
            </a:pathLst>
          </a:custGeom>
          <a:ln w="25908">
            <a:solidFill>
              <a:srgbClr val="C5C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03540" y="2547492"/>
            <a:ext cx="16643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 marR="5080" indent="-250190">
              <a:lnSpc>
                <a:spcPct val="100000"/>
              </a:lnSpc>
            </a:pPr>
            <a:r>
              <a:rPr sz="900" b="1" spc="-114" dirty="0">
                <a:latin typeface="Verdana"/>
                <a:cs typeface="Verdana"/>
              </a:rPr>
              <a:t>D</a:t>
            </a:r>
            <a:r>
              <a:rPr sz="900" b="1" spc="-25" dirty="0">
                <a:latin typeface="Verdana"/>
                <a:cs typeface="Verdana"/>
              </a:rPr>
              <a:t>OM</a:t>
            </a:r>
            <a:r>
              <a:rPr sz="900" b="1" spc="-45" dirty="0">
                <a:latin typeface="Verdana"/>
                <a:cs typeface="Verdana"/>
              </a:rPr>
              <a:t>A</a:t>
            </a:r>
            <a:r>
              <a:rPr sz="900" b="1" spc="-135" dirty="0">
                <a:latin typeface="Verdana"/>
                <a:cs typeface="Verdana"/>
              </a:rPr>
              <a:t>I</a:t>
            </a:r>
            <a:r>
              <a:rPr sz="900" b="1" spc="-215" dirty="0">
                <a:latin typeface="Verdana"/>
                <a:cs typeface="Verdana"/>
              </a:rPr>
              <a:t>N</a:t>
            </a:r>
            <a:r>
              <a:rPr sz="900" b="1" spc="-175" dirty="0">
                <a:latin typeface="Verdana"/>
                <a:cs typeface="Verdana"/>
              </a:rPr>
              <a:t>S</a:t>
            </a:r>
            <a:r>
              <a:rPr sz="900" b="1" spc="-85" dirty="0">
                <a:latin typeface="Verdana"/>
                <a:cs typeface="Verdana"/>
              </a:rPr>
              <a:t> </a:t>
            </a:r>
            <a:r>
              <a:rPr sz="900" b="1" spc="40" dirty="0">
                <a:latin typeface="Verdana"/>
                <a:cs typeface="Verdana"/>
              </a:rPr>
              <a:t>C</a:t>
            </a:r>
            <a:r>
              <a:rPr sz="900" b="1" spc="-45" dirty="0">
                <a:latin typeface="Verdana"/>
                <a:cs typeface="Verdana"/>
              </a:rPr>
              <a:t>A</a:t>
            </a:r>
            <a:r>
              <a:rPr sz="900" b="1" spc="-100" dirty="0">
                <a:latin typeface="Verdana"/>
                <a:cs typeface="Verdana"/>
              </a:rPr>
              <a:t>N</a:t>
            </a:r>
            <a:r>
              <a:rPr sz="900" b="1" spc="-65" dirty="0">
                <a:latin typeface="Verdana"/>
                <a:cs typeface="Verdana"/>
              </a:rPr>
              <a:t> </a:t>
            </a:r>
            <a:r>
              <a:rPr sz="900" b="1" spc="-160" dirty="0">
                <a:latin typeface="Verdana"/>
                <a:cs typeface="Verdana"/>
              </a:rPr>
              <a:t>B</a:t>
            </a:r>
            <a:r>
              <a:rPr sz="900" b="1" spc="-150" dirty="0">
                <a:latin typeface="Verdana"/>
                <a:cs typeface="Verdana"/>
              </a:rPr>
              <a:t>E</a:t>
            </a:r>
            <a:r>
              <a:rPr sz="900" b="1" spc="-60" dirty="0">
                <a:latin typeface="Verdana"/>
                <a:cs typeface="Verdana"/>
              </a:rPr>
              <a:t> </a:t>
            </a:r>
            <a:r>
              <a:rPr sz="900" b="1" spc="40" dirty="0">
                <a:latin typeface="Verdana"/>
                <a:cs typeface="Verdana"/>
              </a:rPr>
              <a:t>C</a:t>
            </a:r>
            <a:r>
              <a:rPr sz="900" b="1" spc="-45" dirty="0">
                <a:latin typeface="Verdana"/>
                <a:cs typeface="Verdana"/>
              </a:rPr>
              <a:t>A</a:t>
            </a:r>
            <a:r>
              <a:rPr sz="900" b="1" spc="-60" dirty="0">
                <a:latin typeface="Verdana"/>
                <a:cs typeface="Verdana"/>
              </a:rPr>
              <a:t>S</a:t>
            </a:r>
            <a:r>
              <a:rPr sz="900" b="1" spc="-75" dirty="0">
                <a:latin typeface="Verdana"/>
                <a:cs typeface="Verdana"/>
              </a:rPr>
              <a:t>C</a:t>
            </a:r>
            <a:r>
              <a:rPr sz="900" b="1" spc="-45" dirty="0">
                <a:latin typeface="Verdana"/>
                <a:cs typeface="Verdana"/>
              </a:rPr>
              <a:t>A</a:t>
            </a:r>
            <a:r>
              <a:rPr sz="900" b="1" spc="-114" dirty="0">
                <a:latin typeface="Verdana"/>
                <a:cs typeface="Verdana"/>
              </a:rPr>
              <a:t>D</a:t>
            </a:r>
            <a:r>
              <a:rPr sz="900" b="1" spc="-135" dirty="0">
                <a:latin typeface="Verdana"/>
                <a:cs typeface="Verdana"/>
              </a:rPr>
              <a:t>ED</a:t>
            </a:r>
            <a:r>
              <a:rPr sz="900" b="1" spc="-60" dirty="0">
                <a:latin typeface="Verdana"/>
                <a:cs typeface="Verdana"/>
              </a:rPr>
              <a:t> </a:t>
            </a:r>
            <a:r>
              <a:rPr sz="900" b="1" spc="-235" dirty="0">
                <a:latin typeface="Verdana"/>
                <a:cs typeface="Verdana"/>
              </a:rPr>
              <a:t>T</a:t>
            </a:r>
            <a:r>
              <a:rPr sz="900" b="1" spc="-10" dirty="0">
                <a:latin typeface="Verdana"/>
                <a:cs typeface="Verdana"/>
              </a:rPr>
              <a:t>O</a:t>
            </a:r>
            <a:r>
              <a:rPr sz="900" b="1" spc="-70" dirty="0">
                <a:latin typeface="Verdana"/>
                <a:cs typeface="Verdana"/>
              </a:rPr>
              <a:t> </a:t>
            </a:r>
            <a:r>
              <a:rPr sz="900" b="1" spc="-140" dirty="0">
                <a:latin typeface="Verdana"/>
                <a:cs typeface="Verdana"/>
              </a:rPr>
              <a:t>O</a:t>
            </a:r>
            <a:r>
              <a:rPr sz="900" b="1" spc="-105" dirty="0">
                <a:latin typeface="Verdana"/>
                <a:cs typeface="Verdana"/>
              </a:rPr>
              <a:t>T</a:t>
            </a:r>
            <a:r>
              <a:rPr sz="900" b="1" spc="-160" dirty="0">
                <a:latin typeface="Verdana"/>
                <a:cs typeface="Verdana"/>
              </a:rPr>
              <a:t>HER</a:t>
            </a:r>
            <a:r>
              <a:rPr sz="900" b="1" spc="-90" dirty="0">
                <a:latin typeface="Verdana"/>
                <a:cs typeface="Verdana"/>
              </a:rPr>
              <a:t> </a:t>
            </a:r>
            <a:r>
              <a:rPr sz="900" b="1" spc="-45" dirty="0">
                <a:latin typeface="Verdana"/>
                <a:cs typeface="Verdana"/>
              </a:rPr>
              <a:t>A</a:t>
            </a:r>
            <a:r>
              <a:rPr sz="900" b="1" spc="-235" dirty="0">
                <a:latin typeface="Verdana"/>
                <a:cs typeface="Verdana"/>
              </a:rPr>
              <a:t>TT</a:t>
            </a:r>
            <a:r>
              <a:rPr sz="900" b="1" spc="-180" dirty="0">
                <a:latin typeface="Verdana"/>
                <a:cs typeface="Verdana"/>
              </a:rPr>
              <a:t>R</a:t>
            </a:r>
            <a:r>
              <a:rPr sz="900" b="1" spc="-170" dirty="0">
                <a:latin typeface="Verdana"/>
                <a:cs typeface="Verdana"/>
              </a:rPr>
              <a:t>I</a:t>
            </a:r>
            <a:r>
              <a:rPr sz="900" b="1" spc="-229" dirty="0">
                <a:latin typeface="Verdana"/>
                <a:cs typeface="Verdana"/>
              </a:rPr>
              <a:t>B</a:t>
            </a:r>
            <a:r>
              <a:rPr sz="900" b="1" spc="-220" dirty="0">
                <a:latin typeface="Verdana"/>
                <a:cs typeface="Verdana"/>
              </a:rPr>
              <a:t>U</a:t>
            </a:r>
            <a:r>
              <a:rPr sz="900" b="1" spc="-175" dirty="0">
                <a:latin typeface="Verdana"/>
                <a:cs typeface="Verdana"/>
              </a:rPr>
              <a:t>T</a:t>
            </a:r>
            <a:r>
              <a:rPr sz="900" b="1" spc="-160" dirty="0">
                <a:latin typeface="Verdana"/>
                <a:cs typeface="Verdana"/>
              </a:rPr>
              <a:t>ES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64173" y="3035046"/>
            <a:ext cx="1968500" cy="2760345"/>
          </a:xfrm>
          <a:custGeom>
            <a:avLst/>
            <a:gdLst/>
            <a:ahLst/>
            <a:cxnLst/>
            <a:rect l="l" t="t" r="r" b="b"/>
            <a:pathLst>
              <a:path w="1968500" h="2760345">
                <a:moveTo>
                  <a:pt x="1749552" y="0"/>
                </a:moveTo>
                <a:lnTo>
                  <a:pt x="0" y="0"/>
                </a:lnTo>
                <a:lnTo>
                  <a:pt x="0" y="2759963"/>
                </a:lnTo>
                <a:lnTo>
                  <a:pt x="1749552" y="2759963"/>
                </a:lnTo>
                <a:lnTo>
                  <a:pt x="1749552" y="2299969"/>
                </a:lnTo>
                <a:lnTo>
                  <a:pt x="1968246" y="1954910"/>
                </a:lnTo>
                <a:lnTo>
                  <a:pt x="1749552" y="1609978"/>
                </a:lnTo>
                <a:lnTo>
                  <a:pt x="1749552" y="0"/>
                </a:lnTo>
                <a:close/>
              </a:path>
            </a:pathLst>
          </a:custGeom>
          <a:solidFill>
            <a:srgbClr val="F0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64173" y="3035046"/>
            <a:ext cx="1968500" cy="2760345"/>
          </a:xfrm>
          <a:custGeom>
            <a:avLst/>
            <a:gdLst/>
            <a:ahLst/>
            <a:cxnLst/>
            <a:rect l="l" t="t" r="r" b="b"/>
            <a:pathLst>
              <a:path w="1968500" h="2760345">
                <a:moveTo>
                  <a:pt x="0" y="0"/>
                </a:moveTo>
                <a:lnTo>
                  <a:pt x="1020572" y="0"/>
                </a:lnTo>
                <a:lnTo>
                  <a:pt x="1457959" y="0"/>
                </a:lnTo>
                <a:lnTo>
                  <a:pt x="1749552" y="0"/>
                </a:lnTo>
                <a:lnTo>
                  <a:pt x="1749552" y="1609978"/>
                </a:lnTo>
                <a:lnTo>
                  <a:pt x="1968246" y="1954910"/>
                </a:lnTo>
                <a:lnTo>
                  <a:pt x="1749552" y="2299969"/>
                </a:lnTo>
                <a:lnTo>
                  <a:pt x="1749552" y="2759963"/>
                </a:lnTo>
                <a:lnTo>
                  <a:pt x="1457959" y="2759963"/>
                </a:lnTo>
                <a:lnTo>
                  <a:pt x="1020572" y="2759963"/>
                </a:lnTo>
                <a:lnTo>
                  <a:pt x="0" y="2759963"/>
                </a:lnTo>
                <a:lnTo>
                  <a:pt x="0" y="2299969"/>
                </a:lnTo>
                <a:lnTo>
                  <a:pt x="0" y="160997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C5C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77178" y="3051936"/>
            <a:ext cx="131191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30" dirty="0">
                <a:latin typeface="Verdana"/>
                <a:cs typeface="Verdana"/>
              </a:rPr>
              <a:t>C</a:t>
            </a:r>
            <a:r>
              <a:rPr sz="1200" spc="35" dirty="0">
                <a:latin typeface="Verdana"/>
                <a:cs typeface="Verdana"/>
              </a:rPr>
              <a:t>h</a:t>
            </a:r>
            <a:r>
              <a:rPr sz="1200" spc="25" dirty="0">
                <a:latin typeface="Verdana"/>
                <a:cs typeface="Verdana"/>
              </a:rPr>
              <a:t>a</a:t>
            </a:r>
            <a:r>
              <a:rPr sz="1200" spc="-25" dirty="0">
                <a:latin typeface="Verdana"/>
                <a:cs typeface="Verdana"/>
              </a:rPr>
              <a:t>r</a:t>
            </a:r>
            <a:r>
              <a:rPr sz="1200" spc="-40" dirty="0">
                <a:latin typeface="Verdana"/>
                <a:cs typeface="Verdana"/>
              </a:rPr>
              <a:t>a</a:t>
            </a:r>
            <a:r>
              <a:rPr sz="1200" spc="150" dirty="0">
                <a:latin typeface="Verdana"/>
                <a:cs typeface="Verdana"/>
              </a:rPr>
              <a:t>c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80" dirty="0">
                <a:latin typeface="Verdana"/>
                <a:cs typeface="Verdana"/>
              </a:rPr>
              <a:t>eri</a:t>
            </a:r>
            <a:r>
              <a:rPr sz="1200" spc="-90" dirty="0">
                <a:latin typeface="Verdana"/>
                <a:cs typeface="Verdana"/>
              </a:rPr>
              <a:t>s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15" dirty="0">
                <a:latin typeface="Verdana"/>
                <a:cs typeface="Verdana"/>
              </a:rPr>
              <a:t>i</a:t>
            </a:r>
            <a:r>
              <a:rPr sz="1200" spc="40" dirty="0">
                <a:latin typeface="Verdana"/>
                <a:cs typeface="Verdana"/>
              </a:rPr>
              <a:t>c</a:t>
            </a:r>
            <a:r>
              <a:rPr sz="1200" spc="-160" dirty="0">
                <a:latin typeface="Verdana"/>
                <a:cs typeface="Verdana"/>
              </a:rPr>
              <a:t>s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50" dirty="0">
                <a:latin typeface="Verdana"/>
                <a:cs typeface="Verdana"/>
              </a:rPr>
              <a:t>f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97802" y="3216529"/>
            <a:ext cx="89090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30" dirty="0">
                <a:latin typeface="Verdana"/>
                <a:cs typeface="Verdana"/>
              </a:rPr>
              <a:t>n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85" dirty="0">
                <a:latin typeface="Verdana"/>
                <a:cs typeface="Verdana"/>
              </a:rPr>
              <a:t>t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45" dirty="0">
                <a:latin typeface="Verdana"/>
                <a:cs typeface="Verdana"/>
              </a:rPr>
              <a:t>rib</a:t>
            </a:r>
            <a:r>
              <a:rPr sz="1200" spc="-60" dirty="0">
                <a:latin typeface="Verdana"/>
                <a:cs typeface="Verdana"/>
              </a:rPr>
              <a:t>u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60" dirty="0">
                <a:latin typeface="Verdana"/>
                <a:cs typeface="Verdana"/>
              </a:rPr>
              <a:t>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64173" y="2478786"/>
            <a:ext cx="1750060" cy="554990"/>
          </a:xfrm>
          <a:custGeom>
            <a:avLst/>
            <a:gdLst/>
            <a:ahLst/>
            <a:cxnLst/>
            <a:rect l="l" t="t" r="r" b="b"/>
            <a:pathLst>
              <a:path w="1750059" h="554989">
                <a:moveTo>
                  <a:pt x="0" y="554736"/>
                </a:moveTo>
                <a:lnTo>
                  <a:pt x="1749552" y="554736"/>
                </a:lnTo>
                <a:lnTo>
                  <a:pt x="1749552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64173" y="2478786"/>
            <a:ext cx="1750060" cy="554990"/>
          </a:xfrm>
          <a:custGeom>
            <a:avLst/>
            <a:gdLst/>
            <a:ahLst/>
            <a:cxnLst/>
            <a:rect l="l" t="t" r="r" b="b"/>
            <a:pathLst>
              <a:path w="1750059" h="554989">
                <a:moveTo>
                  <a:pt x="0" y="554736"/>
                </a:moveTo>
                <a:lnTo>
                  <a:pt x="1749552" y="554736"/>
                </a:lnTo>
                <a:lnTo>
                  <a:pt x="1749552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ln w="25908">
            <a:solidFill>
              <a:srgbClr val="C5CC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09894" y="2571242"/>
            <a:ext cx="1656714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1905" algn="ctr">
              <a:lnSpc>
                <a:spcPts val="969"/>
              </a:lnSpc>
            </a:pPr>
            <a:r>
              <a:rPr sz="900" b="1" spc="-235" dirty="0">
                <a:latin typeface="Verdana"/>
                <a:cs typeface="Verdana"/>
              </a:rPr>
              <a:t>T</a:t>
            </a:r>
            <a:r>
              <a:rPr sz="900" b="1" spc="-165" dirty="0">
                <a:latin typeface="Verdana"/>
                <a:cs typeface="Verdana"/>
              </a:rPr>
              <a:t>H</a:t>
            </a:r>
            <a:r>
              <a:rPr sz="900" b="1" spc="-130" dirty="0">
                <a:latin typeface="Verdana"/>
                <a:cs typeface="Verdana"/>
              </a:rPr>
              <a:t>E</a:t>
            </a:r>
            <a:r>
              <a:rPr sz="900" b="1" spc="-70" dirty="0">
                <a:latin typeface="Verdana"/>
                <a:cs typeface="Verdana"/>
              </a:rPr>
              <a:t> </a:t>
            </a:r>
            <a:r>
              <a:rPr sz="900" b="1" spc="40" dirty="0">
                <a:latin typeface="Verdana"/>
                <a:cs typeface="Verdana"/>
              </a:rPr>
              <a:t>C</a:t>
            </a:r>
            <a:r>
              <a:rPr sz="900" b="1" spc="-25" dirty="0">
                <a:latin typeface="Verdana"/>
                <a:cs typeface="Verdana"/>
              </a:rPr>
              <a:t>OM</a:t>
            </a:r>
            <a:r>
              <a:rPr sz="900" b="1" spc="-180" dirty="0">
                <a:latin typeface="Verdana"/>
                <a:cs typeface="Verdana"/>
              </a:rPr>
              <a:t>PLE</a:t>
            </a:r>
            <a:r>
              <a:rPr sz="900" b="1" spc="-175" dirty="0">
                <a:latin typeface="Verdana"/>
                <a:cs typeface="Verdana"/>
              </a:rPr>
              <a:t>T</a:t>
            </a:r>
            <a:r>
              <a:rPr sz="900" b="1" spc="-150" dirty="0">
                <a:latin typeface="Verdana"/>
                <a:cs typeface="Verdana"/>
              </a:rPr>
              <a:t>E</a:t>
            </a:r>
            <a:r>
              <a:rPr sz="900" b="1" spc="-95" dirty="0">
                <a:latin typeface="Verdana"/>
                <a:cs typeface="Verdana"/>
              </a:rPr>
              <a:t> </a:t>
            </a:r>
            <a:r>
              <a:rPr sz="900" b="1" spc="-185" dirty="0">
                <a:latin typeface="Verdana"/>
                <a:cs typeface="Verdana"/>
              </a:rPr>
              <a:t>SET</a:t>
            </a:r>
            <a:r>
              <a:rPr sz="900" b="1" spc="-65" dirty="0">
                <a:latin typeface="Verdana"/>
                <a:cs typeface="Verdana"/>
              </a:rPr>
              <a:t> </a:t>
            </a:r>
            <a:r>
              <a:rPr sz="900" b="1" spc="-85" dirty="0">
                <a:latin typeface="Verdana"/>
                <a:cs typeface="Verdana"/>
              </a:rPr>
              <a:t>OF</a:t>
            </a:r>
            <a:r>
              <a:rPr sz="900" b="1" spc="-70" dirty="0">
                <a:latin typeface="Verdana"/>
                <a:cs typeface="Verdana"/>
              </a:rPr>
              <a:t> </a:t>
            </a:r>
            <a:r>
              <a:rPr sz="900" b="1" spc="-55" dirty="0">
                <a:latin typeface="Verdana"/>
                <a:cs typeface="Verdana"/>
              </a:rPr>
              <a:t>V</a:t>
            </a:r>
            <a:r>
              <a:rPr sz="900" b="1" spc="-45" dirty="0">
                <a:latin typeface="Verdana"/>
                <a:cs typeface="Verdana"/>
              </a:rPr>
              <a:t>A</a:t>
            </a:r>
            <a:r>
              <a:rPr sz="900" b="1" spc="-180" dirty="0">
                <a:latin typeface="Verdana"/>
                <a:cs typeface="Verdana"/>
              </a:rPr>
              <a:t>LID</a:t>
            </a:r>
            <a:r>
              <a:rPr sz="900" b="1" spc="-95" dirty="0">
                <a:latin typeface="Verdana"/>
                <a:cs typeface="Verdana"/>
              </a:rPr>
              <a:t> </a:t>
            </a:r>
            <a:r>
              <a:rPr sz="900" b="1" spc="-55" dirty="0">
                <a:latin typeface="Verdana"/>
                <a:cs typeface="Verdana"/>
              </a:rPr>
              <a:t>V</a:t>
            </a:r>
            <a:r>
              <a:rPr sz="900" b="1" spc="-45" dirty="0">
                <a:latin typeface="Verdana"/>
                <a:cs typeface="Verdana"/>
              </a:rPr>
              <a:t>A</a:t>
            </a:r>
            <a:r>
              <a:rPr sz="900" b="1" spc="-165" dirty="0">
                <a:latin typeface="Verdana"/>
                <a:cs typeface="Verdana"/>
              </a:rPr>
              <a:t>LUES</a:t>
            </a:r>
            <a:r>
              <a:rPr sz="900" b="1" spc="-85" dirty="0">
                <a:latin typeface="Verdana"/>
                <a:cs typeface="Verdana"/>
              </a:rPr>
              <a:t> </a:t>
            </a:r>
            <a:r>
              <a:rPr sz="900" b="1" spc="-35" dirty="0">
                <a:latin typeface="Verdana"/>
                <a:cs typeface="Verdana"/>
              </a:rPr>
              <a:t>A</a:t>
            </a:r>
            <a:r>
              <a:rPr sz="900" b="1" spc="-65" dirty="0">
                <a:latin typeface="Verdana"/>
                <a:cs typeface="Verdana"/>
              </a:rPr>
              <a:t> </a:t>
            </a:r>
            <a:r>
              <a:rPr sz="900" b="1" spc="-114" dirty="0">
                <a:latin typeface="Verdana"/>
                <a:cs typeface="Verdana"/>
              </a:rPr>
              <a:t>D</a:t>
            </a:r>
            <a:r>
              <a:rPr sz="900" b="1" spc="-45" dirty="0">
                <a:latin typeface="Verdana"/>
                <a:cs typeface="Verdana"/>
              </a:rPr>
              <a:t>A</a:t>
            </a:r>
            <a:r>
              <a:rPr sz="900" b="1" spc="-235" dirty="0">
                <a:latin typeface="Verdana"/>
                <a:cs typeface="Verdana"/>
              </a:rPr>
              <a:t>T</a:t>
            </a:r>
            <a:r>
              <a:rPr sz="900" b="1" spc="-35" dirty="0">
                <a:latin typeface="Verdana"/>
                <a:cs typeface="Verdana"/>
              </a:rPr>
              <a:t>A</a:t>
            </a:r>
            <a:r>
              <a:rPr sz="900" b="1" spc="-75" dirty="0">
                <a:latin typeface="Verdana"/>
                <a:cs typeface="Verdana"/>
              </a:rPr>
              <a:t> </a:t>
            </a:r>
            <a:r>
              <a:rPr sz="900" b="1" spc="-120" dirty="0">
                <a:latin typeface="Verdana"/>
                <a:cs typeface="Verdana"/>
              </a:rPr>
              <a:t>ELE</a:t>
            </a:r>
            <a:r>
              <a:rPr sz="900" b="1" spc="-165" dirty="0">
                <a:latin typeface="Verdana"/>
                <a:cs typeface="Verdana"/>
              </a:rPr>
              <a:t>M</a:t>
            </a:r>
            <a:r>
              <a:rPr sz="900" b="1" spc="-110" dirty="0">
                <a:latin typeface="Verdana"/>
                <a:cs typeface="Verdana"/>
              </a:rPr>
              <a:t>E</a:t>
            </a:r>
            <a:r>
              <a:rPr sz="900" b="1" spc="-145" dirty="0">
                <a:latin typeface="Verdana"/>
                <a:cs typeface="Verdana"/>
              </a:rPr>
              <a:t>N</a:t>
            </a:r>
            <a:r>
              <a:rPr sz="900" b="1" spc="-240" dirty="0">
                <a:latin typeface="Verdana"/>
                <a:cs typeface="Verdana"/>
              </a:rPr>
              <a:t>T</a:t>
            </a:r>
            <a:r>
              <a:rPr sz="900" b="1" spc="-75" dirty="0">
                <a:latin typeface="Verdana"/>
                <a:cs typeface="Verdana"/>
              </a:rPr>
              <a:t> </a:t>
            </a:r>
            <a:r>
              <a:rPr sz="900" b="1" spc="-40" dirty="0">
                <a:latin typeface="Verdana"/>
                <a:cs typeface="Verdana"/>
              </a:rPr>
              <a:t>M</a:t>
            </a:r>
            <a:r>
              <a:rPr sz="900" b="1" spc="-45" dirty="0">
                <a:latin typeface="Verdana"/>
                <a:cs typeface="Verdana"/>
              </a:rPr>
              <a:t>A</a:t>
            </a:r>
            <a:r>
              <a:rPr sz="900" b="1" spc="-110" dirty="0">
                <a:latin typeface="Verdana"/>
                <a:cs typeface="Verdana"/>
              </a:rPr>
              <a:t>Y</a:t>
            </a:r>
            <a:r>
              <a:rPr sz="900" b="1" spc="-50" dirty="0">
                <a:latin typeface="Verdana"/>
                <a:cs typeface="Verdana"/>
              </a:rPr>
              <a:t> </a:t>
            </a:r>
            <a:r>
              <a:rPr sz="900" b="1" spc="40" dirty="0">
                <a:latin typeface="Verdana"/>
                <a:cs typeface="Verdana"/>
              </a:rPr>
              <a:t>C</a:t>
            </a:r>
            <a:r>
              <a:rPr sz="900" b="1" spc="-55" dirty="0">
                <a:latin typeface="Verdana"/>
                <a:cs typeface="Verdana"/>
              </a:rPr>
              <a:t>O</a:t>
            </a:r>
            <a:r>
              <a:rPr sz="900" b="1" spc="-65" dirty="0">
                <a:latin typeface="Verdana"/>
                <a:cs typeface="Verdana"/>
              </a:rPr>
              <a:t>N</a:t>
            </a:r>
            <a:r>
              <a:rPr sz="900" b="1" spc="-235" dirty="0">
                <a:latin typeface="Verdana"/>
                <a:cs typeface="Verdana"/>
              </a:rPr>
              <a:t>T</a:t>
            </a:r>
            <a:r>
              <a:rPr sz="900" b="1" spc="-45" dirty="0">
                <a:latin typeface="Verdana"/>
                <a:cs typeface="Verdana"/>
              </a:rPr>
              <a:t>A</a:t>
            </a:r>
            <a:r>
              <a:rPr sz="900" b="1" spc="-170" dirty="0">
                <a:latin typeface="Verdana"/>
                <a:cs typeface="Verdana"/>
              </a:rPr>
              <a:t>IN</a:t>
            </a:r>
            <a:r>
              <a:rPr sz="900" b="1" spc="-75" dirty="0">
                <a:latin typeface="Verdana"/>
                <a:cs typeface="Verdana"/>
              </a:rPr>
              <a:t> </a:t>
            </a:r>
            <a:r>
              <a:rPr sz="900" b="1" spc="-160" dirty="0">
                <a:latin typeface="Verdana"/>
                <a:cs typeface="Verdana"/>
              </a:rPr>
              <a:t>(</a:t>
            </a:r>
            <a:r>
              <a:rPr sz="900" b="1" spc="-65" dirty="0">
                <a:latin typeface="Verdana"/>
                <a:cs typeface="Verdana"/>
              </a:rPr>
              <a:t>EG</a:t>
            </a:r>
            <a:r>
              <a:rPr sz="900" b="1" spc="-70" dirty="0">
                <a:latin typeface="Verdana"/>
                <a:cs typeface="Verdana"/>
              </a:rPr>
              <a:t> </a:t>
            </a:r>
            <a:r>
              <a:rPr sz="900" b="1" spc="-114" dirty="0">
                <a:latin typeface="Verdana"/>
                <a:cs typeface="Verdana"/>
              </a:rPr>
              <a:t>D</a:t>
            </a:r>
            <a:r>
              <a:rPr sz="900" b="1" spc="-180" dirty="0">
                <a:latin typeface="Verdana"/>
                <a:cs typeface="Verdana"/>
              </a:rPr>
              <a:t>R</a:t>
            </a:r>
            <a:r>
              <a:rPr sz="900" b="1" spc="-85" dirty="0">
                <a:latin typeface="Verdana"/>
                <a:cs typeface="Verdana"/>
              </a:rPr>
              <a:t>OP </a:t>
            </a:r>
            <a:r>
              <a:rPr sz="900" b="1" spc="-114" dirty="0">
                <a:latin typeface="Verdana"/>
                <a:cs typeface="Verdana"/>
              </a:rPr>
              <a:t>D</a:t>
            </a:r>
            <a:r>
              <a:rPr sz="900" b="1" spc="-95" dirty="0">
                <a:latin typeface="Verdana"/>
                <a:cs typeface="Verdana"/>
              </a:rPr>
              <a:t>O</a:t>
            </a:r>
            <a:r>
              <a:rPr sz="900" b="1" spc="-120" dirty="0">
                <a:latin typeface="Verdana"/>
                <a:cs typeface="Verdana"/>
              </a:rPr>
              <a:t>W</a:t>
            </a:r>
            <a:r>
              <a:rPr sz="900" b="1" spc="-110" dirty="0">
                <a:latin typeface="Verdana"/>
                <a:cs typeface="Verdana"/>
              </a:rPr>
              <a:t>N</a:t>
            </a:r>
            <a:r>
              <a:rPr sz="900" b="1" spc="-150" dirty="0">
                <a:latin typeface="Verdana"/>
                <a:cs typeface="Verdana"/>
              </a:rPr>
              <a:t>)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00325" algn="l"/>
                <a:tab pos="5486400" algn="l"/>
                <a:tab pos="6064885" algn="l"/>
              </a:tabLst>
            </a:pPr>
            <a:r>
              <a:rPr sz="4000" spc="220" dirty="0"/>
              <a:t>Attribut</a:t>
            </a:r>
            <a:r>
              <a:rPr sz="4000" spc="254" dirty="0"/>
              <a:t>e</a:t>
            </a:r>
            <a:r>
              <a:rPr sz="4000" dirty="0"/>
              <a:t>	</a:t>
            </a:r>
            <a:r>
              <a:rPr sz="4000" spc="165" dirty="0"/>
              <a:t>Propertie</a:t>
            </a:r>
            <a:r>
              <a:rPr sz="4000" spc="160" dirty="0"/>
              <a:t>s</a:t>
            </a:r>
            <a:r>
              <a:rPr sz="4000" dirty="0"/>
              <a:t>	</a:t>
            </a:r>
            <a:r>
              <a:rPr sz="4000" spc="235" dirty="0"/>
              <a:t>&amp;</a:t>
            </a:r>
            <a:r>
              <a:rPr sz="4000" dirty="0"/>
              <a:t>	</a:t>
            </a:r>
            <a:r>
              <a:rPr sz="4000" spc="260" dirty="0"/>
              <a:t>Domains</a:t>
            </a:r>
            <a:endParaRPr sz="4000"/>
          </a:p>
        </p:txBody>
      </p:sp>
      <p:sp>
        <p:nvSpPr>
          <p:cNvPr id="24" name="object 24"/>
          <p:cNvSpPr txBox="1"/>
          <p:nvPr/>
        </p:nvSpPr>
        <p:spPr>
          <a:xfrm>
            <a:off x="816863" y="2292096"/>
            <a:ext cx="2752725" cy="4480560"/>
          </a:xfrm>
          <a:prstGeom prst="rect">
            <a:avLst/>
          </a:prstGeom>
          <a:solidFill>
            <a:srgbClr val="D11F2E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05"/>
              </a:spcBef>
            </a:pP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  <a:p>
            <a:pPr marL="265430" indent="-157480">
              <a:lnSpc>
                <a:spcPct val="100000"/>
              </a:lnSpc>
              <a:spcBef>
                <a:spcPts val="15"/>
              </a:spcBef>
              <a:buFont typeface="Verdana"/>
              <a:buChar char="•"/>
              <a:tabLst>
                <a:tab pos="266065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200" spc="50" dirty="0">
                <a:solidFill>
                  <a:srgbClr val="FFFFFF"/>
                </a:solidFill>
                <a:latin typeface="Verdana"/>
                <a:cs typeface="Verdana"/>
              </a:rPr>
              <a:t>gic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endParaRPr sz="1200">
              <a:latin typeface="Verdana"/>
              <a:cs typeface="Verdana"/>
            </a:endParaRPr>
          </a:p>
          <a:p>
            <a:pPr marL="265430" indent="-157480">
              <a:lnSpc>
                <a:spcPct val="100000"/>
              </a:lnSpc>
              <a:buFont typeface="Verdana"/>
              <a:buChar char="•"/>
              <a:tabLst>
                <a:tab pos="26606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Ph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si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200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endParaRPr sz="1200">
              <a:latin typeface="Verdana"/>
              <a:cs typeface="Verdana"/>
            </a:endParaRPr>
          </a:p>
          <a:p>
            <a:pPr marL="107950">
              <a:lnSpc>
                <a:spcPct val="100000"/>
              </a:lnSpc>
              <a:spcBef>
                <a:spcPts val="585"/>
              </a:spcBef>
            </a:pP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niq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ue</a:t>
            </a:r>
            <a:endParaRPr sz="1600">
              <a:latin typeface="Verdana"/>
              <a:cs typeface="Verdana"/>
            </a:endParaRPr>
          </a:p>
          <a:p>
            <a:pPr marL="107950">
              <a:lnSpc>
                <a:spcPct val="100000"/>
              </a:lnSpc>
              <a:spcBef>
                <a:spcPts val="960"/>
              </a:spcBef>
            </a:pP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Pa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rt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pr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ry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key</a:t>
            </a:r>
            <a:endParaRPr sz="1600">
              <a:latin typeface="Verdana"/>
              <a:cs typeface="Verdana"/>
            </a:endParaRPr>
          </a:p>
          <a:p>
            <a:pPr marL="107950" marR="1073785">
              <a:lnSpc>
                <a:spcPct val="150000"/>
              </a:lnSpc>
            </a:pPr>
            <a:r>
              <a:rPr sz="1600" spc="60" dirty="0">
                <a:solidFill>
                  <a:srgbClr val="FFFFFF"/>
                </a:solidFill>
                <a:latin typeface="Verdana"/>
                <a:cs typeface="Verdana"/>
              </a:rPr>
              <a:t>Manda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ory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600" spc="80" dirty="0">
                <a:solidFill>
                  <a:srgbClr val="FFFFFF"/>
                </a:solidFill>
                <a:latin typeface="Verdana"/>
                <a:cs typeface="Verdana"/>
              </a:rPr>
              <a:t>pe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Doma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Ru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fau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ue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1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11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Y/N)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ni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1600">
              <a:latin typeface="Verdana"/>
              <a:cs typeface="Verdana"/>
            </a:endParaRPr>
          </a:p>
          <a:p>
            <a:pPr marL="10795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78760" y="2462884"/>
            <a:ext cx="330200" cy="41141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505"/>
              </a:lnSpc>
            </a:pPr>
            <a:r>
              <a:rPr sz="2400" b="1" i="1" dirty="0">
                <a:solidFill>
                  <a:srgbClr val="FFFFFF"/>
                </a:solidFill>
                <a:latin typeface="Cambria"/>
                <a:cs typeface="Cambria"/>
              </a:rPr>
              <a:t>Main </a:t>
            </a:r>
            <a:r>
              <a:rPr sz="2400" b="1" i="1" spc="-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mbria"/>
                <a:cs typeface="Cambria"/>
              </a:rPr>
              <a:t>Attribut</a:t>
            </a:r>
            <a:r>
              <a:rPr sz="2400" b="1" i="1" dirty="0">
                <a:solidFill>
                  <a:srgbClr val="FFFFFF"/>
                </a:solidFill>
                <a:latin typeface="Cambria"/>
                <a:cs typeface="Cambria"/>
              </a:rPr>
              <a:t>e </a:t>
            </a:r>
            <a:r>
              <a:rPr sz="2400" b="1" i="1" spc="-2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i="1" spc="-5" dirty="0">
                <a:solidFill>
                  <a:srgbClr val="FFFFFF"/>
                </a:solidFill>
                <a:latin typeface="Cambria"/>
                <a:cs typeface="Cambria"/>
              </a:rPr>
              <a:t>Properties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035552" y="3003804"/>
            <a:ext cx="1840992" cy="1330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08347" y="3090672"/>
            <a:ext cx="1356360" cy="1083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60177" y="3028192"/>
            <a:ext cx="1773555" cy="1263650"/>
          </a:xfrm>
          <a:custGeom>
            <a:avLst/>
            <a:gdLst/>
            <a:ahLst/>
            <a:cxnLst/>
            <a:rect l="l" t="t" r="r" b="b"/>
            <a:pathLst>
              <a:path w="1773554" h="1263650">
                <a:moveTo>
                  <a:pt x="873217" y="0"/>
                </a:moveTo>
                <a:lnTo>
                  <a:pt x="822582" y="1434"/>
                </a:lnTo>
                <a:lnTo>
                  <a:pt x="772269" y="4686"/>
                </a:lnTo>
                <a:lnTo>
                  <a:pt x="722405" y="9732"/>
                </a:lnTo>
                <a:lnTo>
                  <a:pt x="673117" y="16550"/>
                </a:lnTo>
                <a:lnTo>
                  <a:pt x="624531" y="25118"/>
                </a:lnTo>
                <a:lnTo>
                  <a:pt x="576773" y="35414"/>
                </a:lnTo>
                <a:lnTo>
                  <a:pt x="529969" y="47415"/>
                </a:lnTo>
                <a:lnTo>
                  <a:pt x="484247" y="61099"/>
                </a:lnTo>
                <a:lnTo>
                  <a:pt x="439733" y="76444"/>
                </a:lnTo>
                <a:lnTo>
                  <a:pt x="396511" y="93447"/>
                </a:lnTo>
                <a:lnTo>
                  <a:pt x="354833" y="112028"/>
                </a:lnTo>
                <a:lnTo>
                  <a:pt x="314701" y="132222"/>
                </a:lnTo>
                <a:lnTo>
                  <a:pt x="276282" y="153988"/>
                </a:lnTo>
                <a:lnTo>
                  <a:pt x="239702" y="177304"/>
                </a:lnTo>
                <a:lnTo>
                  <a:pt x="205089" y="202147"/>
                </a:lnTo>
                <a:lnTo>
                  <a:pt x="172569" y="228495"/>
                </a:lnTo>
                <a:lnTo>
                  <a:pt x="142268" y="256326"/>
                </a:lnTo>
                <a:lnTo>
                  <a:pt x="114312" y="285618"/>
                </a:lnTo>
                <a:lnTo>
                  <a:pt x="85115" y="321241"/>
                </a:lnTo>
                <a:lnTo>
                  <a:pt x="60303" y="357556"/>
                </a:lnTo>
                <a:lnTo>
                  <a:pt x="39817" y="394433"/>
                </a:lnTo>
                <a:lnTo>
                  <a:pt x="23600" y="431742"/>
                </a:lnTo>
                <a:lnTo>
                  <a:pt x="11597" y="469355"/>
                </a:lnTo>
                <a:lnTo>
                  <a:pt x="3749" y="507142"/>
                </a:lnTo>
                <a:lnTo>
                  <a:pt x="0" y="544973"/>
                </a:lnTo>
                <a:lnTo>
                  <a:pt x="292" y="582719"/>
                </a:lnTo>
                <a:lnTo>
                  <a:pt x="12773" y="657437"/>
                </a:lnTo>
                <a:lnTo>
                  <a:pt x="24847" y="694151"/>
                </a:lnTo>
                <a:lnTo>
                  <a:pt x="40735" y="730262"/>
                </a:lnTo>
                <a:lnTo>
                  <a:pt x="60379" y="765641"/>
                </a:lnTo>
                <a:lnTo>
                  <a:pt x="83722" y="800157"/>
                </a:lnTo>
                <a:lnTo>
                  <a:pt x="110708" y="833683"/>
                </a:lnTo>
                <a:lnTo>
                  <a:pt x="141278" y="866088"/>
                </a:lnTo>
                <a:lnTo>
                  <a:pt x="175377" y="897242"/>
                </a:lnTo>
                <a:lnTo>
                  <a:pt x="212946" y="927017"/>
                </a:lnTo>
                <a:lnTo>
                  <a:pt x="253930" y="955283"/>
                </a:lnTo>
                <a:lnTo>
                  <a:pt x="298270" y="981910"/>
                </a:lnTo>
                <a:lnTo>
                  <a:pt x="345910" y="1006769"/>
                </a:lnTo>
                <a:lnTo>
                  <a:pt x="396793" y="1029731"/>
                </a:lnTo>
                <a:lnTo>
                  <a:pt x="450862" y="1050666"/>
                </a:lnTo>
                <a:lnTo>
                  <a:pt x="517156" y="1263518"/>
                </a:lnTo>
                <a:lnTo>
                  <a:pt x="771918" y="1118484"/>
                </a:lnTo>
                <a:lnTo>
                  <a:pt x="999183" y="1118484"/>
                </a:lnTo>
                <a:lnTo>
                  <a:pt x="1036812" y="1115112"/>
                </a:lnTo>
                <a:lnTo>
                  <a:pt x="1088086" y="1108539"/>
                </a:lnTo>
                <a:lnTo>
                  <a:pt x="1138500" y="1100090"/>
                </a:lnTo>
                <a:lnTo>
                  <a:pt x="1187932" y="1089806"/>
                </a:lnTo>
                <a:lnTo>
                  <a:pt x="1236255" y="1077726"/>
                </a:lnTo>
                <a:lnTo>
                  <a:pt x="1283347" y="1063890"/>
                </a:lnTo>
                <a:lnTo>
                  <a:pt x="1329083" y="1048336"/>
                </a:lnTo>
                <a:lnTo>
                  <a:pt x="1373337" y="1031104"/>
                </a:lnTo>
                <a:lnTo>
                  <a:pt x="1415987" y="1012233"/>
                </a:lnTo>
                <a:lnTo>
                  <a:pt x="1456907" y="991763"/>
                </a:lnTo>
                <a:lnTo>
                  <a:pt x="1495973" y="969733"/>
                </a:lnTo>
                <a:lnTo>
                  <a:pt x="1533061" y="946182"/>
                </a:lnTo>
                <a:lnTo>
                  <a:pt x="1568046" y="921150"/>
                </a:lnTo>
                <a:lnTo>
                  <a:pt x="1600803" y="894676"/>
                </a:lnTo>
                <a:lnTo>
                  <a:pt x="1631210" y="866800"/>
                </a:lnTo>
                <a:lnTo>
                  <a:pt x="1659140" y="837560"/>
                </a:lnTo>
                <a:lnTo>
                  <a:pt x="1688337" y="801937"/>
                </a:lnTo>
                <a:lnTo>
                  <a:pt x="1713150" y="765622"/>
                </a:lnTo>
                <a:lnTo>
                  <a:pt x="1733636" y="728745"/>
                </a:lnTo>
                <a:lnTo>
                  <a:pt x="1749852" y="691435"/>
                </a:lnTo>
                <a:lnTo>
                  <a:pt x="1761856" y="653822"/>
                </a:lnTo>
                <a:lnTo>
                  <a:pt x="1769704" y="616036"/>
                </a:lnTo>
                <a:lnTo>
                  <a:pt x="1773453" y="578205"/>
                </a:lnTo>
                <a:lnTo>
                  <a:pt x="1773161" y="540459"/>
                </a:lnTo>
                <a:lnTo>
                  <a:pt x="1760680" y="465740"/>
                </a:lnTo>
                <a:lnTo>
                  <a:pt x="1748605" y="429026"/>
                </a:lnTo>
                <a:lnTo>
                  <a:pt x="1732718" y="392915"/>
                </a:lnTo>
                <a:lnTo>
                  <a:pt x="1713073" y="357537"/>
                </a:lnTo>
                <a:lnTo>
                  <a:pt x="1689730" y="323020"/>
                </a:lnTo>
                <a:lnTo>
                  <a:pt x="1662745" y="289495"/>
                </a:lnTo>
                <a:lnTo>
                  <a:pt x="1632174" y="257090"/>
                </a:lnTo>
                <a:lnTo>
                  <a:pt x="1598076" y="225936"/>
                </a:lnTo>
                <a:lnTo>
                  <a:pt x="1560506" y="196161"/>
                </a:lnTo>
                <a:lnTo>
                  <a:pt x="1519523" y="167895"/>
                </a:lnTo>
                <a:lnTo>
                  <a:pt x="1475182" y="141268"/>
                </a:lnTo>
                <a:lnTo>
                  <a:pt x="1427542" y="116408"/>
                </a:lnTo>
                <a:lnTo>
                  <a:pt x="1376610" y="93428"/>
                </a:lnTo>
                <a:lnTo>
                  <a:pt x="1322590" y="72512"/>
                </a:lnTo>
                <a:lnTo>
                  <a:pt x="1274741" y="56594"/>
                </a:lnTo>
                <a:lnTo>
                  <a:pt x="1226077" y="42694"/>
                </a:lnTo>
                <a:lnTo>
                  <a:pt x="1176723" y="30789"/>
                </a:lnTo>
                <a:lnTo>
                  <a:pt x="1126808" y="20856"/>
                </a:lnTo>
                <a:lnTo>
                  <a:pt x="1076456" y="12873"/>
                </a:lnTo>
                <a:lnTo>
                  <a:pt x="1025794" y="6818"/>
                </a:lnTo>
                <a:lnTo>
                  <a:pt x="974950" y="2669"/>
                </a:lnTo>
                <a:lnTo>
                  <a:pt x="924049" y="404"/>
                </a:lnTo>
                <a:lnTo>
                  <a:pt x="873217" y="0"/>
                </a:lnTo>
                <a:close/>
              </a:path>
              <a:path w="1773554" h="1263650">
                <a:moveTo>
                  <a:pt x="999183" y="1118484"/>
                </a:moveTo>
                <a:lnTo>
                  <a:pt x="771918" y="1118484"/>
                </a:lnTo>
                <a:lnTo>
                  <a:pt x="825619" y="1121874"/>
                </a:lnTo>
                <a:lnTo>
                  <a:pt x="879084" y="1123192"/>
                </a:lnTo>
                <a:lnTo>
                  <a:pt x="932187" y="1122478"/>
                </a:lnTo>
                <a:lnTo>
                  <a:pt x="984805" y="1119772"/>
                </a:lnTo>
                <a:lnTo>
                  <a:pt x="999183" y="1118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60177" y="3028192"/>
            <a:ext cx="1773555" cy="1263650"/>
          </a:xfrm>
          <a:custGeom>
            <a:avLst/>
            <a:gdLst/>
            <a:ahLst/>
            <a:cxnLst/>
            <a:rect l="l" t="t" r="r" b="b"/>
            <a:pathLst>
              <a:path w="1773554" h="1263650">
                <a:moveTo>
                  <a:pt x="517156" y="1263518"/>
                </a:moveTo>
                <a:lnTo>
                  <a:pt x="450862" y="1050666"/>
                </a:lnTo>
                <a:lnTo>
                  <a:pt x="396793" y="1029731"/>
                </a:lnTo>
                <a:lnTo>
                  <a:pt x="345910" y="1006769"/>
                </a:lnTo>
                <a:lnTo>
                  <a:pt x="298270" y="981910"/>
                </a:lnTo>
                <a:lnTo>
                  <a:pt x="253930" y="955283"/>
                </a:lnTo>
                <a:lnTo>
                  <a:pt x="212946" y="927017"/>
                </a:lnTo>
                <a:lnTo>
                  <a:pt x="175377" y="897242"/>
                </a:lnTo>
                <a:lnTo>
                  <a:pt x="141278" y="866088"/>
                </a:lnTo>
                <a:lnTo>
                  <a:pt x="110708" y="833683"/>
                </a:lnTo>
                <a:lnTo>
                  <a:pt x="83722" y="800157"/>
                </a:lnTo>
                <a:lnTo>
                  <a:pt x="60379" y="765641"/>
                </a:lnTo>
                <a:lnTo>
                  <a:pt x="40735" y="730262"/>
                </a:lnTo>
                <a:lnTo>
                  <a:pt x="24847" y="694151"/>
                </a:lnTo>
                <a:lnTo>
                  <a:pt x="12773" y="657437"/>
                </a:lnTo>
                <a:lnTo>
                  <a:pt x="292" y="582719"/>
                </a:lnTo>
                <a:lnTo>
                  <a:pt x="0" y="544973"/>
                </a:lnTo>
                <a:lnTo>
                  <a:pt x="3749" y="507142"/>
                </a:lnTo>
                <a:lnTo>
                  <a:pt x="11597" y="469355"/>
                </a:lnTo>
                <a:lnTo>
                  <a:pt x="23600" y="431742"/>
                </a:lnTo>
                <a:lnTo>
                  <a:pt x="39817" y="394433"/>
                </a:lnTo>
                <a:lnTo>
                  <a:pt x="60303" y="357556"/>
                </a:lnTo>
                <a:lnTo>
                  <a:pt x="85115" y="321241"/>
                </a:lnTo>
                <a:lnTo>
                  <a:pt x="114312" y="285618"/>
                </a:lnTo>
                <a:lnTo>
                  <a:pt x="142268" y="256326"/>
                </a:lnTo>
                <a:lnTo>
                  <a:pt x="172569" y="228495"/>
                </a:lnTo>
                <a:lnTo>
                  <a:pt x="205089" y="202147"/>
                </a:lnTo>
                <a:lnTo>
                  <a:pt x="239702" y="177304"/>
                </a:lnTo>
                <a:lnTo>
                  <a:pt x="276282" y="153988"/>
                </a:lnTo>
                <a:lnTo>
                  <a:pt x="314701" y="132222"/>
                </a:lnTo>
                <a:lnTo>
                  <a:pt x="354833" y="112028"/>
                </a:lnTo>
                <a:lnTo>
                  <a:pt x="396553" y="93428"/>
                </a:lnTo>
                <a:lnTo>
                  <a:pt x="439733" y="76444"/>
                </a:lnTo>
                <a:lnTo>
                  <a:pt x="484247" y="61099"/>
                </a:lnTo>
                <a:lnTo>
                  <a:pt x="529969" y="47415"/>
                </a:lnTo>
                <a:lnTo>
                  <a:pt x="576773" y="35414"/>
                </a:lnTo>
                <a:lnTo>
                  <a:pt x="624531" y="25118"/>
                </a:lnTo>
                <a:lnTo>
                  <a:pt x="673117" y="16550"/>
                </a:lnTo>
                <a:lnTo>
                  <a:pt x="722405" y="9732"/>
                </a:lnTo>
                <a:lnTo>
                  <a:pt x="772269" y="4686"/>
                </a:lnTo>
                <a:lnTo>
                  <a:pt x="822582" y="1434"/>
                </a:lnTo>
                <a:lnTo>
                  <a:pt x="873217" y="0"/>
                </a:lnTo>
                <a:lnTo>
                  <a:pt x="924049" y="404"/>
                </a:lnTo>
                <a:lnTo>
                  <a:pt x="974950" y="2669"/>
                </a:lnTo>
                <a:lnTo>
                  <a:pt x="1025794" y="6818"/>
                </a:lnTo>
                <a:lnTo>
                  <a:pt x="1076456" y="12873"/>
                </a:lnTo>
                <a:lnTo>
                  <a:pt x="1126808" y="20856"/>
                </a:lnTo>
                <a:lnTo>
                  <a:pt x="1176723" y="30789"/>
                </a:lnTo>
                <a:lnTo>
                  <a:pt x="1226077" y="42694"/>
                </a:lnTo>
                <a:lnTo>
                  <a:pt x="1274741" y="56594"/>
                </a:lnTo>
                <a:lnTo>
                  <a:pt x="1322590" y="72512"/>
                </a:lnTo>
                <a:lnTo>
                  <a:pt x="1376659" y="93447"/>
                </a:lnTo>
                <a:lnTo>
                  <a:pt x="1427542" y="116408"/>
                </a:lnTo>
                <a:lnTo>
                  <a:pt x="1475182" y="141268"/>
                </a:lnTo>
                <a:lnTo>
                  <a:pt x="1519523" y="167895"/>
                </a:lnTo>
                <a:lnTo>
                  <a:pt x="1560506" y="196161"/>
                </a:lnTo>
                <a:lnTo>
                  <a:pt x="1598076" y="225936"/>
                </a:lnTo>
                <a:lnTo>
                  <a:pt x="1632174" y="257090"/>
                </a:lnTo>
                <a:lnTo>
                  <a:pt x="1662745" y="289495"/>
                </a:lnTo>
                <a:lnTo>
                  <a:pt x="1689730" y="323020"/>
                </a:lnTo>
                <a:lnTo>
                  <a:pt x="1713073" y="357537"/>
                </a:lnTo>
                <a:lnTo>
                  <a:pt x="1732718" y="392915"/>
                </a:lnTo>
                <a:lnTo>
                  <a:pt x="1748605" y="429026"/>
                </a:lnTo>
                <a:lnTo>
                  <a:pt x="1760680" y="465740"/>
                </a:lnTo>
                <a:lnTo>
                  <a:pt x="1773161" y="540459"/>
                </a:lnTo>
                <a:lnTo>
                  <a:pt x="1773453" y="578205"/>
                </a:lnTo>
                <a:lnTo>
                  <a:pt x="1769704" y="616036"/>
                </a:lnTo>
                <a:lnTo>
                  <a:pt x="1761856" y="653822"/>
                </a:lnTo>
                <a:lnTo>
                  <a:pt x="1749852" y="691435"/>
                </a:lnTo>
                <a:lnTo>
                  <a:pt x="1733636" y="728745"/>
                </a:lnTo>
                <a:lnTo>
                  <a:pt x="1713150" y="765622"/>
                </a:lnTo>
                <a:lnTo>
                  <a:pt x="1688337" y="801937"/>
                </a:lnTo>
                <a:lnTo>
                  <a:pt x="1659140" y="837560"/>
                </a:lnTo>
                <a:lnTo>
                  <a:pt x="1631210" y="866800"/>
                </a:lnTo>
                <a:lnTo>
                  <a:pt x="1600803" y="894676"/>
                </a:lnTo>
                <a:lnTo>
                  <a:pt x="1568046" y="921150"/>
                </a:lnTo>
                <a:lnTo>
                  <a:pt x="1533061" y="946182"/>
                </a:lnTo>
                <a:lnTo>
                  <a:pt x="1495973" y="969733"/>
                </a:lnTo>
                <a:lnTo>
                  <a:pt x="1456907" y="991763"/>
                </a:lnTo>
                <a:lnTo>
                  <a:pt x="1415987" y="1012233"/>
                </a:lnTo>
                <a:lnTo>
                  <a:pt x="1373337" y="1031104"/>
                </a:lnTo>
                <a:lnTo>
                  <a:pt x="1329083" y="1048336"/>
                </a:lnTo>
                <a:lnTo>
                  <a:pt x="1283347" y="1063890"/>
                </a:lnTo>
                <a:lnTo>
                  <a:pt x="1236255" y="1077726"/>
                </a:lnTo>
                <a:lnTo>
                  <a:pt x="1187932" y="1089806"/>
                </a:lnTo>
                <a:lnTo>
                  <a:pt x="1138500" y="1100090"/>
                </a:lnTo>
                <a:lnTo>
                  <a:pt x="1088086" y="1108539"/>
                </a:lnTo>
                <a:lnTo>
                  <a:pt x="1036812" y="1115112"/>
                </a:lnTo>
                <a:lnTo>
                  <a:pt x="984805" y="1119772"/>
                </a:lnTo>
                <a:lnTo>
                  <a:pt x="932187" y="1122478"/>
                </a:lnTo>
                <a:lnTo>
                  <a:pt x="879084" y="1123192"/>
                </a:lnTo>
                <a:lnTo>
                  <a:pt x="825619" y="1121874"/>
                </a:lnTo>
                <a:lnTo>
                  <a:pt x="771918" y="1118484"/>
                </a:lnTo>
                <a:lnTo>
                  <a:pt x="517156" y="1263518"/>
                </a:lnTo>
                <a:close/>
              </a:path>
            </a:pathLst>
          </a:custGeom>
          <a:ln w="1219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52365" y="3174238"/>
            <a:ext cx="990600" cy="831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130" algn="just">
              <a:lnSpc>
                <a:spcPct val="100000"/>
              </a:lnSpc>
            </a:pPr>
            <a:r>
              <a:rPr sz="1800" i="1" spc="-35" dirty="0">
                <a:latin typeface="Verdana"/>
                <a:cs typeface="Verdana"/>
              </a:rPr>
              <a:t>W</a:t>
            </a:r>
            <a:r>
              <a:rPr sz="1800" i="1" spc="-55" dirty="0">
                <a:latin typeface="Verdana"/>
                <a:cs typeface="Verdana"/>
              </a:rPr>
              <a:t>h</a:t>
            </a:r>
            <a:r>
              <a:rPr sz="1800" i="1" spc="-100" dirty="0">
                <a:latin typeface="Verdana"/>
                <a:cs typeface="Verdana"/>
              </a:rPr>
              <a:t>y</a:t>
            </a:r>
            <a:r>
              <a:rPr sz="1800" i="1" spc="-165" dirty="0">
                <a:latin typeface="Verdana"/>
                <a:cs typeface="Verdana"/>
              </a:rPr>
              <a:t> </a:t>
            </a:r>
            <a:r>
              <a:rPr sz="1800" i="1" spc="135" dirty="0">
                <a:latin typeface="Verdana"/>
                <a:cs typeface="Verdana"/>
              </a:rPr>
              <a:t>a</a:t>
            </a:r>
            <a:r>
              <a:rPr sz="1800" i="1" spc="-65" dirty="0">
                <a:latin typeface="Verdana"/>
                <a:cs typeface="Verdana"/>
              </a:rPr>
              <a:t>re</a:t>
            </a:r>
            <a:r>
              <a:rPr sz="1800" i="1" spc="-45" dirty="0">
                <a:latin typeface="Verdana"/>
                <a:cs typeface="Verdana"/>
              </a:rPr>
              <a:t> </a:t>
            </a:r>
            <a:r>
              <a:rPr sz="1800" i="1" spc="-10" dirty="0">
                <a:latin typeface="Verdana"/>
                <a:cs typeface="Verdana"/>
              </a:rPr>
              <a:t>Dom</a:t>
            </a:r>
            <a:r>
              <a:rPr sz="1800" i="1" spc="135" dirty="0">
                <a:latin typeface="Verdana"/>
                <a:cs typeface="Verdana"/>
              </a:rPr>
              <a:t>a</a:t>
            </a:r>
            <a:r>
              <a:rPr sz="1800" i="1" spc="-125" dirty="0">
                <a:latin typeface="Verdana"/>
                <a:cs typeface="Verdana"/>
              </a:rPr>
              <a:t>i</a:t>
            </a:r>
            <a:r>
              <a:rPr sz="1800" i="1" spc="-55" dirty="0">
                <a:latin typeface="Verdana"/>
                <a:cs typeface="Verdana"/>
              </a:rPr>
              <a:t>n</a:t>
            </a:r>
            <a:r>
              <a:rPr sz="1800" i="1" spc="-240" dirty="0">
                <a:latin typeface="Verdana"/>
                <a:cs typeface="Verdana"/>
              </a:rPr>
              <a:t>s</a:t>
            </a:r>
            <a:r>
              <a:rPr sz="1800" i="1" spc="-165" dirty="0">
                <a:latin typeface="Verdana"/>
                <a:cs typeface="Verdana"/>
              </a:rPr>
              <a:t> </a:t>
            </a:r>
            <a:r>
              <a:rPr sz="1800" i="1" spc="-65" dirty="0">
                <a:latin typeface="Verdana"/>
                <a:cs typeface="Verdana"/>
              </a:rPr>
              <a:t>us</a:t>
            </a:r>
            <a:r>
              <a:rPr sz="1800" i="1" spc="-80" dirty="0">
                <a:latin typeface="Verdana"/>
                <a:cs typeface="Verdana"/>
              </a:rPr>
              <a:t>e</a:t>
            </a:r>
            <a:r>
              <a:rPr sz="1800" i="1" spc="-65" dirty="0">
                <a:latin typeface="Verdana"/>
                <a:cs typeface="Verdana"/>
              </a:rPr>
              <a:t>f</a:t>
            </a:r>
            <a:r>
              <a:rPr sz="1800" i="1" spc="-35" dirty="0">
                <a:latin typeface="Verdana"/>
                <a:cs typeface="Verdana"/>
              </a:rPr>
              <a:t>ul?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49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254" dirty="0"/>
              <a:t>Data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17893" y="5356986"/>
            <a:ext cx="9645650" cy="0"/>
          </a:xfrm>
          <a:custGeom>
            <a:avLst/>
            <a:gdLst/>
            <a:ahLst/>
            <a:cxnLst/>
            <a:rect l="l" t="t" r="r" b="b"/>
            <a:pathLst>
              <a:path w="9645650">
                <a:moveTo>
                  <a:pt x="0" y="0"/>
                </a:moveTo>
                <a:lnTo>
                  <a:pt x="964566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5</a:t>
            </a:fld>
            <a:endParaRPr spc="8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7893" y="2163318"/>
          <a:ext cx="9645696" cy="1234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54"/>
                <a:gridCol w="1020182"/>
                <a:gridCol w="1321195"/>
                <a:gridCol w="1024484"/>
                <a:gridCol w="785762"/>
                <a:gridCol w="735194"/>
                <a:gridCol w="1775673"/>
                <a:gridCol w="877782"/>
                <a:gridCol w="1233570"/>
              </a:tblGrid>
              <a:tr h="54687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Perso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200" b="1" spc="-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id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674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Forename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674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Family</a:t>
                      </a:r>
                      <a:r>
                        <a:rPr sz="1200" b="1" spc="-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674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Salutation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674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NI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number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674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16192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Player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Rating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674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Office</a:t>
                      </a:r>
                      <a:r>
                        <a:rPr sz="1200" b="1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address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674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14795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Credit limit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674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3189" marR="2578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Emergency Contact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674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45058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12356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674">
                      <a:solidFill>
                        <a:srgbClr val="FFFFF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tche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674">
                      <a:solidFill>
                        <a:srgbClr val="FFFFF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Stark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674">
                      <a:solidFill>
                        <a:srgbClr val="FFFFF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Mr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674">
                      <a:solidFill>
                        <a:srgbClr val="FFFFF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112113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674">
                      <a:solidFill>
                        <a:srgbClr val="FFFFF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674">
                      <a:solidFill>
                        <a:srgbClr val="FFFFF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69545" marR="2654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12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3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Jame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1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e, Lo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n,</a:t>
                      </a:r>
                      <a:r>
                        <a:rPr sz="11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674">
                      <a:solidFill>
                        <a:srgbClr val="FFFFF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$0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25m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674">
                      <a:solidFill>
                        <a:srgbClr val="FFFFF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J</a:t>
                      </a:r>
                      <a:r>
                        <a:rPr sz="11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674">
                      <a:solidFill>
                        <a:srgbClr val="FFFFF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7893" y="3165765"/>
          <a:ext cx="9645697" cy="2283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396"/>
                <a:gridCol w="1023284"/>
                <a:gridCol w="1353183"/>
                <a:gridCol w="878631"/>
                <a:gridCol w="982661"/>
                <a:gridCol w="595831"/>
                <a:gridCol w="2135623"/>
                <a:gridCol w="710815"/>
                <a:gridCol w="1233273"/>
              </a:tblGrid>
              <a:tr h="45185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124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Gary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Sobers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112141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2585" marR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She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ll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ex</a:t>
                      </a:r>
                      <a:r>
                        <a:rPr sz="11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use,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Lo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n,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$0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25m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C.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ol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4569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09211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3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Mr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201221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4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Ho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use,</a:t>
                      </a:r>
                      <a:r>
                        <a:rPr sz="11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hite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ns,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36258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NY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$0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35m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.E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Goo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</a:tr>
              <a:tr h="45699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43219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Rachel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ah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rs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202119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5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2585" marR="2978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crosof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1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1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Bu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si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ness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rk,</a:t>
                      </a:r>
                      <a:r>
                        <a:rPr sz="1100" spc="-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Se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att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le,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$0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55m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.B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Gi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bb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36850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12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3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ll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Bord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Mr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311456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5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l </a:t>
                      </a:r>
                      <a:r>
                        <a:rPr sz="1100" spc="-1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ark,</a:t>
                      </a:r>
                      <a:r>
                        <a:rPr sz="11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3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CA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$0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5m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aw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</a:tr>
              <a:tr h="4403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230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Botham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429876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2585" marR="561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Se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att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le</a:t>
                      </a:r>
                      <a:r>
                        <a:rPr sz="11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3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Park, Se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att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le,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A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-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-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27580" algn="l"/>
              </a:tabLst>
            </a:pPr>
            <a:r>
              <a:rPr sz="4000" spc="265" dirty="0"/>
              <a:t>Domain	</a:t>
            </a:r>
            <a:r>
              <a:rPr sz="4000" spc="254" dirty="0"/>
              <a:t>In</a:t>
            </a:r>
            <a:r>
              <a:rPr sz="4000" spc="300" dirty="0"/>
              <a:t>h</a:t>
            </a:r>
            <a:r>
              <a:rPr sz="4000" spc="225" dirty="0"/>
              <a:t>eritance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498091" y="2540508"/>
            <a:ext cx="7652004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50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245" dirty="0"/>
              <a:t>Relatio</a:t>
            </a:r>
            <a:r>
              <a:rPr sz="4000" spc="290" dirty="0"/>
              <a:t>n</a:t>
            </a:r>
            <a:r>
              <a:rPr sz="4000" spc="229" dirty="0"/>
              <a:t>ships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51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235" dirty="0"/>
              <a:t>Relati</a:t>
            </a:r>
            <a:r>
              <a:rPr sz="4000" spc="275" dirty="0"/>
              <a:t>ons</a:t>
            </a:r>
            <a:r>
              <a:rPr sz="4000" spc="295" dirty="0"/>
              <a:t>h</a:t>
            </a:r>
            <a:r>
              <a:rPr sz="4000" spc="195" dirty="0"/>
              <a:t>ips</a:t>
            </a:r>
            <a:endParaRPr sz="4000"/>
          </a:p>
          <a:p>
            <a:pPr marL="12700">
              <a:lnSpc>
                <a:spcPct val="100000"/>
              </a:lnSpc>
              <a:tabLst>
                <a:tab pos="2420620" algn="l"/>
              </a:tabLst>
            </a:pPr>
            <a:r>
              <a:rPr sz="4000" spc="210" dirty="0"/>
              <a:t>Betwee</a:t>
            </a:r>
            <a:r>
              <a:rPr sz="4000" spc="229" dirty="0"/>
              <a:t>n</a:t>
            </a:r>
            <a:r>
              <a:rPr sz="4000" dirty="0"/>
              <a:t>	</a:t>
            </a:r>
            <a:r>
              <a:rPr sz="4000" spc="295" dirty="0"/>
              <a:t>Entities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465314" y="2865882"/>
            <a:ext cx="2543810" cy="2542540"/>
          </a:xfrm>
          <a:custGeom>
            <a:avLst/>
            <a:gdLst/>
            <a:ahLst/>
            <a:cxnLst/>
            <a:rect l="l" t="t" r="r" b="b"/>
            <a:pathLst>
              <a:path w="2543809" h="2542540">
                <a:moveTo>
                  <a:pt x="0" y="1271016"/>
                </a:moveTo>
                <a:lnTo>
                  <a:pt x="918" y="1222265"/>
                </a:lnTo>
                <a:lnTo>
                  <a:pt x="3651" y="1173978"/>
                </a:lnTo>
                <a:lnTo>
                  <a:pt x="8165" y="1126188"/>
                </a:lnTo>
                <a:lnTo>
                  <a:pt x="14428" y="1078928"/>
                </a:lnTo>
                <a:lnTo>
                  <a:pt x="22408" y="1032231"/>
                </a:lnTo>
                <a:lnTo>
                  <a:pt x="32070" y="986129"/>
                </a:lnTo>
                <a:lnTo>
                  <a:pt x="43381" y="940656"/>
                </a:lnTo>
                <a:lnTo>
                  <a:pt x="56311" y="895845"/>
                </a:lnTo>
                <a:lnTo>
                  <a:pt x="70824" y="851728"/>
                </a:lnTo>
                <a:lnTo>
                  <a:pt x="86888" y="808338"/>
                </a:lnTo>
                <a:lnTo>
                  <a:pt x="104471" y="765709"/>
                </a:lnTo>
                <a:lnTo>
                  <a:pt x="123539" y="723873"/>
                </a:lnTo>
                <a:lnTo>
                  <a:pt x="144059" y="682862"/>
                </a:lnTo>
                <a:lnTo>
                  <a:pt x="165999" y="642711"/>
                </a:lnTo>
                <a:lnTo>
                  <a:pt x="189326" y="603452"/>
                </a:lnTo>
                <a:lnTo>
                  <a:pt x="214007" y="565118"/>
                </a:lnTo>
                <a:lnTo>
                  <a:pt x="240008" y="527742"/>
                </a:lnTo>
                <a:lnTo>
                  <a:pt x="267297" y="491356"/>
                </a:lnTo>
                <a:lnTo>
                  <a:pt x="295841" y="455994"/>
                </a:lnTo>
                <a:lnTo>
                  <a:pt x="325606" y="421689"/>
                </a:lnTo>
                <a:lnTo>
                  <a:pt x="356562" y="388473"/>
                </a:lnTo>
                <a:lnTo>
                  <a:pt x="388673" y="356380"/>
                </a:lnTo>
                <a:lnTo>
                  <a:pt x="421907" y="325442"/>
                </a:lnTo>
                <a:lnTo>
                  <a:pt x="456232" y="295692"/>
                </a:lnTo>
                <a:lnTo>
                  <a:pt x="491614" y="267163"/>
                </a:lnTo>
                <a:lnTo>
                  <a:pt x="528021" y="239889"/>
                </a:lnTo>
                <a:lnTo>
                  <a:pt x="565419" y="213901"/>
                </a:lnTo>
                <a:lnTo>
                  <a:pt x="603776" y="189233"/>
                </a:lnTo>
                <a:lnTo>
                  <a:pt x="643058" y="165919"/>
                </a:lnTo>
                <a:lnTo>
                  <a:pt x="683233" y="143990"/>
                </a:lnTo>
                <a:lnTo>
                  <a:pt x="724269" y="123480"/>
                </a:lnTo>
                <a:lnTo>
                  <a:pt x="766131" y="104421"/>
                </a:lnTo>
                <a:lnTo>
                  <a:pt x="808787" y="86847"/>
                </a:lnTo>
                <a:lnTo>
                  <a:pt x="852204" y="70790"/>
                </a:lnTo>
                <a:lnTo>
                  <a:pt x="896350" y="56284"/>
                </a:lnTo>
                <a:lnTo>
                  <a:pt x="941190" y="43361"/>
                </a:lnTo>
                <a:lnTo>
                  <a:pt x="986693" y="32055"/>
                </a:lnTo>
                <a:lnTo>
                  <a:pt x="1032826" y="22397"/>
                </a:lnTo>
                <a:lnTo>
                  <a:pt x="1079555" y="14422"/>
                </a:lnTo>
                <a:lnTo>
                  <a:pt x="1126847" y="8161"/>
                </a:lnTo>
                <a:lnTo>
                  <a:pt x="1174671" y="3649"/>
                </a:lnTo>
                <a:lnTo>
                  <a:pt x="1222992" y="917"/>
                </a:lnTo>
                <a:lnTo>
                  <a:pt x="1271777" y="0"/>
                </a:lnTo>
                <a:lnTo>
                  <a:pt x="1320563" y="917"/>
                </a:lnTo>
                <a:lnTo>
                  <a:pt x="1368884" y="3649"/>
                </a:lnTo>
                <a:lnTo>
                  <a:pt x="1416708" y="8161"/>
                </a:lnTo>
                <a:lnTo>
                  <a:pt x="1464000" y="14422"/>
                </a:lnTo>
                <a:lnTo>
                  <a:pt x="1510729" y="22397"/>
                </a:lnTo>
                <a:lnTo>
                  <a:pt x="1556862" y="32055"/>
                </a:lnTo>
                <a:lnTo>
                  <a:pt x="1602365" y="43361"/>
                </a:lnTo>
                <a:lnTo>
                  <a:pt x="1647205" y="56284"/>
                </a:lnTo>
                <a:lnTo>
                  <a:pt x="1691351" y="70790"/>
                </a:lnTo>
                <a:lnTo>
                  <a:pt x="1734768" y="86847"/>
                </a:lnTo>
                <a:lnTo>
                  <a:pt x="1777424" y="104421"/>
                </a:lnTo>
                <a:lnTo>
                  <a:pt x="1819286" y="123480"/>
                </a:lnTo>
                <a:lnTo>
                  <a:pt x="1860322" y="143990"/>
                </a:lnTo>
                <a:lnTo>
                  <a:pt x="1900497" y="165919"/>
                </a:lnTo>
                <a:lnTo>
                  <a:pt x="1939779" y="189233"/>
                </a:lnTo>
                <a:lnTo>
                  <a:pt x="1978136" y="213901"/>
                </a:lnTo>
                <a:lnTo>
                  <a:pt x="2015534" y="239889"/>
                </a:lnTo>
                <a:lnTo>
                  <a:pt x="2051941" y="267163"/>
                </a:lnTo>
                <a:lnTo>
                  <a:pt x="2087323" y="295692"/>
                </a:lnTo>
                <a:lnTo>
                  <a:pt x="2121648" y="325442"/>
                </a:lnTo>
                <a:lnTo>
                  <a:pt x="2154882" y="356380"/>
                </a:lnTo>
                <a:lnTo>
                  <a:pt x="2186993" y="388473"/>
                </a:lnTo>
                <a:lnTo>
                  <a:pt x="2217949" y="421689"/>
                </a:lnTo>
                <a:lnTo>
                  <a:pt x="2247714" y="455994"/>
                </a:lnTo>
                <a:lnTo>
                  <a:pt x="2276258" y="491356"/>
                </a:lnTo>
                <a:lnTo>
                  <a:pt x="2303547" y="527742"/>
                </a:lnTo>
                <a:lnTo>
                  <a:pt x="2329548" y="565118"/>
                </a:lnTo>
                <a:lnTo>
                  <a:pt x="2354229" y="603452"/>
                </a:lnTo>
                <a:lnTo>
                  <a:pt x="2377556" y="642711"/>
                </a:lnTo>
                <a:lnTo>
                  <a:pt x="2399496" y="682862"/>
                </a:lnTo>
                <a:lnTo>
                  <a:pt x="2420016" y="723873"/>
                </a:lnTo>
                <a:lnTo>
                  <a:pt x="2439084" y="765709"/>
                </a:lnTo>
                <a:lnTo>
                  <a:pt x="2456667" y="808338"/>
                </a:lnTo>
                <a:lnTo>
                  <a:pt x="2472731" y="851728"/>
                </a:lnTo>
                <a:lnTo>
                  <a:pt x="2487244" y="895845"/>
                </a:lnTo>
                <a:lnTo>
                  <a:pt x="2500174" y="940656"/>
                </a:lnTo>
                <a:lnTo>
                  <a:pt x="2511485" y="986129"/>
                </a:lnTo>
                <a:lnTo>
                  <a:pt x="2521147" y="1032231"/>
                </a:lnTo>
                <a:lnTo>
                  <a:pt x="2529127" y="1078928"/>
                </a:lnTo>
                <a:lnTo>
                  <a:pt x="2535390" y="1126188"/>
                </a:lnTo>
                <a:lnTo>
                  <a:pt x="2539904" y="1173978"/>
                </a:lnTo>
                <a:lnTo>
                  <a:pt x="2542637" y="1222265"/>
                </a:lnTo>
                <a:lnTo>
                  <a:pt x="2543555" y="1271016"/>
                </a:lnTo>
                <a:lnTo>
                  <a:pt x="2542637" y="1319766"/>
                </a:lnTo>
                <a:lnTo>
                  <a:pt x="2539904" y="1368053"/>
                </a:lnTo>
                <a:lnTo>
                  <a:pt x="2535390" y="1415843"/>
                </a:lnTo>
                <a:lnTo>
                  <a:pt x="2529127" y="1463103"/>
                </a:lnTo>
                <a:lnTo>
                  <a:pt x="2521147" y="1509800"/>
                </a:lnTo>
                <a:lnTo>
                  <a:pt x="2511485" y="1555902"/>
                </a:lnTo>
                <a:lnTo>
                  <a:pt x="2500174" y="1601375"/>
                </a:lnTo>
                <a:lnTo>
                  <a:pt x="2487244" y="1646186"/>
                </a:lnTo>
                <a:lnTo>
                  <a:pt x="2472731" y="1690303"/>
                </a:lnTo>
                <a:lnTo>
                  <a:pt x="2456667" y="1733693"/>
                </a:lnTo>
                <a:lnTo>
                  <a:pt x="2439084" y="1776322"/>
                </a:lnTo>
                <a:lnTo>
                  <a:pt x="2420016" y="1818158"/>
                </a:lnTo>
                <a:lnTo>
                  <a:pt x="2399496" y="1859169"/>
                </a:lnTo>
                <a:lnTo>
                  <a:pt x="2377556" y="1899320"/>
                </a:lnTo>
                <a:lnTo>
                  <a:pt x="2354229" y="1938579"/>
                </a:lnTo>
                <a:lnTo>
                  <a:pt x="2329548" y="1976913"/>
                </a:lnTo>
                <a:lnTo>
                  <a:pt x="2303547" y="2014289"/>
                </a:lnTo>
                <a:lnTo>
                  <a:pt x="2276258" y="2050675"/>
                </a:lnTo>
                <a:lnTo>
                  <a:pt x="2247714" y="2086037"/>
                </a:lnTo>
                <a:lnTo>
                  <a:pt x="2217949" y="2120342"/>
                </a:lnTo>
                <a:lnTo>
                  <a:pt x="2186993" y="2153558"/>
                </a:lnTo>
                <a:lnTo>
                  <a:pt x="2154882" y="2185651"/>
                </a:lnTo>
                <a:lnTo>
                  <a:pt x="2121648" y="2216589"/>
                </a:lnTo>
                <a:lnTo>
                  <a:pt x="2087323" y="2246339"/>
                </a:lnTo>
                <a:lnTo>
                  <a:pt x="2051941" y="2274868"/>
                </a:lnTo>
                <a:lnTo>
                  <a:pt x="2015534" y="2302142"/>
                </a:lnTo>
                <a:lnTo>
                  <a:pt x="1978136" y="2328130"/>
                </a:lnTo>
                <a:lnTo>
                  <a:pt x="1939779" y="2352798"/>
                </a:lnTo>
                <a:lnTo>
                  <a:pt x="1900497" y="2376112"/>
                </a:lnTo>
                <a:lnTo>
                  <a:pt x="1860322" y="2398041"/>
                </a:lnTo>
                <a:lnTo>
                  <a:pt x="1819286" y="2418551"/>
                </a:lnTo>
                <a:lnTo>
                  <a:pt x="1777424" y="2437610"/>
                </a:lnTo>
                <a:lnTo>
                  <a:pt x="1734768" y="2455184"/>
                </a:lnTo>
                <a:lnTo>
                  <a:pt x="1691351" y="2471241"/>
                </a:lnTo>
                <a:lnTo>
                  <a:pt x="1647205" y="2485747"/>
                </a:lnTo>
                <a:lnTo>
                  <a:pt x="1602365" y="2498670"/>
                </a:lnTo>
                <a:lnTo>
                  <a:pt x="1556862" y="2509976"/>
                </a:lnTo>
                <a:lnTo>
                  <a:pt x="1510729" y="2519634"/>
                </a:lnTo>
                <a:lnTo>
                  <a:pt x="1464000" y="2527609"/>
                </a:lnTo>
                <a:lnTo>
                  <a:pt x="1416708" y="2533870"/>
                </a:lnTo>
                <a:lnTo>
                  <a:pt x="1368884" y="2538382"/>
                </a:lnTo>
                <a:lnTo>
                  <a:pt x="1320563" y="2541114"/>
                </a:lnTo>
                <a:lnTo>
                  <a:pt x="1271777" y="2542032"/>
                </a:lnTo>
                <a:lnTo>
                  <a:pt x="1222992" y="2541114"/>
                </a:lnTo>
                <a:lnTo>
                  <a:pt x="1174671" y="2538382"/>
                </a:lnTo>
                <a:lnTo>
                  <a:pt x="1126847" y="2533870"/>
                </a:lnTo>
                <a:lnTo>
                  <a:pt x="1079555" y="2527609"/>
                </a:lnTo>
                <a:lnTo>
                  <a:pt x="1032826" y="2519634"/>
                </a:lnTo>
                <a:lnTo>
                  <a:pt x="986693" y="2509976"/>
                </a:lnTo>
                <a:lnTo>
                  <a:pt x="941190" y="2498670"/>
                </a:lnTo>
                <a:lnTo>
                  <a:pt x="896350" y="2485747"/>
                </a:lnTo>
                <a:lnTo>
                  <a:pt x="852204" y="2471241"/>
                </a:lnTo>
                <a:lnTo>
                  <a:pt x="808787" y="2455184"/>
                </a:lnTo>
                <a:lnTo>
                  <a:pt x="766131" y="2437610"/>
                </a:lnTo>
                <a:lnTo>
                  <a:pt x="724269" y="2418551"/>
                </a:lnTo>
                <a:lnTo>
                  <a:pt x="683233" y="2398041"/>
                </a:lnTo>
                <a:lnTo>
                  <a:pt x="643058" y="2376112"/>
                </a:lnTo>
                <a:lnTo>
                  <a:pt x="603776" y="2352798"/>
                </a:lnTo>
                <a:lnTo>
                  <a:pt x="565419" y="2328130"/>
                </a:lnTo>
                <a:lnTo>
                  <a:pt x="528021" y="2302142"/>
                </a:lnTo>
                <a:lnTo>
                  <a:pt x="491614" y="2274868"/>
                </a:lnTo>
                <a:lnTo>
                  <a:pt x="456232" y="2246339"/>
                </a:lnTo>
                <a:lnTo>
                  <a:pt x="421907" y="2216589"/>
                </a:lnTo>
                <a:lnTo>
                  <a:pt x="388673" y="2185651"/>
                </a:lnTo>
                <a:lnTo>
                  <a:pt x="356562" y="2153558"/>
                </a:lnTo>
                <a:lnTo>
                  <a:pt x="325606" y="2120342"/>
                </a:lnTo>
                <a:lnTo>
                  <a:pt x="295841" y="2086037"/>
                </a:lnTo>
                <a:lnTo>
                  <a:pt x="267297" y="2050675"/>
                </a:lnTo>
                <a:lnTo>
                  <a:pt x="240008" y="2014289"/>
                </a:lnTo>
                <a:lnTo>
                  <a:pt x="214007" y="1976913"/>
                </a:lnTo>
                <a:lnTo>
                  <a:pt x="189326" y="1938579"/>
                </a:lnTo>
                <a:lnTo>
                  <a:pt x="165999" y="1899320"/>
                </a:lnTo>
                <a:lnTo>
                  <a:pt x="144059" y="1859169"/>
                </a:lnTo>
                <a:lnTo>
                  <a:pt x="123539" y="1818158"/>
                </a:lnTo>
                <a:lnTo>
                  <a:pt x="104471" y="1776322"/>
                </a:lnTo>
                <a:lnTo>
                  <a:pt x="86888" y="1733693"/>
                </a:lnTo>
                <a:lnTo>
                  <a:pt x="70824" y="1690303"/>
                </a:lnTo>
                <a:lnTo>
                  <a:pt x="56311" y="1646186"/>
                </a:lnTo>
                <a:lnTo>
                  <a:pt x="43381" y="1601375"/>
                </a:lnTo>
                <a:lnTo>
                  <a:pt x="32070" y="1555902"/>
                </a:lnTo>
                <a:lnTo>
                  <a:pt x="22408" y="1509800"/>
                </a:lnTo>
                <a:lnTo>
                  <a:pt x="14428" y="1463103"/>
                </a:lnTo>
                <a:lnTo>
                  <a:pt x="8165" y="1415843"/>
                </a:lnTo>
                <a:lnTo>
                  <a:pt x="3651" y="1368053"/>
                </a:lnTo>
                <a:lnTo>
                  <a:pt x="918" y="1319766"/>
                </a:lnTo>
                <a:lnTo>
                  <a:pt x="0" y="1271016"/>
                </a:lnTo>
                <a:close/>
              </a:path>
            </a:pathLst>
          </a:custGeom>
          <a:ln w="44196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7370" y="3612139"/>
            <a:ext cx="2141855" cy="1051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5715" algn="ctr">
              <a:lnSpc>
                <a:spcPct val="89700"/>
              </a:lnSpc>
            </a:pPr>
            <a:r>
              <a:rPr sz="1400" spc="-60" dirty="0">
                <a:latin typeface="Verdana"/>
                <a:cs typeface="Verdana"/>
              </a:rPr>
              <a:t>W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20" dirty="0">
                <a:latin typeface="Verdana"/>
                <a:cs typeface="Verdana"/>
              </a:rPr>
              <a:t>en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95" dirty="0">
                <a:latin typeface="Verdana"/>
                <a:cs typeface="Verdana"/>
              </a:rPr>
              <a:t>re</a:t>
            </a:r>
            <a:r>
              <a:rPr sz="1400" spc="-105" dirty="0">
                <a:latin typeface="Verdana"/>
                <a:cs typeface="Verdana"/>
              </a:rPr>
              <a:t>s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-60" dirty="0">
                <a:latin typeface="Verdana"/>
                <a:cs typeface="Verdana"/>
              </a:rPr>
              <a:t>vi</a:t>
            </a:r>
            <a:r>
              <a:rPr sz="1400" spc="-90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125" dirty="0">
                <a:latin typeface="Verdana"/>
                <a:cs typeface="Verdana"/>
              </a:rPr>
              <a:t>M</a:t>
            </a:r>
            <a:r>
              <a:rPr sz="1400" spc="-5" dirty="0">
                <a:latin typeface="Verdana"/>
                <a:cs typeface="Verdana"/>
              </a:rPr>
              <a:t>an</a:t>
            </a:r>
            <a:r>
              <a:rPr sz="1400" dirty="0">
                <a:latin typeface="Verdana"/>
                <a:cs typeface="Verdana"/>
              </a:rPr>
              <a:t>y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125" dirty="0">
                <a:latin typeface="Verdana"/>
                <a:cs typeface="Verdana"/>
              </a:rPr>
              <a:t>M</a:t>
            </a:r>
            <a:r>
              <a:rPr sz="1400" spc="-5" dirty="0">
                <a:latin typeface="Verdana"/>
                <a:cs typeface="Verdana"/>
              </a:rPr>
              <a:t>an</a:t>
            </a:r>
            <a:r>
              <a:rPr sz="1400" dirty="0">
                <a:latin typeface="Verdana"/>
                <a:cs typeface="Verdana"/>
              </a:rPr>
              <a:t>y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2000" b="1" spc="-145" dirty="0">
                <a:solidFill>
                  <a:srgbClr val="D11F2E"/>
                </a:solidFill>
                <a:latin typeface="Verdana"/>
                <a:cs typeface="Verdana"/>
              </a:rPr>
              <a:t>rel</a:t>
            </a:r>
            <a:r>
              <a:rPr sz="2000" b="1" spc="-200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2000" b="1" spc="-225" dirty="0">
                <a:solidFill>
                  <a:srgbClr val="D11F2E"/>
                </a:solidFill>
                <a:latin typeface="Verdana"/>
                <a:cs typeface="Verdana"/>
              </a:rPr>
              <a:t>tion</a:t>
            </a:r>
            <a:r>
              <a:rPr sz="2000" b="1" spc="-254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2000" b="1" spc="-210" dirty="0">
                <a:solidFill>
                  <a:srgbClr val="D11F2E"/>
                </a:solidFill>
                <a:latin typeface="Verdana"/>
                <a:cs typeface="Verdana"/>
              </a:rPr>
              <a:t>hip</a:t>
            </a:r>
            <a:r>
              <a:rPr sz="2000" b="1" spc="-21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spc="-120" dirty="0">
                <a:latin typeface="Verdana"/>
                <a:cs typeface="Verdana"/>
              </a:rPr>
              <a:t>,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10" dirty="0">
                <a:latin typeface="Verdana"/>
                <a:cs typeface="Verdana"/>
              </a:rPr>
              <a:t>“</a:t>
            </a:r>
            <a:r>
              <a:rPr sz="1400" spc="-85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95" dirty="0">
                <a:latin typeface="Verdana"/>
                <a:cs typeface="Verdana"/>
              </a:rPr>
              <a:t>er</a:t>
            </a:r>
            <a:r>
              <a:rPr sz="1400" spc="-105" dirty="0">
                <a:latin typeface="Verdana"/>
                <a:cs typeface="Verdana"/>
              </a:rPr>
              <a:t>s</a:t>
            </a:r>
            <a:r>
              <a:rPr sz="1400" spc="65" dirty="0">
                <a:latin typeface="Verdana"/>
                <a:cs typeface="Verdana"/>
              </a:rPr>
              <a:t>ec</a:t>
            </a:r>
            <a:r>
              <a:rPr sz="1400" spc="25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55" dirty="0">
                <a:latin typeface="Verdana"/>
                <a:cs typeface="Verdana"/>
              </a:rPr>
              <a:t>o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95" dirty="0">
                <a:latin typeface="Verdana"/>
                <a:cs typeface="Verdana"/>
              </a:rPr>
              <a:t>En</a:t>
            </a:r>
            <a:r>
              <a:rPr sz="1400" spc="-70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it</a:t>
            </a:r>
            <a:r>
              <a:rPr sz="1400" spc="-20" dirty="0">
                <a:latin typeface="Verdana"/>
                <a:cs typeface="Verdana"/>
              </a:rPr>
              <a:t>y”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70" dirty="0">
                <a:latin typeface="Verdana"/>
                <a:cs typeface="Verdana"/>
              </a:rPr>
              <a:t>var</a:t>
            </a:r>
            <a:r>
              <a:rPr sz="1400" spc="-30" dirty="0">
                <a:latin typeface="Verdana"/>
                <a:cs typeface="Verdana"/>
              </a:rPr>
              <a:t>i</a:t>
            </a:r>
            <a:r>
              <a:rPr sz="1400" spc="90" dirty="0">
                <a:latin typeface="Verdana"/>
                <a:cs typeface="Verdana"/>
              </a:rPr>
              <a:t>ab</a:t>
            </a:r>
            <a:r>
              <a:rPr sz="1400" spc="-110" dirty="0">
                <a:latin typeface="Verdana"/>
                <a:cs typeface="Verdana"/>
              </a:rPr>
              <a:t>l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45" dirty="0">
                <a:latin typeface="Verdana"/>
                <a:cs typeface="Verdana"/>
              </a:rPr>
              <a:t>a</a:t>
            </a:r>
            <a:r>
              <a:rPr sz="1400" spc="-35" dirty="0">
                <a:latin typeface="Verdana"/>
                <a:cs typeface="Verdana"/>
              </a:rPr>
              <a:t>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real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bus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40" dirty="0">
                <a:latin typeface="Verdana"/>
                <a:cs typeface="Verdana"/>
              </a:rPr>
              <a:t>n</a:t>
            </a:r>
            <a:r>
              <a:rPr sz="1400" spc="-60" dirty="0">
                <a:latin typeface="Verdana"/>
                <a:cs typeface="Verdana"/>
              </a:rPr>
              <a:t>e</a:t>
            </a:r>
            <a:r>
              <a:rPr sz="1400" spc="-70" dirty="0">
                <a:latin typeface="Verdana"/>
                <a:cs typeface="Verdana"/>
              </a:rPr>
              <a:t>s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mea</a:t>
            </a:r>
            <a:r>
              <a:rPr sz="1400" spc="1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40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50029" y="2865882"/>
            <a:ext cx="2543810" cy="2542540"/>
          </a:xfrm>
          <a:custGeom>
            <a:avLst/>
            <a:gdLst/>
            <a:ahLst/>
            <a:cxnLst/>
            <a:rect l="l" t="t" r="r" b="b"/>
            <a:pathLst>
              <a:path w="2543809" h="2542540">
                <a:moveTo>
                  <a:pt x="0" y="1271016"/>
                </a:moveTo>
                <a:lnTo>
                  <a:pt x="918" y="1222265"/>
                </a:lnTo>
                <a:lnTo>
                  <a:pt x="3651" y="1173978"/>
                </a:lnTo>
                <a:lnTo>
                  <a:pt x="8165" y="1126188"/>
                </a:lnTo>
                <a:lnTo>
                  <a:pt x="14428" y="1078928"/>
                </a:lnTo>
                <a:lnTo>
                  <a:pt x="22408" y="1032231"/>
                </a:lnTo>
                <a:lnTo>
                  <a:pt x="32070" y="986129"/>
                </a:lnTo>
                <a:lnTo>
                  <a:pt x="43381" y="940656"/>
                </a:lnTo>
                <a:lnTo>
                  <a:pt x="56311" y="895845"/>
                </a:lnTo>
                <a:lnTo>
                  <a:pt x="70824" y="851728"/>
                </a:lnTo>
                <a:lnTo>
                  <a:pt x="86888" y="808338"/>
                </a:lnTo>
                <a:lnTo>
                  <a:pt x="104471" y="765709"/>
                </a:lnTo>
                <a:lnTo>
                  <a:pt x="123539" y="723873"/>
                </a:lnTo>
                <a:lnTo>
                  <a:pt x="144059" y="682862"/>
                </a:lnTo>
                <a:lnTo>
                  <a:pt x="165999" y="642711"/>
                </a:lnTo>
                <a:lnTo>
                  <a:pt x="189326" y="603452"/>
                </a:lnTo>
                <a:lnTo>
                  <a:pt x="214007" y="565118"/>
                </a:lnTo>
                <a:lnTo>
                  <a:pt x="240008" y="527742"/>
                </a:lnTo>
                <a:lnTo>
                  <a:pt x="267297" y="491356"/>
                </a:lnTo>
                <a:lnTo>
                  <a:pt x="295841" y="455994"/>
                </a:lnTo>
                <a:lnTo>
                  <a:pt x="325606" y="421689"/>
                </a:lnTo>
                <a:lnTo>
                  <a:pt x="356562" y="388473"/>
                </a:lnTo>
                <a:lnTo>
                  <a:pt x="388673" y="356380"/>
                </a:lnTo>
                <a:lnTo>
                  <a:pt x="421907" y="325442"/>
                </a:lnTo>
                <a:lnTo>
                  <a:pt x="456232" y="295692"/>
                </a:lnTo>
                <a:lnTo>
                  <a:pt x="491614" y="267163"/>
                </a:lnTo>
                <a:lnTo>
                  <a:pt x="528021" y="239889"/>
                </a:lnTo>
                <a:lnTo>
                  <a:pt x="565419" y="213901"/>
                </a:lnTo>
                <a:lnTo>
                  <a:pt x="603776" y="189233"/>
                </a:lnTo>
                <a:lnTo>
                  <a:pt x="643058" y="165919"/>
                </a:lnTo>
                <a:lnTo>
                  <a:pt x="683233" y="143990"/>
                </a:lnTo>
                <a:lnTo>
                  <a:pt x="724269" y="123480"/>
                </a:lnTo>
                <a:lnTo>
                  <a:pt x="766131" y="104421"/>
                </a:lnTo>
                <a:lnTo>
                  <a:pt x="808787" y="86847"/>
                </a:lnTo>
                <a:lnTo>
                  <a:pt x="852204" y="70790"/>
                </a:lnTo>
                <a:lnTo>
                  <a:pt x="896350" y="56284"/>
                </a:lnTo>
                <a:lnTo>
                  <a:pt x="941190" y="43361"/>
                </a:lnTo>
                <a:lnTo>
                  <a:pt x="986693" y="32055"/>
                </a:lnTo>
                <a:lnTo>
                  <a:pt x="1032826" y="22397"/>
                </a:lnTo>
                <a:lnTo>
                  <a:pt x="1079555" y="14422"/>
                </a:lnTo>
                <a:lnTo>
                  <a:pt x="1126847" y="8161"/>
                </a:lnTo>
                <a:lnTo>
                  <a:pt x="1174671" y="3649"/>
                </a:lnTo>
                <a:lnTo>
                  <a:pt x="1222992" y="917"/>
                </a:lnTo>
                <a:lnTo>
                  <a:pt x="1271778" y="0"/>
                </a:lnTo>
                <a:lnTo>
                  <a:pt x="1320563" y="917"/>
                </a:lnTo>
                <a:lnTo>
                  <a:pt x="1368884" y="3649"/>
                </a:lnTo>
                <a:lnTo>
                  <a:pt x="1416708" y="8161"/>
                </a:lnTo>
                <a:lnTo>
                  <a:pt x="1464000" y="14422"/>
                </a:lnTo>
                <a:lnTo>
                  <a:pt x="1510729" y="22397"/>
                </a:lnTo>
                <a:lnTo>
                  <a:pt x="1556862" y="32055"/>
                </a:lnTo>
                <a:lnTo>
                  <a:pt x="1602365" y="43361"/>
                </a:lnTo>
                <a:lnTo>
                  <a:pt x="1647205" y="56284"/>
                </a:lnTo>
                <a:lnTo>
                  <a:pt x="1691351" y="70790"/>
                </a:lnTo>
                <a:lnTo>
                  <a:pt x="1734768" y="86847"/>
                </a:lnTo>
                <a:lnTo>
                  <a:pt x="1777424" y="104421"/>
                </a:lnTo>
                <a:lnTo>
                  <a:pt x="1819286" y="123480"/>
                </a:lnTo>
                <a:lnTo>
                  <a:pt x="1860322" y="143990"/>
                </a:lnTo>
                <a:lnTo>
                  <a:pt x="1900497" y="165919"/>
                </a:lnTo>
                <a:lnTo>
                  <a:pt x="1939779" y="189233"/>
                </a:lnTo>
                <a:lnTo>
                  <a:pt x="1978136" y="213901"/>
                </a:lnTo>
                <a:lnTo>
                  <a:pt x="2015534" y="239889"/>
                </a:lnTo>
                <a:lnTo>
                  <a:pt x="2051941" y="267163"/>
                </a:lnTo>
                <a:lnTo>
                  <a:pt x="2087323" y="295692"/>
                </a:lnTo>
                <a:lnTo>
                  <a:pt x="2121648" y="325442"/>
                </a:lnTo>
                <a:lnTo>
                  <a:pt x="2154882" y="356380"/>
                </a:lnTo>
                <a:lnTo>
                  <a:pt x="2186993" y="388473"/>
                </a:lnTo>
                <a:lnTo>
                  <a:pt x="2217949" y="421689"/>
                </a:lnTo>
                <a:lnTo>
                  <a:pt x="2247714" y="455994"/>
                </a:lnTo>
                <a:lnTo>
                  <a:pt x="2276258" y="491356"/>
                </a:lnTo>
                <a:lnTo>
                  <a:pt x="2303547" y="527742"/>
                </a:lnTo>
                <a:lnTo>
                  <a:pt x="2329548" y="565118"/>
                </a:lnTo>
                <a:lnTo>
                  <a:pt x="2354229" y="603452"/>
                </a:lnTo>
                <a:lnTo>
                  <a:pt x="2377556" y="642711"/>
                </a:lnTo>
                <a:lnTo>
                  <a:pt x="2399496" y="682862"/>
                </a:lnTo>
                <a:lnTo>
                  <a:pt x="2420016" y="723873"/>
                </a:lnTo>
                <a:lnTo>
                  <a:pt x="2439084" y="765709"/>
                </a:lnTo>
                <a:lnTo>
                  <a:pt x="2456667" y="808338"/>
                </a:lnTo>
                <a:lnTo>
                  <a:pt x="2472731" y="851728"/>
                </a:lnTo>
                <a:lnTo>
                  <a:pt x="2487244" y="895845"/>
                </a:lnTo>
                <a:lnTo>
                  <a:pt x="2500174" y="940656"/>
                </a:lnTo>
                <a:lnTo>
                  <a:pt x="2511485" y="986129"/>
                </a:lnTo>
                <a:lnTo>
                  <a:pt x="2521147" y="1032231"/>
                </a:lnTo>
                <a:lnTo>
                  <a:pt x="2529127" y="1078928"/>
                </a:lnTo>
                <a:lnTo>
                  <a:pt x="2535390" y="1126188"/>
                </a:lnTo>
                <a:lnTo>
                  <a:pt x="2539904" y="1173978"/>
                </a:lnTo>
                <a:lnTo>
                  <a:pt x="2542637" y="1222265"/>
                </a:lnTo>
                <a:lnTo>
                  <a:pt x="2543555" y="1271016"/>
                </a:lnTo>
                <a:lnTo>
                  <a:pt x="2542637" y="1319766"/>
                </a:lnTo>
                <a:lnTo>
                  <a:pt x="2539904" y="1368053"/>
                </a:lnTo>
                <a:lnTo>
                  <a:pt x="2535390" y="1415843"/>
                </a:lnTo>
                <a:lnTo>
                  <a:pt x="2529127" y="1463103"/>
                </a:lnTo>
                <a:lnTo>
                  <a:pt x="2521147" y="1509800"/>
                </a:lnTo>
                <a:lnTo>
                  <a:pt x="2511485" y="1555902"/>
                </a:lnTo>
                <a:lnTo>
                  <a:pt x="2500174" y="1601375"/>
                </a:lnTo>
                <a:lnTo>
                  <a:pt x="2487244" y="1646186"/>
                </a:lnTo>
                <a:lnTo>
                  <a:pt x="2472731" y="1690303"/>
                </a:lnTo>
                <a:lnTo>
                  <a:pt x="2456667" y="1733693"/>
                </a:lnTo>
                <a:lnTo>
                  <a:pt x="2439084" y="1776322"/>
                </a:lnTo>
                <a:lnTo>
                  <a:pt x="2420016" y="1818158"/>
                </a:lnTo>
                <a:lnTo>
                  <a:pt x="2399496" y="1859169"/>
                </a:lnTo>
                <a:lnTo>
                  <a:pt x="2377556" y="1899320"/>
                </a:lnTo>
                <a:lnTo>
                  <a:pt x="2354229" y="1938579"/>
                </a:lnTo>
                <a:lnTo>
                  <a:pt x="2329548" y="1976913"/>
                </a:lnTo>
                <a:lnTo>
                  <a:pt x="2303547" y="2014289"/>
                </a:lnTo>
                <a:lnTo>
                  <a:pt x="2276258" y="2050675"/>
                </a:lnTo>
                <a:lnTo>
                  <a:pt x="2247714" y="2086037"/>
                </a:lnTo>
                <a:lnTo>
                  <a:pt x="2217949" y="2120342"/>
                </a:lnTo>
                <a:lnTo>
                  <a:pt x="2186993" y="2153558"/>
                </a:lnTo>
                <a:lnTo>
                  <a:pt x="2154882" y="2185651"/>
                </a:lnTo>
                <a:lnTo>
                  <a:pt x="2121648" y="2216589"/>
                </a:lnTo>
                <a:lnTo>
                  <a:pt x="2087323" y="2246339"/>
                </a:lnTo>
                <a:lnTo>
                  <a:pt x="2051941" y="2274868"/>
                </a:lnTo>
                <a:lnTo>
                  <a:pt x="2015534" y="2302142"/>
                </a:lnTo>
                <a:lnTo>
                  <a:pt x="1978136" y="2328130"/>
                </a:lnTo>
                <a:lnTo>
                  <a:pt x="1939779" y="2352798"/>
                </a:lnTo>
                <a:lnTo>
                  <a:pt x="1900497" y="2376112"/>
                </a:lnTo>
                <a:lnTo>
                  <a:pt x="1860322" y="2398041"/>
                </a:lnTo>
                <a:lnTo>
                  <a:pt x="1819286" y="2418551"/>
                </a:lnTo>
                <a:lnTo>
                  <a:pt x="1777424" y="2437610"/>
                </a:lnTo>
                <a:lnTo>
                  <a:pt x="1734768" y="2455184"/>
                </a:lnTo>
                <a:lnTo>
                  <a:pt x="1691351" y="2471241"/>
                </a:lnTo>
                <a:lnTo>
                  <a:pt x="1647205" y="2485747"/>
                </a:lnTo>
                <a:lnTo>
                  <a:pt x="1602365" y="2498670"/>
                </a:lnTo>
                <a:lnTo>
                  <a:pt x="1556862" y="2509976"/>
                </a:lnTo>
                <a:lnTo>
                  <a:pt x="1510729" y="2519634"/>
                </a:lnTo>
                <a:lnTo>
                  <a:pt x="1464000" y="2527609"/>
                </a:lnTo>
                <a:lnTo>
                  <a:pt x="1416708" y="2533870"/>
                </a:lnTo>
                <a:lnTo>
                  <a:pt x="1368884" y="2538382"/>
                </a:lnTo>
                <a:lnTo>
                  <a:pt x="1320563" y="2541114"/>
                </a:lnTo>
                <a:lnTo>
                  <a:pt x="1271778" y="2542032"/>
                </a:lnTo>
                <a:lnTo>
                  <a:pt x="1222992" y="2541114"/>
                </a:lnTo>
                <a:lnTo>
                  <a:pt x="1174671" y="2538382"/>
                </a:lnTo>
                <a:lnTo>
                  <a:pt x="1126847" y="2533870"/>
                </a:lnTo>
                <a:lnTo>
                  <a:pt x="1079555" y="2527609"/>
                </a:lnTo>
                <a:lnTo>
                  <a:pt x="1032826" y="2519634"/>
                </a:lnTo>
                <a:lnTo>
                  <a:pt x="986693" y="2509976"/>
                </a:lnTo>
                <a:lnTo>
                  <a:pt x="941190" y="2498670"/>
                </a:lnTo>
                <a:lnTo>
                  <a:pt x="896350" y="2485747"/>
                </a:lnTo>
                <a:lnTo>
                  <a:pt x="852204" y="2471241"/>
                </a:lnTo>
                <a:lnTo>
                  <a:pt x="808787" y="2455184"/>
                </a:lnTo>
                <a:lnTo>
                  <a:pt x="766131" y="2437610"/>
                </a:lnTo>
                <a:lnTo>
                  <a:pt x="724269" y="2418551"/>
                </a:lnTo>
                <a:lnTo>
                  <a:pt x="683233" y="2398041"/>
                </a:lnTo>
                <a:lnTo>
                  <a:pt x="643058" y="2376112"/>
                </a:lnTo>
                <a:lnTo>
                  <a:pt x="603776" y="2352798"/>
                </a:lnTo>
                <a:lnTo>
                  <a:pt x="565419" y="2328130"/>
                </a:lnTo>
                <a:lnTo>
                  <a:pt x="528021" y="2302142"/>
                </a:lnTo>
                <a:lnTo>
                  <a:pt x="491614" y="2274868"/>
                </a:lnTo>
                <a:lnTo>
                  <a:pt x="456232" y="2246339"/>
                </a:lnTo>
                <a:lnTo>
                  <a:pt x="421907" y="2216589"/>
                </a:lnTo>
                <a:lnTo>
                  <a:pt x="388673" y="2185651"/>
                </a:lnTo>
                <a:lnTo>
                  <a:pt x="356562" y="2153558"/>
                </a:lnTo>
                <a:lnTo>
                  <a:pt x="325606" y="2120342"/>
                </a:lnTo>
                <a:lnTo>
                  <a:pt x="295841" y="2086037"/>
                </a:lnTo>
                <a:lnTo>
                  <a:pt x="267297" y="2050675"/>
                </a:lnTo>
                <a:lnTo>
                  <a:pt x="240008" y="2014289"/>
                </a:lnTo>
                <a:lnTo>
                  <a:pt x="214007" y="1976913"/>
                </a:lnTo>
                <a:lnTo>
                  <a:pt x="189326" y="1938579"/>
                </a:lnTo>
                <a:lnTo>
                  <a:pt x="165999" y="1899320"/>
                </a:lnTo>
                <a:lnTo>
                  <a:pt x="144059" y="1859169"/>
                </a:lnTo>
                <a:lnTo>
                  <a:pt x="123539" y="1818158"/>
                </a:lnTo>
                <a:lnTo>
                  <a:pt x="104471" y="1776322"/>
                </a:lnTo>
                <a:lnTo>
                  <a:pt x="86888" y="1733693"/>
                </a:lnTo>
                <a:lnTo>
                  <a:pt x="70824" y="1690303"/>
                </a:lnTo>
                <a:lnTo>
                  <a:pt x="56311" y="1646186"/>
                </a:lnTo>
                <a:lnTo>
                  <a:pt x="43381" y="1601375"/>
                </a:lnTo>
                <a:lnTo>
                  <a:pt x="32070" y="1555902"/>
                </a:lnTo>
                <a:lnTo>
                  <a:pt x="22408" y="1509800"/>
                </a:lnTo>
                <a:lnTo>
                  <a:pt x="14428" y="1463103"/>
                </a:lnTo>
                <a:lnTo>
                  <a:pt x="8165" y="1415843"/>
                </a:lnTo>
                <a:lnTo>
                  <a:pt x="3651" y="1368053"/>
                </a:lnTo>
                <a:lnTo>
                  <a:pt x="918" y="1319766"/>
                </a:lnTo>
                <a:lnTo>
                  <a:pt x="0" y="1271016"/>
                </a:lnTo>
                <a:close/>
              </a:path>
            </a:pathLst>
          </a:custGeom>
          <a:ln w="44196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19396" y="3302127"/>
            <a:ext cx="2003425" cy="164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55"/>
              </a:lnSpc>
            </a:pPr>
            <a:r>
              <a:rPr sz="1400" spc="-60" dirty="0">
                <a:latin typeface="Verdana"/>
                <a:cs typeface="Verdana"/>
              </a:rPr>
              <a:t>W</a:t>
            </a:r>
            <a:r>
              <a:rPr sz="1400" spc="-20" dirty="0">
                <a:latin typeface="Verdana"/>
                <a:cs typeface="Verdana"/>
              </a:rPr>
              <a:t>e</a:t>
            </a:r>
            <a:r>
              <a:rPr sz="1400" spc="0" dirty="0">
                <a:latin typeface="Verdana"/>
                <a:cs typeface="Verdana"/>
              </a:rPr>
              <a:t>l</a:t>
            </a:r>
            <a:r>
              <a:rPr sz="1400" spc="-105" dirty="0">
                <a:latin typeface="Verdana"/>
                <a:cs typeface="Verdana"/>
              </a:rPr>
              <a:t>l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</a:t>
            </a:r>
            <a:r>
              <a:rPr sz="1400" spc="15" dirty="0">
                <a:latin typeface="Verdana"/>
                <a:cs typeface="Verdana"/>
              </a:rPr>
              <a:t>o</a:t>
            </a:r>
            <a:r>
              <a:rPr sz="1400" spc="-15" dirty="0">
                <a:latin typeface="Verdana"/>
                <a:cs typeface="Verdana"/>
              </a:rPr>
              <a:t>rmed</a:t>
            </a:r>
            <a:endParaRPr sz="1400">
              <a:latin typeface="Verdana"/>
              <a:cs typeface="Verdana"/>
            </a:endParaRPr>
          </a:p>
          <a:p>
            <a:pPr marL="2540" algn="ctr">
              <a:lnSpc>
                <a:spcPts val="2195"/>
              </a:lnSpc>
            </a:pPr>
            <a:r>
              <a:rPr sz="2000" b="1" spc="-145" dirty="0">
                <a:solidFill>
                  <a:srgbClr val="D11F2E"/>
                </a:solidFill>
                <a:latin typeface="Verdana"/>
                <a:cs typeface="Verdana"/>
              </a:rPr>
              <a:t>rel</a:t>
            </a:r>
            <a:r>
              <a:rPr sz="2000" b="1" spc="-200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2000" b="1" spc="-225" dirty="0">
                <a:solidFill>
                  <a:srgbClr val="D11F2E"/>
                </a:solidFill>
                <a:latin typeface="Verdana"/>
                <a:cs typeface="Verdana"/>
              </a:rPr>
              <a:t>tion</a:t>
            </a:r>
            <a:r>
              <a:rPr sz="2000" b="1" spc="-254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2000" b="1" spc="-210" dirty="0">
                <a:solidFill>
                  <a:srgbClr val="D11F2E"/>
                </a:solidFill>
                <a:latin typeface="Verdana"/>
                <a:cs typeface="Verdana"/>
              </a:rPr>
              <a:t>hips</a:t>
            </a:r>
            <a:endParaRPr sz="2000">
              <a:latin typeface="Verdana"/>
              <a:cs typeface="Verdana"/>
            </a:endParaRPr>
          </a:p>
          <a:p>
            <a:pPr marL="86995" marR="80010" indent="3810" algn="ctr">
              <a:lnSpc>
                <a:spcPts val="1510"/>
              </a:lnSpc>
              <a:spcBef>
                <a:spcPts val="115"/>
              </a:spcBef>
            </a:pPr>
            <a:r>
              <a:rPr sz="1400" spc="-50" dirty="0">
                <a:latin typeface="Verdana"/>
                <a:cs typeface="Verdana"/>
              </a:rPr>
              <a:t>repre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80" dirty="0">
                <a:latin typeface="Verdana"/>
                <a:cs typeface="Verdana"/>
              </a:rPr>
              <a:t>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bu</a:t>
            </a:r>
            <a:r>
              <a:rPr sz="1400" spc="-5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60" dirty="0">
                <a:latin typeface="Verdana"/>
                <a:cs typeface="Verdana"/>
              </a:rPr>
              <a:t>es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95" dirty="0">
                <a:latin typeface="Verdana"/>
                <a:cs typeface="Verdana"/>
              </a:rPr>
              <a:t>as</a:t>
            </a:r>
            <a:r>
              <a:rPr sz="1400" spc="-90" dirty="0">
                <a:latin typeface="Verdana"/>
                <a:cs typeface="Verdana"/>
              </a:rPr>
              <a:t>s</a:t>
            </a:r>
            <a:r>
              <a:rPr sz="1400" spc="-65" dirty="0">
                <a:latin typeface="Verdana"/>
                <a:cs typeface="Verdana"/>
              </a:rPr>
              <a:t>ert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145" dirty="0">
                <a:latin typeface="Verdana"/>
                <a:cs typeface="Verdana"/>
              </a:rPr>
              <a:t>ca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75" dirty="0">
                <a:latin typeface="Verdana"/>
                <a:cs typeface="Verdana"/>
              </a:rPr>
              <a:t>be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60" dirty="0">
                <a:latin typeface="Verdana"/>
                <a:cs typeface="Verdana"/>
              </a:rPr>
              <a:t>es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0" dirty="0">
                <a:latin typeface="Verdana"/>
                <a:cs typeface="Verdana"/>
              </a:rPr>
              <a:t>ed: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ts val="1405"/>
              </a:lnSpc>
            </a:pPr>
            <a:r>
              <a:rPr sz="1400" i="1" spc="-110" dirty="0">
                <a:latin typeface="Verdana"/>
                <a:cs typeface="Verdana"/>
              </a:rPr>
              <a:t>“</a:t>
            </a:r>
            <a:r>
              <a:rPr sz="1400" i="1" spc="-100" dirty="0">
                <a:latin typeface="Verdana"/>
                <a:cs typeface="Verdana"/>
              </a:rPr>
              <a:t>I</a:t>
            </a:r>
            <a:r>
              <a:rPr sz="1400" i="1" spc="-185" dirty="0">
                <a:latin typeface="Verdana"/>
                <a:cs typeface="Verdana"/>
              </a:rPr>
              <a:t>s</a:t>
            </a:r>
            <a:r>
              <a:rPr sz="1400" i="1" spc="-140" dirty="0">
                <a:latin typeface="Verdana"/>
                <a:cs typeface="Verdana"/>
              </a:rPr>
              <a:t> </a:t>
            </a:r>
            <a:r>
              <a:rPr sz="1400" i="1" spc="-100" dirty="0">
                <a:latin typeface="Verdana"/>
                <a:cs typeface="Verdana"/>
              </a:rPr>
              <a:t>i</a:t>
            </a:r>
            <a:r>
              <a:rPr sz="1400" i="1" spc="-80" dirty="0">
                <a:latin typeface="Verdana"/>
                <a:cs typeface="Verdana"/>
              </a:rPr>
              <a:t>t</a:t>
            </a:r>
            <a:r>
              <a:rPr sz="1400" i="1" spc="-120" dirty="0">
                <a:latin typeface="Verdana"/>
                <a:cs typeface="Verdana"/>
              </a:rPr>
              <a:t> 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-85" dirty="0">
                <a:latin typeface="Verdana"/>
                <a:cs typeface="Verdana"/>
              </a:rPr>
              <a:t>r</a:t>
            </a:r>
            <a:r>
              <a:rPr sz="1400" i="1" spc="-130" dirty="0">
                <a:latin typeface="Verdana"/>
                <a:cs typeface="Verdana"/>
              </a:rPr>
              <a:t>u</a:t>
            </a:r>
            <a:r>
              <a:rPr sz="1400" i="1" spc="75" dirty="0">
                <a:latin typeface="Verdana"/>
                <a:cs typeface="Verdana"/>
              </a:rPr>
              <a:t>e</a:t>
            </a:r>
            <a:r>
              <a:rPr sz="1400" i="1" spc="-125" dirty="0">
                <a:latin typeface="Verdana"/>
                <a:cs typeface="Verdana"/>
              </a:rPr>
              <a:t> 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-35" dirty="0">
                <a:latin typeface="Verdana"/>
                <a:cs typeface="Verdana"/>
              </a:rPr>
              <a:t>h</a:t>
            </a:r>
            <a:r>
              <a:rPr sz="1400" i="1" spc="20" dirty="0">
                <a:latin typeface="Verdana"/>
                <a:cs typeface="Verdana"/>
              </a:rPr>
              <a:t>at</a:t>
            </a:r>
            <a:r>
              <a:rPr sz="1400" i="1" spc="-120" dirty="0">
                <a:latin typeface="Verdana"/>
                <a:cs typeface="Verdana"/>
              </a:rPr>
              <a:t> </a:t>
            </a:r>
            <a:r>
              <a:rPr sz="1400" i="1" spc="40" dirty="0">
                <a:latin typeface="Verdana"/>
                <a:cs typeface="Verdana"/>
              </a:rPr>
              <a:t>an</a:t>
            </a:r>
            <a:r>
              <a:rPr sz="1400" i="1" spc="-114" dirty="0">
                <a:latin typeface="Verdana"/>
                <a:cs typeface="Verdana"/>
              </a:rPr>
              <a:t> </a:t>
            </a:r>
            <a:r>
              <a:rPr sz="1400" i="1" spc="-15" dirty="0">
                <a:latin typeface="Verdana"/>
                <a:cs typeface="Verdana"/>
              </a:rPr>
              <a:t>Order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ts val="1515"/>
              </a:lnSpc>
            </a:pPr>
            <a:r>
              <a:rPr sz="1400" i="1" spc="145" dirty="0">
                <a:latin typeface="Verdana"/>
                <a:cs typeface="Verdana"/>
              </a:rPr>
              <a:t>ca</a:t>
            </a:r>
            <a:r>
              <a:rPr sz="1400" i="1" spc="-30" dirty="0">
                <a:latin typeface="Verdana"/>
                <a:cs typeface="Verdana"/>
              </a:rPr>
              <a:t>n</a:t>
            </a:r>
            <a:r>
              <a:rPr sz="1400" i="1" spc="-125" dirty="0">
                <a:latin typeface="Verdana"/>
                <a:cs typeface="Verdana"/>
              </a:rPr>
              <a:t> </a:t>
            </a:r>
            <a:r>
              <a:rPr sz="1400" i="1" spc="65" dirty="0">
                <a:latin typeface="Verdana"/>
                <a:cs typeface="Verdana"/>
              </a:rPr>
              <a:t>o</a:t>
            </a:r>
            <a:r>
              <a:rPr sz="1400" i="1" spc="-35" dirty="0">
                <a:latin typeface="Verdana"/>
                <a:cs typeface="Verdana"/>
              </a:rPr>
              <a:t>n</a:t>
            </a:r>
            <a:r>
              <a:rPr sz="1400" i="1" spc="-100" dirty="0">
                <a:latin typeface="Verdana"/>
                <a:cs typeface="Verdana"/>
              </a:rPr>
              <a:t>l</a:t>
            </a:r>
            <a:r>
              <a:rPr sz="1400" i="1" spc="-75" dirty="0">
                <a:latin typeface="Verdana"/>
                <a:cs typeface="Verdana"/>
              </a:rPr>
              <a:t>y</a:t>
            </a:r>
            <a:r>
              <a:rPr sz="1400" i="1" spc="-130" dirty="0">
                <a:latin typeface="Verdana"/>
                <a:cs typeface="Verdana"/>
              </a:rPr>
              <a:t> </a:t>
            </a:r>
            <a:r>
              <a:rPr sz="1400" i="1" spc="75" dirty="0">
                <a:latin typeface="Verdana"/>
                <a:cs typeface="Verdana"/>
              </a:rPr>
              <a:t>b</a:t>
            </a:r>
            <a:r>
              <a:rPr sz="1400" i="1" spc="80" dirty="0">
                <a:latin typeface="Verdana"/>
                <a:cs typeface="Verdana"/>
              </a:rPr>
              <a:t>e</a:t>
            </a:r>
            <a:r>
              <a:rPr sz="1400" i="1" spc="-120" dirty="0">
                <a:latin typeface="Verdana"/>
                <a:cs typeface="Verdana"/>
              </a:rPr>
              <a:t> </a:t>
            </a:r>
            <a:r>
              <a:rPr sz="1400" i="1" spc="-20" dirty="0">
                <a:latin typeface="Verdana"/>
                <a:cs typeface="Verdana"/>
              </a:rPr>
              <a:t>p</a:t>
            </a:r>
            <a:r>
              <a:rPr sz="1400" i="1" spc="-5" dirty="0">
                <a:latin typeface="Verdana"/>
                <a:cs typeface="Verdana"/>
              </a:rPr>
              <a:t>l</a:t>
            </a:r>
            <a:r>
              <a:rPr sz="1400" i="1" spc="150" dirty="0">
                <a:latin typeface="Verdana"/>
                <a:cs typeface="Verdana"/>
              </a:rPr>
              <a:t>a</a:t>
            </a:r>
            <a:r>
              <a:rPr sz="1400" i="1" spc="135" dirty="0">
                <a:latin typeface="Verdana"/>
                <a:cs typeface="Verdana"/>
              </a:rPr>
              <a:t>c</a:t>
            </a:r>
            <a:r>
              <a:rPr sz="1400" i="1" spc="80" dirty="0">
                <a:latin typeface="Verdana"/>
                <a:cs typeface="Verdana"/>
              </a:rPr>
              <a:t>ed</a:t>
            </a:r>
            <a:r>
              <a:rPr sz="1400" i="1" spc="-135" dirty="0">
                <a:latin typeface="Verdana"/>
                <a:cs typeface="Verdana"/>
              </a:rPr>
              <a:t> </a:t>
            </a:r>
            <a:r>
              <a:rPr sz="1400" i="1" dirty="0">
                <a:latin typeface="Verdana"/>
                <a:cs typeface="Verdana"/>
              </a:rPr>
              <a:t>by</a:t>
            </a:r>
            <a:endParaRPr sz="1400">
              <a:latin typeface="Verdana"/>
              <a:cs typeface="Verdana"/>
            </a:endParaRPr>
          </a:p>
          <a:p>
            <a:pPr marL="635" algn="ctr">
              <a:lnSpc>
                <a:spcPts val="1595"/>
              </a:lnSpc>
            </a:pPr>
            <a:r>
              <a:rPr sz="1400" i="1" spc="65" dirty="0">
                <a:latin typeface="Verdana"/>
                <a:cs typeface="Verdana"/>
              </a:rPr>
              <a:t>o</a:t>
            </a:r>
            <a:r>
              <a:rPr sz="1400" i="1" spc="-35" dirty="0">
                <a:latin typeface="Verdana"/>
                <a:cs typeface="Verdana"/>
              </a:rPr>
              <a:t>n</a:t>
            </a:r>
            <a:r>
              <a:rPr sz="1400" i="1" spc="75" dirty="0">
                <a:latin typeface="Verdana"/>
                <a:cs typeface="Verdana"/>
              </a:rPr>
              <a:t>e</a:t>
            </a:r>
            <a:r>
              <a:rPr sz="1400" i="1" spc="-125" dirty="0">
                <a:latin typeface="Verdana"/>
                <a:cs typeface="Verdana"/>
              </a:rPr>
              <a:t> </a:t>
            </a:r>
            <a:r>
              <a:rPr sz="1400" i="1" spc="-20" dirty="0">
                <a:latin typeface="Verdana"/>
                <a:cs typeface="Verdana"/>
              </a:rPr>
              <a:t>Cu</a:t>
            </a:r>
            <a:r>
              <a:rPr sz="1400" i="1" spc="-25" dirty="0">
                <a:latin typeface="Verdana"/>
                <a:cs typeface="Verdana"/>
              </a:rPr>
              <a:t>s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65" dirty="0">
                <a:latin typeface="Verdana"/>
                <a:cs typeface="Verdana"/>
              </a:rPr>
              <a:t>o</a:t>
            </a:r>
            <a:r>
              <a:rPr sz="1400" i="1" spc="-10" dirty="0">
                <a:latin typeface="Verdana"/>
                <a:cs typeface="Verdana"/>
              </a:rPr>
              <a:t>mer?”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6269" y="2865882"/>
            <a:ext cx="2542540" cy="2542540"/>
          </a:xfrm>
          <a:custGeom>
            <a:avLst/>
            <a:gdLst/>
            <a:ahLst/>
            <a:cxnLst/>
            <a:rect l="l" t="t" r="r" b="b"/>
            <a:pathLst>
              <a:path w="2542540" h="2542540">
                <a:moveTo>
                  <a:pt x="0" y="1271016"/>
                </a:moveTo>
                <a:lnTo>
                  <a:pt x="917" y="1222265"/>
                </a:lnTo>
                <a:lnTo>
                  <a:pt x="3649" y="1173978"/>
                </a:lnTo>
                <a:lnTo>
                  <a:pt x="8161" y="1126188"/>
                </a:lnTo>
                <a:lnTo>
                  <a:pt x="14421" y="1078928"/>
                </a:lnTo>
                <a:lnTo>
                  <a:pt x="22396" y="1032231"/>
                </a:lnTo>
                <a:lnTo>
                  <a:pt x="32053" y="986129"/>
                </a:lnTo>
                <a:lnTo>
                  <a:pt x="43359" y="940656"/>
                </a:lnTo>
                <a:lnTo>
                  <a:pt x="56281" y="895845"/>
                </a:lnTo>
                <a:lnTo>
                  <a:pt x="70786" y="851728"/>
                </a:lnTo>
                <a:lnTo>
                  <a:pt x="86842" y="808338"/>
                </a:lnTo>
                <a:lnTo>
                  <a:pt x="104415" y="765709"/>
                </a:lnTo>
                <a:lnTo>
                  <a:pt x="123473" y="723873"/>
                </a:lnTo>
                <a:lnTo>
                  <a:pt x="143982" y="682862"/>
                </a:lnTo>
                <a:lnTo>
                  <a:pt x="165911" y="642711"/>
                </a:lnTo>
                <a:lnTo>
                  <a:pt x="189224" y="603452"/>
                </a:lnTo>
                <a:lnTo>
                  <a:pt x="213891" y="565118"/>
                </a:lnTo>
                <a:lnTo>
                  <a:pt x="239878" y="527742"/>
                </a:lnTo>
                <a:lnTo>
                  <a:pt x="267151" y="491356"/>
                </a:lnTo>
                <a:lnTo>
                  <a:pt x="295679" y="455994"/>
                </a:lnTo>
                <a:lnTo>
                  <a:pt x="325428" y="421689"/>
                </a:lnTo>
                <a:lnTo>
                  <a:pt x="356366" y="388473"/>
                </a:lnTo>
                <a:lnTo>
                  <a:pt x="388459" y="356380"/>
                </a:lnTo>
                <a:lnTo>
                  <a:pt x="421674" y="325442"/>
                </a:lnTo>
                <a:lnTo>
                  <a:pt x="455979" y="295692"/>
                </a:lnTo>
                <a:lnTo>
                  <a:pt x="491340" y="267163"/>
                </a:lnTo>
                <a:lnTo>
                  <a:pt x="527725" y="239889"/>
                </a:lnTo>
                <a:lnTo>
                  <a:pt x="565102" y="213901"/>
                </a:lnTo>
                <a:lnTo>
                  <a:pt x="603436" y="189233"/>
                </a:lnTo>
                <a:lnTo>
                  <a:pt x="642695" y="165919"/>
                </a:lnTo>
                <a:lnTo>
                  <a:pt x="682846" y="143990"/>
                </a:lnTo>
                <a:lnTo>
                  <a:pt x="723856" y="123480"/>
                </a:lnTo>
                <a:lnTo>
                  <a:pt x="765692" y="104421"/>
                </a:lnTo>
                <a:lnTo>
                  <a:pt x="808322" y="86847"/>
                </a:lnTo>
                <a:lnTo>
                  <a:pt x="851713" y="70790"/>
                </a:lnTo>
                <a:lnTo>
                  <a:pt x="895831" y="56284"/>
                </a:lnTo>
                <a:lnTo>
                  <a:pt x="940643" y="43361"/>
                </a:lnTo>
                <a:lnTo>
                  <a:pt x="986117" y="32055"/>
                </a:lnTo>
                <a:lnTo>
                  <a:pt x="1032220" y="22397"/>
                </a:lnTo>
                <a:lnTo>
                  <a:pt x="1078919" y="14422"/>
                </a:lnTo>
                <a:lnTo>
                  <a:pt x="1126181" y="8161"/>
                </a:lnTo>
                <a:lnTo>
                  <a:pt x="1173973" y="3649"/>
                </a:lnTo>
                <a:lnTo>
                  <a:pt x="1222262" y="917"/>
                </a:lnTo>
                <a:lnTo>
                  <a:pt x="1271016" y="0"/>
                </a:lnTo>
                <a:lnTo>
                  <a:pt x="1319766" y="917"/>
                </a:lnTo>
                <a:lnTo>
                  <a:pt x="1368053" y="3649"/>
                </a:lnTo>
                <a:lnTo>
                  <a:pt x="1415843" y="8161"/>
                </a:lnTo>
                <a:lnTo>
                  <a:pt x="1463103" y="14422"/>
                </a:lnTo>
                <a:lnTo>
                  <a:pt x="1509800" y="22397"/>
                </a:lnTo>
                <a:lnTo>
                  <a:pt x="1555902" y="32055"/>
                </a:lnTo>
                <a:lnTo>
                  <a:pt x="1601375" y="43361"/>
                </a:lnTo>
                <a:lnTo>
                  <a:pt x="1646186" y="56284"/>
                </a:lnTo>
                <a:lnTo>
                  <a:pt x="1690303" y="70790"/>
                </a:lnTo>
                <a:lnTo>
                  <a:pt x="1733693" y="86847"/>
                </a:lnTo>
                <a:lnTo>
                  <a:pt x="1776322" y="104421"/>
                </a:lnTo>
                <a:lnTo>
                  <a:pt x="1818158" y="123480"/>
                </a:lnTo>
                <a:lnTo>
                  <a:pt x="1859169" y="143990"/>
                </a:lnTo>
                <a:lnTo>
                  <a:pt x="1899320" y="165919"/>
                </a:lnTo>
                <a:lnTo>
                  <a:pt x="1938579" y="189233"/>
                </a:lnTo>
                <a:lnTo>
                  <a:pt x="1976913" y="213901"/>
                </a:lnTo>
                <a:lnTo>
                  <a:pt x="2014289" y="239889"/>
                </a:lnTo>
                <a:lnTo>
                  <a:pt x="2050675" y="267163"/>
                </a:lnTo>
                <a:lnTo>
                  <a:pt x="2086037" y="295692"/>
                </a:lnTo>
                <a:lnTo>
                  <a:pt x="2120342" y="325442"/>
                </a:lnTo>
                <a:lnTo>
                  <a:pt x="2153558" y="356380"/>
                </a:lnTo>
                <a:lnTo>
                  <a:pt x="2185651" y="388473"/>
                </a:lnTo>
                <a:lnTo>
                  <a:pt x="2216589" y="421689"/>
                </a:lnTo>
                <a:lnTo>
                  <a:pt x="2246339" y="455994"/>
                </a:lnTo>
                <a:lnTo>
                  <a:pt x="2274868" y="491356"/>
                </a:lnTo>
                <a:lnTo>
                  <a:pt x="2302142" y="527742"/>
                </a:lnTo>
                <a:lnTo>
                  <a:pt x="2328130" y="565118"/>
                </a:lnTo>
                <a:lnTo>
                  <a:pt x="2352798" y="603452"/>
                </a:lnTo>
                <a:lnTo>
                  <a:pt x="2376112" y="642711"/>
                </a:lnTo>
                <a:lnTo>
                  <a:pt x="2398041" y="682862"/>
                </a:lnTo>
                <a:lnTo>
                  <a:pt x="2418551" y="723873"/>
                </a:lnTo>
                <a:lnTo>
                  <a:pt x="2437610" y="765709"/>
                </a:lnTo>
                <a:lnTo>
                  <a:pt x="2455184" y="808338"/>
                </a:lnTo>
                <a:lnTo>
                  <a:pt x="2471241" y="851728"/>
                </a:lnTo>
                <a:lnTo>
                  <a:pt x="2485747" y="895845"/>
                </a:lnTo>
                <a:lnTo>
                  <a:pt x="2498670" y="940656"/>
                </a:lnTo>
                <a:lnTo>
                  <a:pt x="2509976" y="986129"/>
                </a:lnTo>
                <a:lnTo>
                  <a:pt x="2519634" y="1032231"/>
                </a:lnTo>
                <a:lnTo>
                  <a:pt x="2527609" y="1078928"/>
                </a:lnTo>
                <a:lnTo>
                  <a:pt x="2533870" y="1126188"/>
                </a:lnTo>
                <a:lnTo>
                  <a:pt x="2538382" y="1173978"/>
                </a:lnTo>
                <a:lnTo>
                  <a:pt x="2541114" y="1222265"/>
                </a:lnTo>
                <a:lnTo>
                  <a:pt x="2542032" y="1271016"/>
                </a:lnTo>
                <a:lnTo>
                  <a:pt x="2541114" y="1319766"/>
                </a:lnTo>
                <a:lnTo>
                  <a:pt x="2538382" y="1368053"/>
                </a:lnTo>
                <a:lnTo>
                  <a:pt x="2533870" y="1415843"/>
                </a:lnTo>
                <a:lnTo>
                  <a:pt x="2527609" y="1463103"/>
                </a:lnTo>
                <a:lnTo>
                  <a:pt x="2519634" y="1509800"/>
                </a:lnTo>
                <a:lnTo>
                  <a:pt x="2509976" y="1555902"/>
                </a:lnTo>
                <a:lnTo>
                  <a:pt x="2498670" y="1601375"/>
                </a:lnTo>
                <a:lnTo>
                  <a:pt x="2485747" y="1646186"/>
                </a:lnTo>
                <a:lnTo>
                  <a:pt x="2471241" y="1690303"/>
                </a:lnTo>
                <a:lnTo>
                  <a:pt x="2455184" y="1733693"/>
                </a:lnTo>
                <a:lnTo>
                  <a:pt x="2437610" y="1776322"/>
                </a:lnTo>
                <a:lnTo>
                  <a:pt x="2418551" y="1818158"/>
                </a:lnTo>
                <a:lnTo>
                  <a:pt x="2398041" y="1859169"/>
                </a:lnTo>
                <a:lnTo>
                  <a:pt x="2376112" y="1899320"/>
                </a:lnTo>
                <a:lnTo>
                  <a:pt x="2352798" y="1938579"/>
                </a:lnTo>
                <a:lnTo>
                  <a:pt x="2328130" y="1976913"/>
                </a:lnTo>
                <a:lnTo>
                  <a:pt x="2302142" y="2014289"/>
                </a:lnTo>
                <a:lnTo>
                  <a:pt x="2274868" y="2050675"/>
                </a:lnTo>
                <a:lnTo>
                  <a:pt x="2246339" y="2086037"/>
                </a:lnTo>
                <a:lnTo>
                  <a:pt x="2216589" y="2120342"/>
                </a:lnTo>
                <a:lnTo>
                  <a:pt x="2185651" y="2153558"/>
                </a:lnTo>
                <a:lnTo>
                  <a:pt x="2153558" y="2185651"/>
                </a:lnTo>
                <a:lnTo>
                  <a:pt x="2120342" y="2216589"/>
                </a:lnTo>
                <a:lnTo>
                  <a:pt x="2086037" y="2246339"/>
                </a:lnTo>
                <a:lnTo>
                  <a:pt x="2050675" y="2274868"/>
                </a:lnTo>
                <a:lnTo>
                  <a:pt x="2014289" y="2302142"/>
                </a:lnTo>
                <a:lnTo>
                  <a:pt x="1976913" y="2328130"/>
                </a:lnTo>
                <a:lnTo>
                  <a:pt x="1938579" y="2352798"/>
                </a:lnTo>
                <a:lnTo>
                  <a:pt x="1899320" y="2376112"/>
                </a:lnTo>
                <a:lnTo>
                  <a:pt x="1859169" y="2398041"/>
                </a:lnTo>
                <a:lnTo>
                  <a:pt x="1818158" y="2418551"/>
                </a:lnTo>
                <a:lnTo>
                  <a:pt x="1776322" y="2437610"/>
                </a:lnTo>
                <a:lnTo>
                  <a:pt x="1733693" y="2455184"/>
                </a:lnTo>
                <a:lnTo>
                  <a:pt x="1690303" y="2471241"/>
                </a:lnTo>
                <a:lnTo>
                  <a:pt x="1646186" y="2485747"/>
                </a:lnTo>
                <a:lnTo>
                  <a:pt x="1601375" y="2498670"/>
                </a:lnTo>
                <a:lnTo>
                  <a:pt x="1555902" y="2509976"/>
                </a:lnTo>
                <a:lnTo>
                  <a:pt x="1509800" y="2519634"/>
                </a:lnTo>
                <a:lnTo>
                  <a:pt x="1463103" y="2527609"/>
                </a:lnTo>
                <a:lnTo>
                  <a:pt x="1415843" y="2533870"/>
                </a:lnTo>
                <a:lnTo>
                  <a:pt x="1368053" y="2538382"/>
                </a:lnTo>
                <a:lnTo>
                  <a:pt x="1319766" y="2541114"/>
                </a:lnTo>
                <a:lnTo>
                  <a:pt x="1271016" y="2542032"/>
                </a:lnTo>
                <a:lnTo>
                  <a:pt x="1222262" y="2541114"/>
                </a:lnTo>
                <a:lnTo>
                  <a:pt x="1173973" y="2538382"/>
                </a:lnTo>
                <a:lnTo>
                  <a:pt x="1126181" y="2533870"/>
                </a:lnTo>
                <a:lnTo>
                  <a:pt x="1078919" y="2527609"/>
                </a:lnTo>
                <a:lnTo>
                  <a:pt x="1032220" y="2519634"/>
                </a:lnTo>
                <a:lnTo>
                  <a:pt x="986117" y="2509976"/>
                </a:lnTo>
                <a:lnTo>
                  <a:pt x="940643" y="2498670"/>
                </a:lnTo>
                <a:lnTo>
                  <a:pt x="895831" y="2485747"/>
                </a:lnTo>
                <a:lnTo>
                  <a:pt x="851713" y="2471241"/>
                </a:lnTo>
                <a:lnTo>
                  <a:pt x="808322" y="2455184"/>
                </a:lnTo>
                <a:lnTo>
                  <a:pt x="765692" y="2437610"/>
                </a:lnTo>
                <a:lnTo>
                  <a:pt x="723856" y="2418551"/>
                </a:lnTo>
                <a:lnTo>
                  <a:pt x="682846" y="2398041"/>
                </a:lnTo>
                <a:lnTo>
                  <a:pt x="642695" y="2376112"/>
                </a:lnTo>
                <a:lnTo>
                  <a:pt x="603436" y="2352798"/>
                </a:lnTo>
                <a:lnTo>
                  <a:pt x="565102" y="2328130"/>
                </a:lnTo>
                <a:lnTo>
                  <a:pt x="527725" y="2302142"/>
                </a:lnTo>
                <a:lnTo>
                  <a:pt x="491340" y="2274868"/>
                </a:lnTo>
                <a:lnTo>
                  <a:pt x="455979" y="2246339"/>
                </a:lnTo>
                <a:lnTo>
                  <a:pt x="421674" y="2216589"/>
                </a:lnTo>
                <a:lnTo>
                  <a:pt x="388459" y="2185651"/>
                </a:lnTo>
                <a:lnTo>
                  <a:pt x="356366" y="2153558"/>
                </a:lnTo>
                <a:lnTo>
                  <a:pt x="325428" y="2120342"/>
                </a:lnTo>
                <a:lnTo>
                  <a:pt x="295679" y="2086037"/>
                </a:lnTo>
                <a:lnTo>
                  <a:pt x="267151" y="2050675"/>
                </a:lnTo>
                <a:lnTo>
                  <a:pt x="239878" y="2014289"/>
                </a:lnTo>
                <a:lnTo>
                  <a:pt x="213891" y="1976913"/>
                </a:lnTo>
                <a:lnTo>
                  <a:pt x="189224" y="1938579"/>
                </a:lnTo>
                <a:lnTo>
                  <a:pt x="165911" y="1899320"/>
                </a:lnTo>
                <a:lnTo>
                  <a:pt x="143982" y="1859169"/>
                </a:lnTo>
                <a:lnTo>
                  <a:pt x="123473" y="1818158"/>
                </a:lnTo>
                <a:lnTo>
                  <a:pt x="104415" y="1776322"/>
                </a:lnTo>
                <a:lnTo>
                  <a:pt x="86842" y="1733693"/>
                </a:lnTo>
                <a:lnTo>
                  <a:pt x="70786" y="1690303"/>
                </a:lnTo>
                <a:lnTo>
                  <a:pt x="56281" y="1646186"/>
                </a:lnTo>
                <a:lnTo>
                  <a:pt x="43359" y="1601375"/>
                </a:lnTo>
                <a:lnTo>
                  <a:pt x="32053" y="1555902"/>
                </a:lnTo>
                <a:lnTo>
                  <a:pt x="22396" y="1509800"/>
                </a:lnTo>
                <a:lnTo>
                  <a:pt x="14421" y="1463103"/>
                </a:lnTo>
                <a:lnTo>
                  <a:pt x="8161" y="1415843"/>
                </a:lnTo>
                <a:lnTo>
                  <a:pt x="3649" y="1368053"/>
                </a:lnTo>
                <a:lnTo>
                  <a:pt x="917" y="1319766"/>
                </a:lnTo>
                <a:lnTo>
                  <a:pt x="0" y="1271016"/>
                </a:lnTo>
                <a:close/>
              </a:path>
            </a:pathLst>
          </a:custGeom>
          <a:ln w="44195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5266" y="3511829"/>
            <a:ext cx="2242820" cy="1247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00"/>
              </a:lnSpc>
            </a:pPr>
            <a:r>
              <a:rPr sz="1400" spc="80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2000" b="1" spc="-145" dirty="0">
                <a:solidFill>
                  <a:srgbClr val="D11F2E"/>
                </a:solidFill>
                <a:latin typeface="Verdana"/>
                <a:cs typeface="Verdana"/>
              </a:rPr>
              <a:t>rel</a:t>
            </a:r>
            <a:r>
              <a:rPr sz="2000" b="1" spc="-200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2000" b="1" spc="-225" dirty="0">
                <a:solidFill>
                  <a:srgbClr val="D11F2E"/>
                </a:solidFill>
                <a:latin typeface="Verdana"/>
                <a:cs typeface="Verdana"/>
              </a:rPr>
              <a:t>tion</a:t>
            </a:r>
            <a:r>
              <a:rPr sz="2000" b="1" spc="-254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2000" b="1" spc="-175" dirty="0">
                <a:solidFill>
                  <a:srgbClr val="D11F2E"/>
                </a:solidFill>
                <a:latin typeface="Verdana"/>
                <a:cs typeface="Verdana"/>
              </a:rPr>
              <a:t>hip</a:t>
            </a:r>
            <a:endParaRPr sz="2000">
              <a:latin typeface="Verdana"/>
              <a:cs typeface="Verdana"/>
            </a:endParaRPr>
          </a:p>
          <a:p>
            <a:pPr marL="12700" marR="5080" indent="-1905" algn="ctr">
              <a:lnSpc>
                <a:spcPct val="90000"/>
              </a:lnSpc>
              <a:spcBef>
                <a:spcPts val="90"/>
              </a:spcBef>
            </a:pPr>
            <a:r>
              <a:rPr sz="1400" spc="-50" dirty="0">
                <a:latin typeface="Verdana"/>
                <a:cs typeface="Verdana"/>
              </a:rPr>
              <a:t>repre</a:t>
            </a:r>
            <a:r>
              <a:rPr sz="1400" spc="-60" dirty="0">
                <a:latin typeface="Verdana"/>
                <a:cs typeface="Verdana"/>
              </a:rPr>
              <a:t>s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a</a:t>
            </a:r>
            <a:r>
              <a:rPr sz="1400" spc="45" dirty="0">
                <a:latin typeface="Verdana"/>
                <a:cs typeface="Verdana"/>
              </a:rPr>
              <a:t>n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90" dirty="0">
                <a:latin typeface="Verdana"/>
                <a:cs typeface="Verdana"/>
              </a:rPr>
              <a:t>ss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50" dirty="0">
                <a:latin typeface="Verdana"/>
                <a:cs typeface="Verdana"/>
              </a:rPr>
              <a:t>c</a:t>
            </a:r>
            <a:r>
              <a:rPr sz="1400" spc="30" dirty="0">
                <a:latin typeface="Verdana"/>
                <a:cs typeface="Verdana"/>
              </a:rPr>
              <a:t>i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55" dirty="0">
                <a:latin typeface="Verdana"/>
                <a:cs typeface="Verdana"/>
              </a:rPr>
              <a:t>o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be</a:t>
            </a:r>
            <a:r>
              <a:rPr sz="1400" spc="10" dirty="0">
                <a:latin typeface="Verdana"/>
                <a:cs typeface="Verdana"/>
              </a:rPr>
              <a:t>t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40" dirty="0">
                <a:latin typeface="Verdana"/>
                <a:cs typeface="Verdana"/>
              </a:rPr>
              <a:t>een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titi</a:t>
            </a:r>
            <a:r>
              <a:rPr sz="1400" spc="-60" dirty="0">
                <a:latin typeface="Verdana"/>
                <a:cs typeface="Verdana"/>
              </a:rPr>
              <a:t>e</a:t>
            </a:r>
            <a:r>
              <a:rPr sz="1400" spc="-70" dirty="0">
                <a:latin typeface="Verdana"/>
                <a:cs typeface="Verdana"/>
              </a:rPr>
              <a:t>s</a:t>
            </a:r>
            <a:r>
              <a:rPr sz="1400" spc="-125" dirty="0">
                <a:latin typeface="Verdana"/>
                <a:cs typeface="Verdana"/>
              </a:rPr>
              <a:t>,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125" dirty="0">
                <a:latin typeface="Verdana"/>
                <a:cs typeface="Verdana"/>
              </a:rPr>
              <a:t>u</a:t>
            </a:r>
            <a:r>
              <a:rPr sz="1400" spc="-90" dirty="0">
                <a:latin typeface="Verdana"/>
                <a:cs typeface="Verdana"/>
              </a:rPr>
              <a:t>ri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refere</a:t>
            </a:r>
            <a:r>
              <a:rPr sz="1400" spc="-4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</a:t>
            </a:r>
            <a:r>
              <a:rPr sz="1400" dirty="0">
                <a:latin typeface="Verdana"/>
                <a:cs typeface="Verdana"/>
              </a:rPr>
              <a:t>al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40" dirty="0">
                <a:latin typeface="Verdana"/>
                <a:cs typeface="Verdana"/>
              </a:rPr>
              <a:t>egr</a:t>
            </a:r>
            <a:r>
              <a:rPr sz="1400" spc="-15" dirty="0">
                <a:latin typeface="Verdana"/>
                <a:cs typeface="Verdana"/>
              </a:rPr>
              <a:t>i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am</a:t>
            </a:r>
            <a:r>
              <a:rPr sz="1400" spc="40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25" dirty="0">
                <a:latin typeface="Verdana"/>
                <a:cs typeface="Verdana"/>
              </a:rPr>
              <a:t>ances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60" dirty="0">
                <a:latin typeface="Verdana"/>
                <a:cs typeface="Verdana"/>
              </a:rPr>
              <a:t>es</a:t>
            </a:r>
            <a:r>
              <a:rPr sz="1400" spc="-12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52800" y="3668267"/>
            <a:ext cx="523240" cy="935990"/>
          </a:xfrm>
          <a:custGeom>
            <a:avLst/>
            <a:gdLst/>
            <a:ahLst/>
            <a:cxnLst/>
            <a:rect l="l" t="t" r="r" b="b"/>
            <a:pathLst>
              <a:path w="523239" h="935989">
                <a:moveTo>
                  <a:pt x="261365" y="0"/>
                </a:moveTo>
                <a:lnTo>
                  <a:pt x="0" y="0"/>
                </a:lnTo>
                <a:lnTo>
                  <a:pt x="261365" y="467868"/>
                </a:lnTo>
                <a:lnTo>
                  <a:pt x="0" y="935736"/>
                </a:lnTo>
                <a:lnTo>
                  <a:pt x="261365" y="935736"/>
                </a:lnTo>
                <a:lnTo>
                  <a:pt x="522732" y="467868"/>
                </a:lnTo>
                <a:lnTo>
                  <a:pt x="261365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6559" y="3668267"/>
            <a:ext cx="524510" cy="935990"/>
          </a:xfrm>
          <a:custGeom>
            <a:avLst/>
            <a:gdLst/>
            <a:ahLst/>
            <a:cxnLst/>
            <a:rect l="l" t="t" r="r" b="b"/>
            <a:pathLst>
              <a:path w="524509" h="935989">
                <a:moveTo>
                  <a:pt x="262128" y="0"/>
                </a:moveTo>
                <a:lnTo>
                  <a:pt x="0" y="0"/>
                </a:lnTo>
                <a:lnTo>
                  <a:pt x="262128" y="467868"/>
                </a:lnTo>
                <a:lnTo>
                  <a:pt x="0" y="935736"/>
                </a:lnTo>
                <a:lnTo>
                  <a:pt x="262128" y="935736"/>
                </a:lnTo>
                <a:lnTo>
                  <a:pt x="524256" y="467868"/>
                </a:lnTo>
                <a:lnTo>
                  <a:pt x="262128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85629" y="7233673"/>
            <a:ext cx="493395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z="800" b="1" i="1" spc="65" dirty="0">
                <a:latin typeface="Cambria"/>
                <a:cs typeface="Cambria"/>
              </a:rPr>
              <a:t>p</a:t>
            </a:r>
            <a:r>
              <a:rPr sz="800" b="1" i="1" spc="90" dirty="0">
                <a:latin typeface="Cambria"/>
                <a:cs typeface="Cambria"/>
              </a:rPr>
              <a:t>a</a:t>
            </a:r>
            <a:r>
              <a:rPr sz="800" b="1" i="1" spc="45" dirty="0">
                <a:latin typeface="Cambria"/>
                <a:cs typeface="Cambria"/>
              </a:rPr>
              <a:t>g</a:t>
            </a:r>
            <a:r>
              <a:rPr sz="800" b="1" i="1" spc="50" dirty="0">
                <a:latin typeface="Cambria"/>
                <a:cs typeface="Cambria"/>
              </a:rPr>
              <a:t>e</a:t>
            </a:r>
            <a:r>
              <a:rPr sz="800" b="1" i="1" dirty="0">
                <a:latin typeface="Cambria"/>
                <a:cs typeface="Cambria"/>
              </a:rPr>
              <a:t>  </a:t>
            </a:r>
            <a:r>
              <a:rPr sz="800" b="1" i="1" spc="15" dirty="0">
                <a:latin typeface="Cambria"/>
                <a:cs typeface="Cambria"/>
              </a:rPr>
              <a:t> </a:t>
            </a:r>
            <a:r>
              <a:rPr sz="800" b="1" i="1" spc="90" dirty="0">
                <a:latin typeface="Cambria"/>
                <a:cs typeface="Cambria"/>
              </a:rPr>
              <a:t>70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1084" y="2851442"/>
            <a:ext cx="2481071" cy="4175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83423" y="2144268"/>
            <a:ext cx="2226564" cy="1588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28788" y="2298192"/>
            <a:ext cx="1787652" cy="9692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7733" y="2168618"/>
            <a:ext cx="2159635" cy="1521460"/>
          </a:xfrm>
          <a:custGeom>
            <a:avLst/>
            <a:gdLst/>
            <a:ahLst/>
            <a:cxnLst/>
            <a:rect l="l" t="t" r="r" b="b"/>
            <a:pathLst>
              <a:path w="2159634" h="1521460">
                <a:moveTo>
                  <a:pt x="1793188" y="1129825"/>
                </a:moveTo>
                <a:lnTo>
                  <a:pt x="1377770" y="1129825"/>
                </a:lnTo>
                <a:lnTo>
                  <a:pt x="1982798" y="1520985"/>
                </a:lnTo>
                <a:lnTo>
                  <a:pt x="1793188" y="1129825"/>
                </a:lnTo>
                <a:close/>
              </a:path>
              <a:path w="2159634" h="1521460">
                <a:moveTo>
                  <a:pt x="1059289" y="0"/>
                </a:moveTo>
                <a:lnTo>
                  <a:pt x="1004053" y="1337"/>
                </a:lnTo>
                <a:lnTo>
                  <a:pt x="948602" y="4217"/>
                </a:lnTo>
                <a:lnTo>
                  <a:pt x="893030" y="8667"/>
                </a:lnTo>
                <a:lnTo>
                  <a:pt x="837427" y="14714"/>
                </a:lnTo>
                <a:lnTo>
                  <a:pt x="781886" y="22385"/>
                </a:lnTo>
                <a:lnTo>
                  <a:pt x="719211" y="33075"/>
                </a:lnTo>
                <a:lnTo>
                  <a:pt x="658605" y="45594"/>
                </a:lnTo>
                <a:lnTo>
                  <a:pt x="600145" y="59868"/>
                </a:lnTo>
                <a:lnTo>
                  <a:pt x="543908" y="75821"/>
                </a:lnTo>
                <a:lnTo>
                  <a:pt x="489971" y="93380"/>
                </a:lnTo>
                <a:lnTo>
                  <a:pt x="438413" y="112469"/>
                </a:lnTo>
                <a:lnTo>
                  <a:pt x="389309" y="133015"/>
                </a:lnTo>
                <a:lnTo>
                  <a:pt x="342739" y="154942"/>
                </a:lnTo>
                <a:lnTo>
                  <a:pt x="298778" y="178177"/>
                </a:lnTo>
                <a:lnTo>
                  <a:pt x="257505" y="202644"/>
                </a:lnTo>
                <a:lnTo>
                  <a:pt x="218997" y="228270"/>
                </a:lnTo>
                <a:lnTo>
                  <a:pt x="183331" y="254979"/>
                </a:lnTo>
                <a:lnTo>
                  <a:pt x="150584" y="282697"/>
                </a:lnTo>
                <a:lnTo>
                  <a:pt x="120834" y="311350"/>
                </a:lnTo>
                <a:lnTo>
                  <a:pt x="94158" y="340864"/>
                </a:lnTo>
                <a:lnTo>
                  <a:pt x="70633" y="371162"/>
                </a:lnTo>
                <a:lnTo>
                  <a:pt x="33348" y="433818"/>
                </a:lnTo>
                <a:lnTo>
                  <a:pt x="9597" y="498722"/>
                </a:lnTo>
                <a:lnTo>
                  <a:pt x="0" y="565278"/>
                </a:lnTo>
                <a:lnTo>
                  <a:pt x="701" y="598989"/>
                </a:lnTo>
                <a:lnTo>
                  <a:pt x="13493" y="666905"/>
                </a:lnTo>
                <a:lnTo>
                  <a:pt x="41984" y="734982"/>
                </a:lnTo>
                <a:lnTo>
                  <a:pt x="79107" y="792525"/>
                </a:lnTo>
                <a:lnTo>
                  <a:pt x="126320" y="846627"/>
                </a:lnTo>
                <a:lnTo>
                  <a:pt x="182884" y="897069"/>
                </a:lnTo>
                <a:lnTo>
                  <a:pt x="214442" y="920850"/>
                </a:lnTo>
                <a:lnTo>
                  <a:pt x="248060" y="943635"/>
                </a:lnTo>
                <a:lnTo>
                  <a:pt x="283647" y="965395"/>
                </a:lnTo>
                <a:lnTo>
                  <a:pt x="321111" y="986104"/>
                </a:lnTo>
                <a:lnTo>
                  <a:pt x="360358" y="1005735"/>
                </a:lnTo>
                <a:lnTo>
                  <a:pt x="401297" y="1024259"/>
                </a:lnTo>
                <a:lnTo>
                  <a:pt x="443836" y="1041651"/>
                </a:lnTo>
                <a:lnTo>
                  <a:pt x="487881" y="1057882"/>
                </a:lnTo>
                <a:lnTo>
                  <a:pt x="533341" y="1072926"/>
                </a:lnTo>
                <a:lnTo>
                  <a:pt x="580123" y="1086754"/>
                </a:lnTo>
                <a:lnTo>
                  <a:pt x="628136" y="1099341"/>
                </a:lnTo>
                <a:lnTo>
                  <a:pt x="677286" y="1110657"/>
                </a:lnTo>
                <a:lnTo>
                  <a:pt x="727481" y="1120677"/>
                </a:lnTo>
                <a:lnTo>
                  <a:pt x="778630" y="1129373"/>
                </a:lnTo>
                <a:lnTo>
                  <a:pt x="830640" y="1136717"/>
                </a:lnTo>
                <a:lnTo>
                  <a:pt x="883418" y="1142683"/>
                </a:lnTo>
                <a:lnTo>
                  <a:pt x="936872" y="1147242"/>
                </a:lnTo>
                <a:lnTo>
                  <a:pt x="990910" y="1150368"/>
                </a:lnTo>
                <a:lnTo>
                  <a:pt x="1045439" y="1152034"/>
                </a:lnTo>
                <a:lnTo>
                  <a:pt x="1100368" y="1152211"/>
                </a:lnTo>
                <a:lnTo>
                  <a:pt x="1155604" y="1150874"/>
                </a:lnTo>
                <a:lnTo>
                  <a:pt x="1211054" y="1147994"/>
                </a:lnTo>
                <a:lnTo>
                  <a:pt x="1266627" y="1143544"/>
                </a:lnTo>
                <a:lnTo>
                  <a:pt x="1322230" y="1137497"/>
                </a:lnTo>
                <a:lnTo>
                  <a:pt x="1377770" y="1129825"/>
                </a:lnTo>
                <a:lnTo>
                  <a:pt x="1793188" y="1129825"/>
                </a:lnTo>
                <a:lnTo>
                  <a:pt x="1744800" y="1030003"/>
                </a:lnTo>
                <a:lnTo>
                  <a:pt x="1800748" y="1005009"/>
                </a:lnTo>
                <a:lnTo>
                  <a:pt x="1852933" y="978321"/>
                </a:lnTo>
                <a:lnTo>
                  <a:pt x="1901281" y="950058"/>
                </a:lnTo>
                <a:lnTo>
                  <a:pt x="1945723" y="920338"/>
                </a:lnTo>
                <a:lnTo>
                  <a:pt x="1986187" y="889278"/>
                </a:lnTo>
                <a:lnTo>
                  <a:pt x="2022601" y="856996"/>
                </a:lnTo>
                <a:lnTo>
                  <a:pt x="2054894" y="823611"/>
                </a:lnTo>
                <a:lnTo>
                  <a:pt x="2082994" y="789240"/>
                </a:lnTo>
                <a:lnTo>
                  <a:pt x="2106830" y="754001"/>
                </a:lnTo>
                <a:lnTo>
                  <a:pt x="2126330" y="718011"/>
                </a:lnTo>
                <a:lnTo>
                  <a:pt x="2141423" y="681389"/>
                </a:lnTo>
                <a:lnTo>
                  <a:pt x="2152038" y="644253"/>
                </a:lnTo>
                <a:lnTo>
                  <a:pt x="2159545" y="568908"/>
                </a:lnTo>
                <a:lnTo>
                  <a:pt x="2156295" y="530935"/>
                </a:lnTo>
                <a:lnTo>
                  <a:pt x="2148281" y="492918"/>
                </a:lnTo>
                <a:lnTo>
                  <a:pt x="2135430" y="454977"/>
                </a:lnTo>
                <a:lnTo>
                  <a:pt x="2117672" y="417228"/>
                </a:lnTo>
                <a:lnTo>
                  <a:pt x="2080549" y="359686"/>
                </a:lnTo>
                <a:lnTo>
                  <a:pt x="2033337" y="305584"/>
                </a:lnTo>
                <a:lnTo>
                  <a:pt x="1976773" y="255141"/>
                </a:lnTo>
                <a:lnTo>
                  <a:pt x="1945215" y="231360"/>
                </a:lnTo>
                <a:lnTo>
                  <a:pt x="1911597" y="208576"/>
                </a:lnTo>
                <a:lnTo>
                  <a:pt x="1876009" y="186816"/>
                </a:lnTo>
                <a:lnTo>
                  <a:pt x="1838546" y="166107"/>
                </a:lnTo>
                <a:lnTo>
                  <a:pt x="1799298" y="146476"/>
                </a:lnTo>
                <a:lnTo>
                  <a:pt x="1758359" y="127951"/>
                </a:lnTo>
                <a:lnTo>
                  <a:pt x="1715821" y="110560"/>
                </a:lnTo>
                <a:lnTo>
                  <a:pt x="1671776" y="94328"/>
                </a:lnTo>
                <a:lnTo>
                  <a:pt x="1626316" y="79285"/>
                </a:lnTo>
                <a:lnTo>
                  <a:pt x="1579534" y="65456"/>
                </a:lnTo>
                <a:lnTo>
                  <a:pt x="1531521" y="52870"/>
                </a:lnTo>
                <a:lnTo>
                  <a:pt x="1482371" y="41553"/>
                </a:lnTo>
                <a:lnTo>
                  <a:pt x="1432175" y="31534"/>
                </a:lnTo>
                <a:lnTo>
                  <a:pt x="1381027" y="22838"/>
                </a:lnTo>
                <a:lnTo>
                  <a:pt x="1329017" y="15494"/>
                </a:lnTo>
                <a:lnTo>
                  <a:pt x="1276239" y="9528"/>
                </a:lnTo>
                <a:lnTo>
                  <a:pt x="1222785" y="4969"/>
                </a:lnTo>
                <a:lnTo>
                  <a:pt x="1168747" y="1843"/>
                </a:lnTo>
                <a:lnTo>
                  <a:pt x="1114217" y="177"/>
                </a:lnTo>
                <a:lnTo>
                  <a:pt x="10592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7733" y="2168618"/>
            <a:ext cx="2159635" cy="1521460"/>
          </a:xfrm>
          <a:custGeom>
            <a:avLst/>
            <a:gdLst/>
            <a:ahLst/>
            <a:cxnLst/>
            <a:rect l="l" t="t" r="r" b="b"/>
            <a:pathLst>
              <a:path w="2159634" h="1521460">
                <a:moveTo>
                  <a:pt x="1982798" y="1520985"/>
                </a:moveTo>
                <a:lnTo>
                  <a:pt x="1377770" y="1129825"/>
                </a:lnTo>
                <a:lnTo>
                  <a:pt x="1322230" y="1137497"/>
                </a:lnTo>
                <a:lnTo>
                  <a:pt x="1266627" y="1143544"/>
                </a:lnTo>
                <a:lnTo>
                  <a:pt x="1211054" y="1147994"/>
                </a:lnTo>
                <a:lnTo>
                  <a:pt x="1155604" y="1150874"/>
                </a:lnTo>
                <a:lnTo>
                  <a:pt x="1100368" y="1152211"/>
                </a:lnTo>
                <a:lnTo>
                  <a:pt x="1045439" y="1152034"/>
                </a:lnTo>
                <a:lnTo>
                  <a:pt x="990910" y="1150368"/>
                </a:lnTo>
                <a:lnTo>
                  <a:pt x="936872" y="1147242"/>
                </a:lnTo>
                <a:lnTo>
                  <a:pt x="883418" y="1142683"/>
                </a:lnTo>
                <a:lnTo>
                  <a:pt x="830640" y="1136717"/>
                </a:lnTo>
                <a:lnTo>
                  <a:pt x="778630" y="1129373"/>
                </a:lnTo>
                <a:lnTo>
                  <a:pt x="727481" y="1120677"/>
                </a:lnTo>
                <a:lnTo>
                  <a:pt x="677286" y="1110657"/>
                </a:lnTo>
                <a:lnTo>
                  <a:pt x="628136" y="1099341"/>
                </a:lnTo>
                <a:lnTo>
                  <a:pt x="580123" y="1086754"/>
                </a:lnTo>
                <a:lnTo>
                  <a:pt x="533341" y="1072926"/>
                </a:lnTo>
                <a:lnTo>
                  <a:pt x="487881" y="1057882"/>
                </a:lnTo>
                <a:lnTo>
                  <a:pt x="443836" y="1041651"/>
                </a:lnTo>
                <a:lnTo>
                  <a:pt x="401297" y="1024259"/>
                </a:lnTo>
                <a:lnTo>
                  <a:pt x="360358" y="1005735"/>
                </a:lnTo>
                <a:lnTo>
                  <a:pt x="321111" y="986104"/>
                </a:lnTo>
                <a:lnTo>
                  <a:pt x="283647" y="965395"/>
                </a:lnTo>
                <a:lnTo>
                  <a:pt x="248060" y="943635"/>
                </a:lnTo>
                <a:lnTo>
                  <a:pt x="214442" y="920850"/>
                </a:lnTo>
                <a:lnTo>
                  <a:pt x="182884" y="897069"/>
                </a:lnTo>
                <a:lnTo>
                  <a:pt x="153479" y="872319"/>
                </a:lnTo>
                <a:lnTo>
                  <a:pt x="101499" y="820020"/>
                </a:lnTo>
                <a:lnTo>
                  <a:pt x="59239" y="764170"/>
                </a:lnTo>
                <a:lnTo>
                  <a:pt x="25737" y="700961"/>
                </a:lnTo>
                <a:lnTo>
                  <a:pt x="5173" y="632890"/>
                </a:lnTo>
                <a:lnTo>
                  <a:pt x="0" y="565278"/>
                </a:lnTo>
                <a:lnTo>
                  <a:pt x="2991" y="531831"/>
                </a:lnTo>
                <a:lnTo>
                  <a:pt x="19743" y="466027"/>
                </a:lnTo>
                <a:lnTo>
                  <a:pt x="50338" y="402172"/>
                </a:lnTo>
                <a:lnTo>
                  <a:pt x="94158" y="340864"/>
                </a:lnTo>
                <a:lnTo>
                  <a:pt x="120834" y="311350"/>
                </a:lnTo>
                <a:lnTo>
                  <a:pt x="150584" y="282697"/>
                </a:lnTo>
                <a:lnTo>
                  <a:pt x="183331" y="254979"/>
                </a:lnTo>
                <a:lnTo>
                  <a:pt x="218997" y="228270"/>
                </a:lnTo>
                <a:lnTo>
                  <a:pt x="257505" y="202644"/>
                </a:lnTo>
                <a:lnTo>
                  <a:pt x="298778" y="178177"/>
                </a:lnTo>
                <a:lnTo>
                  <a:pt x="342739" y="154942"/>
                </a:lnTo>
                <a:lnTo>
                  <a:pt x="389309" y="133015"/>
                </a:lnTo>
                <a:lnTo>
                  <a:pt x="438413" y="112469"/>
                </a:lnTo>
                <a:lnTo>
                  <a:pt x="489971" y="93380"/>
                </a:lnTo>
                <a:lnTo>
                  <a:pt x="543908" y="75821"/>
                </a:lnTo>
                <a:lnTo>
                  <a:pt x="600145" y="59868"/>
                </a:lnTo>
                <a:lnTo>
                  <a:pt x="658605" y="45594"/>
                </a:lnTo>
                <a:lnTo>
                  <a:pt x="719211" y="33075"/>
                </a:lnTo>
                <a:lnTo>
                  <a:pt x="781886" y="22385"/>
                </a:lnTo>
                <a:lnTo>
                  <a:pt x="837427" y="14714"/>
                </a:lnTo>
                <a:lnTo>
                  <a:pt x="893030" y="8667"/>
                </a:lnTo>
                <a:lnTo>
                  <a:pt x="948602" y="4217"/>
                </a:lnTo>
                <a:lnTo>
                  <a:pt x="1004053" y="1337"/>
                </a:lnTo>
                <a:lnTo>
                  <a:pt x="1059289" y="0"/>
                </a:lnTo>
                <a:lnTo>
                  <a:pt x="1114217" y="177"/>
                </a:lnTo>
                <a:lnTo>
                  <a:pt x="1168747" y="1843"/>
                </a:lnTo>
                <a:lnTo>
                  <a:pt x="1222785" y="4969"/>
                </a:lnTo>
                <a:lnTo>
                  <a:pt x="1276239" y="9528"/>
                </a:lnTo>
                <a:lnTo>
                  <a:pt x="1329017" y="15494"/>
                </a:lnTo>
                <a:lnTo>
                  <a:pt x="1381027" y="22838"/>
                </a:lnTo>
                <a:lnTo>
                  <a:pt x="1432175" y="31534"/>
                </a:lnTo>
                <a:lnTo>
                  <a:pt x="1482371" y="41553"/>
                </a:lnTo>
                <a:lnTo>
                  <a:pt x="1531521" y="52870"/>
                </a:lnTo>
                <a:lnTo>
                  <a:pt x="1579534" y="65456"/>
                </a:lnTo>
                <a:lnTo>
                  <a:pt x="1626316" y="79285"/>
                </a:lnTo>
                <a:lnTo>
                  <a:pt x="1671776" y="94328"/>
                </a:lnTo>
                <a:lnTo>
                  <a:pt x="1715821" y="110560"/>
                </a:lnTo>
                <a:lnTo>
                  <a:pt x="1758359" y="127951"/>
                </a:lnTo>
                <a:lnTo>
                  <a:pt x="1799298" y="146476"/>
                </a:lnTo>
                <a:lnTo>
                  <a:pt x="1838546" y="166107"/>
                </a:lnTo>
                <a:lnTo>
                  <a:pt x="1876009" y="186816"/>
                </a:lnTo>
                <a:lnTo>
                  <a:pt x="1911597" y="208576"/>
                </a:lnTo>
                <a:lnTo>
                  <a:pt x="1945215" y="231360"/>
                </a:lnTo>
                <a:lnTo>
                  <a:pt x="1976773" y="255141"/>
                </a:lnTo>
                <a:lnTo>
                  <a:pt x="2006178" y="279892"/>
                </a:lnTo>
                <a:lnTo>
                  <a:pt x="2058158" y="332191"/>
                </a:lnTo>
                <a:lnTo>
                  <a:pt x="2100418" y="388041"/>
                </a:lnTo>
                <a:lnTo>
                  <a:pt x="2135430" y="454977"/>
                </a:lnTo>
                <a:lnTo>
                  <a:pt x="2148281" y="492918"/>
                </a:lnTo>
                <a:lnTo>
                  <a:pt x="2156295" y="530935"/>
                </a:lnTo>
                <a:lnTo>
                  <a:pt x="2159545" y="568908"/>
                </a:lnTo>
                <a:lnTo>
                  <a:pt x="2158102" y="606719"/>
                </a:lnTo>
                <a:lnTo>
                  <a:pt x="2141423" y="681389"/>
                </a:lnTo>
                <a:lnTo>
                  <a:pt x="2126330" y="718011"/>
                </a:lnTo>
                <a:lnTo>
                  <a:pt x="2106830" y="754001"/>
                </a:lnTo>
                <a:lnTo>
                  <a:pt x="2082994" y="789240"/>
                </a:lnTo>
                <a:lnTo>
                  <a:pt x="2054894" y="823611"/>
                </a:lnTo>
                <a:lnTo>
                  <a:pt x="2022601" y="856996"/>
                </a:lnTo>
                <a:lnTo>
                  <a:pt x="1986187" y="889278"/>
                </a:lnTo>
                <a:lnTo>
                  <a:pt x="1945723" y="920338"/>
                </a:lnTo>
                <a:lnTo>
                  <a:pt x="1901281" y="950058"/>
                </a:lnTo>
                <a:lnTo>
                  <a:pt x="1852933" y="978321"/>
                </a:lnTo>
                <a:lnTo>
                  <a:pt x="1800748" y="1005009"/>
                </a:lnTo>
                <a:lnTo>
                  <a:pt x="1744800" y="1030003"/>
                </a:lnTo>
                <a:lnTo>
                  <a:pt x="1982798" y="1520985"/>
                </a:lnTo>
                <a:close/>
              </a:path>
            </a:pathLst>
          </a:custGeom>
          <a:ln w="12191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57819" y="2374519"/>
            <a:ext cx="1459865" cy="74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600" i="1" spc="-30" dirty="0">
                <a:latin typeface="Verdana"/>
                <a:cs typeface="Verdana"/>
              </a:rPr>
              <a:t>W</a:t>
            </a:r>
            <a:r>
              <a:rPr sz="1600" i="1" spc="-5" dirty="0">
                <a:latin typeface="Verdana"/>
                <a:cs typeface="Verdana"/>
              </a:rPr>
              <a:t>hat</a:t>
            </a:r>
            <a:r>
              <a:rPr sz="1600" i="1" spc="-155" dirty="0">
                <a:latin typeface="Verdana"/>
                <a:cs typeface="Verdana"/>
              </a:rPr>
              <a:t> </a:t>
            </a:r>
            <a:r>
              <a:rPr sz="1600" i="1" spc="5" dirty="0">
                <a:latin typeface="Verdana"/>
                <a:cs typeface="Verdana"/>
              </a:rPr>
              <a:t>does</a:t>
            </a:r>
            <a:r>
              <a:rPr sz="1600" i="1" spc="-105" dirty="0">
                <a:latin typeface="Verdana"/>
                <a:cs typeface="Verdana"/>
              </a:rPr>
              <a:t> 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-125" dirty="0">
                <a:latin typeface="Verdana"/>
                <a:cs typeface="Verdana"/>
              </a:rPr>
              <a:t>his</a:t>
            </a:r>
            <a:r>
              <a:rPr sz="1600" i="1" spc="-95" dirty="0">
                <a:latin typeface="Verdana"/>
                <a:cs typeface="Verdana"/>
              </a:rPr>
              <a:t> 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125" dirty="0">
                <a:latin typeface="Verdana"/>
                <a:cs typeface="Verdana"/>
              </a:rPr>
              <a:t>l</a:t>
            </a:r>
            <a:r>
              <a:rPr sz="1600" i="1" spc="-120" dirty="0">
                <a:latin typeface="Verdana"/>
                <a:cs typeface="Verdana"/>
              </a:rPr>
              <a:t>l</a:t>
            </a:r>
            <a:r>
              <a:rPr sz="1600" i="1" spc="-130" dirty="0">
                <a:latin typeface="Verdana"/>
                <a:cs typeface="Verdana"/>
              </a:rPr>
              <a:t> us</a:t>
            </a:r>
            <a:r>
              <a:rPr sz="1600" i="1" spc="-120" dirty="0">
                <a:latin typeface="Verdana"/>
                <a:cs typeface="Verdana"/>
              </a:rPr>
              <a:t> </a:t>
            </a:r>
            <a:r>
              <a:rPr sz="1600" i="1" spc="25" dirty="0">
                <a:latin typeface="Verdana"/>
                <a:cs typeface="Verdana"/>
              </a:rPr>
              <a:t>about</a:t>
            </a:r>
            <a:r>
              <a:rPr sz="1600" i="1" spc="15" dirty="0">
                <a:latin typeface="Verdana"/>
                <a:cs typeface="Verdana"/>
              </a:rPr>
              <a:t> </a:t>
            </a:r>
            <a:r>
              <a:rPr sz="1600" i="1" spc="80" dirty="0">
                <a:latin typeface="Verdana"/>
                <a:cs typeface="Verdana"/>
              </a:rPr>
              <a:t>A</a:t>
            </a:r>
            <a:r>
              <a:rPr sz="1600" i="1" spc="-220" dirty="0">
                <a:latin typeface="Verdana"/>
                <a:cs typeface="Verdana"/>
              </a:rPr>
              <a:t>s</a:t>
            </a:r>
            <a:r>
              <a:rPr sz="1600" i="1" spc="-210" dirty="0">
                <a:latin typeface="Verdana"/>
                <a:cs typeface="Verdana"/>
              </a:rPr>
              <a:t>s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90" dirty="0">
                <a:latin typeface="Verdana"/>
                <a:cs typeface="Verdana"/>
              </a:rPr>
              <a:t>t</a:t>
            </a:r>
            <a:r>
              <a:rPr sz="1600" i="1" spc="-114" dirty="0">
                <a:latin typeface="Verdana"/>
                <a:cs typeface="Verdana"/>
              </a:rPr>
              <a:t> </a:t>
            </a:r>
            <a:r>
              <a:rPr sz="1600" i="1" spc="-295" dirty="0">
                <a:latin typeface="Verdana"/>
                <a:cs typeface="Verdana"/>
              </a:rPr>
              <a:t>I</a:t>
            </a:r>
            <a:r>
              <a:rPr sz="1600" i="1" spc="80" dirty="0">
                <a:latin typeface="Verdana"/>
                <a:cs typeface="Verdana"/>
              </a:rPr>
              <a:t>d?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0125" algn="l"/>
              </a:tabLst>
            </a:pPr>
            <a:r>
              <a:rPr sz="4000" spc="245" dirty="0"/>
              <a:t>Relatio</a:t>
            </a:r>
            <a:r>
              <a:rPr sz="4000" spc="290" dirty="0"/>
              <a:t>n</a:t>
            </a:r>
            <a:r>
              <a:rPr sz="4000" spc="204" dirty="0"/>
              <a:t>shi</a:t>
            </a:r>
            <a:r>
              <a:rPr sz="4000" spc="280" dirty="0"/>
              <a:t>p</a:t>
            </a:r>
            <a:r>
              <a:rPr sz="4000" dirty="0"/>
              <a:t>	</a:t>
            </a:r>
            <a:r>
              <a:rPr sz="4000" spc="235" dirty="0"/>
              <a:t>Types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615187" y="2242311"/>
            <a:ext cx="3726179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PE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35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20" dirty="0">
                <a:solidFill>
                  <a:srgbClr val="D11F2E"/>
                </a:solidFill>
                <a:latin typeface="Verdana"/>
                <a:cs typeface="Verdana"/>
              </a:rPr>
              <a:t>“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2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3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”</a:t>
            </a:r>
            <a:r>
              <a:rPr sz="1400" b="1" spc="-6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9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TI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2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15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6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40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,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0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-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6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TI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140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40" dirty="0">
                <a:solidFill>
                  <a:srgbClr val="D11F2E"/>
                </a:solidFill>
                <a:latin typeface="Verdana"/>
                <a:cs typeface="Verdana"/>
              </a:rPr>
              <a:t>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73979" y="3941064"/>
            <a:ext cx="152400" cy="520065"/>
          </a:xfrm>
          <a:custGeom>
            <a:avLst/>
            <a:gdLst/>
            <a:ahLst/>
            <a:cxnLst/>
            <a:rect l="l" t="t" r="r" b="b"/>
            <a:pathLst>
              <a:path w="152400" h="520064">
                <a:moveTo>
                  <a:pt x="0" y="259841"/>
                </a:moveTo>
                <a:lnTo>
                  <a:pt x="2725" y="190764"/>
                </a:lnTo>
                <a:lnTo>
                  <a:pt x="10413" y="128693"/>
                </a:lnTo>
                <a:lnTo>
                  <a:pt x="22336" y="76104"/>
                </a:lnTo>
                <a:lnTo>
                  <a:pt x="37761" y="35475"/>
                </a:lnTo>
                <a:lnTo>
                  <a:pt x="76200" y="0"/>
                </a:lnTo>
                <a:lnTo>
                  <a:pt x="96440" y="9281"/>
                </a:lnTo>
                <a:lnTo>
                  <a:pt x="130063" y="76104"/>
                </a:lnTo>
                <a:lnTo>
                  <a:pt x="141986" y="128693"/>
                </a:lnTo>
                <a:lnTo>
                  <a:pt x="149674" y="190764"/>
                </a:lnTo>
                <a:lnTo>
                  <a:pt x="152400" y="259841"/>
                </a:lnTo>
                <a:lnTo>
                  <a:pt x="149674" y="328919"/>
                </a:lnTo>
                <a:lnTo>
                  <a:pt x="141986" y="390990"/>
                </a:lnTo>
                <a:lnTo>
                  <a:pt x="130063" y="443579"/>
                </a:lnTo>
                <a:lnTo>
                  <a:pt x="114638" y="484208"/>
                </a:lnTo>
                <a:lnTo>
                  <a:pt x="76200" y="519683"/>
                </a:lnTo>
                <a:lnTo>
                  <a:pt x="55959" y="510402"/>
                </a:lnTo>
                <a:lnTo>
                  <a:pt x="22336" y="443579"/>
                </a:lnTo>
                <a:lnTo>
                  <a:pt x="10413" y="390990"/>
                </a:lnTo>
                <a:lnTo>
                  <a:pt x="2725" y="328919"/>
                </a:lnTo>
                <a:lnTo>
                  <a:pt x="0" y="259841"/>
                </a:lnTo>
                <a:close/>
              </a:path>
            </a:pathLst>
          </a:custGeom>
          <a:ln w="15240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6797" y="3599815"/>
            <a:ext cx="2204085" cy="42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185">
              <a:lnSpc>
                <a:spcPct val="100000"/>
              </a:lnSpc>
            </a:pPr>
            <a:r>
              <a:rPr sz="1600" i="1" spc="15" dirty="0">
                <a:latin typeface="Verdana"/>
                <a:cs typeface="Verdana"/>
              </a:rPr>
              <a:t>De</a:t>
            </a:r>
            <a:r>
              <a:rPr sz="1600" i="1" spc="-25" dirty="0">
                <a:latin typeface="Verdana"/>
                <a:cs typeface="Verdana"/>
              </a:rPr>
              <a:t>no</a:t>
            </a:r>
            <a:r>
              <a:rPr sz="1600" i="1" spc="-10" dirty="0">
                <a:latin typeface="Verdana"/>
                <a:cs typeface="Verdana"/>
              </a:rPr>
              <a:t>t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215" dirty="0">
                <a:latin typeface="Verdana"/>
                <a:cs typeface="Verdana"/>
              </a:rPr>
              <a:t>s</a:t>
            </a:r>
            <a:r>
              <a:rPr sz="1600" i="1" spc="-120" dirty="0">
                <a:latin typeface="Verdana"/>
                <a:cs typeface="Verdana"/>
              </a:rPr>
              <a:t> </a:t>
            </a:r>
            <a:r>
              <a:rPr sz="1600" i="1" spc="30" dirty="0">
                <a:latin typeface="Verdana"/>
                <a:cs typeface="Verdana"/>
              </a:rPr>
              <a:t>ma</a:t>
            </a:r>
            <a:r>
              <a:rPr sz="1600" i="1" spc="25" dirty="0">
                <a:latin typeface="Verdana"/>
                <a:cs typeface="Verdana"/>
              </a:rPr>
              <a:t>nda</a:t>
            </a:r>
            <a:r>
              <a:rPr sz="1600" i="1" spc="20" dirty="0">
                <a:latin typeface="Verdana"/>
                <a:cs typeface="Verdana"/>
              </a:rPr>
              <a:t>t</a:t>
            </a:r>
            <a:r>
              <a:rPr sz="1600" i="1" spc="-75" dirty="0">
                <a:latin typeface="Verdana"/>
                <a:cs typeface="Verdana"/>
              </a:rPr>
              <a:t>ory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i="1" spc="-120" dirty="0">
                <a:latin typeface="Verdana"/>
                <a:cs typeface="Verdana"/>
              </a:rPr>
              <a:t>(</a:t>
            </a:r>
            <a:r>
              <a:rPr sz="1100" i="1" dirty="0">
                <a:latin typeface="Verdana"/>
                <a:cs typeface="Verdana"/>
              </a:rPr>
              <a:t>by</a:t>
            </a:r>
            <a:r>
              <a:rPr sz="1100" i="1" spc="-80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t</a:t>
            </a:r>
            <a:r>
              <a:rPr sz="1100" i="1" spc="-60" dirty="0">
                <a:latin typeface="Verdana"/>
                <a:cs typeface="Verdana"/>
              </a:rPr>
              <a:t>h</a:t>
            </a:r>
            <a:r>
              <a:rPr sz="1100" i="1" spc="60" dirty="0">
                <a:latin typeface="Verdana"/>
                <a:cs typeface="Verdana"/>
              </a:rPr>
              <a:t>e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ent</a:t>
            </a:r>
            <a:r>
              <a:rPr sz="1100" i="1" dirty="0">
                <a:latin typeface="Verdana"/>
                <a:cs typeface="Verdana"/>
              </a:rPr>
              <a:t>i</a:t>
            </a:r>
            <a:r>
              <a:rPr sz="1100" i="1" spc="-60" dirty="0">
                <a:latin typeface="Verdana"/>
                <a:cs typeface="Verdana"/>
              </a:rPr>
              <a:t>ty</a:t>
            </a:r>
            <a:r>
              <a:rPr sz="1100" i="1" spc="-120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t</a:t>
            </a:r>
            <a:r>
              <a:rPr sz="1100" i="1" spc="-60" dirty="0">
                <a:latin typeface="Verdana"/>
                <a:cs typeface="Verdana"/>
              </a:rPr>
              <a:t>h</a:t>
            </a:r>
            <a:r>
              <a:rPr sz="1100" i="1" spc="15" dirty="0">
                <a:latin typeface="Verdana"/>
                <a:cs typeface="Verdana"/>
              </a:rPr>
              <a:t>a</a:t>
            </a:r>
            <a:r>
              <a:rPr sz="1100" i="1" spc="10" dirty="0">
                <a:latin typeface="Verdana"/>
                <a:cs typeface="Verdana"/>
              </a:rPr>
              <a:t>t</a:t>
            </a:r>
            <a:r>
              <a:rPr sz="1100" i="1" spc="-80" dirty="0">
                <a:latin typeface="Verdana"/>
                <a:cs typeface="Verdana"/>
              </a:rPr>
              <a:t> </a:t>
            </a:r>
            <a:r>
              <a:rPr sz="1100" i="1" spc="-70" dirty="0">
                <a:latin typeface="Verdana"/>
                <a:cs typeface="Verdana"/>
              </a:rPr>
              <a:t>i</a:t>
            </a:r>
            <a:r>
              <a:rPr sz="1100" i="1" spc="-145" dirty="0">
                <a:latin typeface="Verdana"/>
                <a:cs typeface="Verdana"/>
              </a:rPr>
              <a:t>s</a:t>
            </a:r>
            <a:r>
              <a:rPr sz="1100" i="1" spc="-110" dirty="0">
                <a:latin typeface="Verdana"/>
                <a:cs typeface="Verdana"/>
              </a:rPr>
              <a:t> </a:t>
            </a:r>
            <a:r>
              <a:rPr sz="1100" i="1" spc="-40" dirty="0">
                <a:latin typeface="Verdana"/>
                <a:cs typeface="Verdana"/>
              </a:rPr>
              <a:t>m</a:t>
            </a:r>
            <a:r>
              <a:rPr sz="1100" i="1" spc="-5" dirty="0">
                <a:latin typeface="Verdana"/>
                <a:cs typeface="Verdana"/>
              </a:rPr>
              <a:t>andator</a:t>
            </a:r>
            <a:r>
              <a:rPr sz="1100" i="1" spc="-15" dirty="0">
                <a:latin typeface="Verdana"/>
                <a:cs typeface="Verdana"/>
              </a:rPr>
              <a:t>y</a:t>
            </a:r>
            <a:r>
              <a:rPr sz="1100" i="1" spc="-95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52644" y="4463796"/>
            <a:ext cx="167640" cy="520065"/>
          </a:xfrm>
          <a:custGeom>
            <a:avLst/>
            <a:gdLst/>
            <a:ahLst/>
            <a:cxnLst/>
            <a:rect l="l" t="t" r="r" b="b"/>
            <a:pathLst>
              <a:path w="167639" h="520064">
                <a:moveTo>
                  <a:pt x="0" y="259842"/>
                </a:moveTo>
                <a:lnTo>
                  <a:pt x="2989" y="190764"/>
                </a:lnTo>
                <a:lnTo>
                  <a:pt x="11429" y="128693"/>
                </a:lnTo>
                <a:lnTo>
                  <a:pt x="24526" y="76104"/>
                </a:lnTo>
                <a:lnTo>
                  <a:pt x="41486" y="35475"/>
                </a:lnTo>
                <a:lnTo>
                  <a:pt x="83819" y="0"/>
                </a:lnTo>
                <a:lnTo>
                  <a:pt x="106124" y="9281"/>
                </a:lnTo>
                <a:lnTo>
                  <a:pt x="143113" y="76104"/>
                </a:lnTo>
                <a:lnTo>
                  <a:pt x="156210" y="128693"/>
                </a:lnTo>
                <a:lnTo>
                  <a:pt x="164650" y="190764"/>
                </a:lnTo>
                <a:lnTo>
                  <a:pt x="167639" y="259842"/>
                </a:lnTo>
                <a:lnTo>
                  <a:pt x="164650" y="328919"/>
                </a:lnTo>
                <a:lnTo>
                  <a:pt x="156210" y="390990"/>
                </a:lnTo>
                <a:lnTo>
                  <a:pt x="143113" y="443579"/>
                </a:lnTo>
                <a:lnTo>
                  <a:pt x="126153" y="484208"/>
                </a:lnTo>
                <a:lnTo>
                  <a:pt x="83819" y="519684"/>
                </a:lnTo>
                <a:lnTo>
                  <a:pt x="61515" y="510402"/>
                </a:lnTo>
                <a:lnTo>
                  <a:pt x="24526" y="443579"/>
                </a:lnTo>
                <a:lnTo>
                  <a:pt x="11429" y="390990"/>
                </a:lnTo>
                <a:lnTo>
                  <a:pt x="2989" y="328919"/>
                </a:lnTo>
                <a:lnTo>
                  <a:pt x="0" y="259842"/>
                </a:lnTo>
                <a:close/>
              </a:path>
            </a:pathLst>
          </a:custGeom>
          <a:ln w="15239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49882" y="4780280"/>
            <a:ext cx="134747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20" dirty="0">
                <a:latin typeface="Verdana"/>
                <a:cs typeface="Verdana"/>
              </a:rPr>
              <a:t>D</a:t>
            </a:r>
            <a:r>
              <a:rPr sz="1600" i="1" spc="10" dirty="0">
                <a:latin typeface="Verdana"/>
                <a:cs typeface="Verdana"/>
              </a:rPr>
              <a:t>e</a:t>
            </a:r>
            <a:r>
              <a:rPr sz="1600" i="1" spc="15" dirty="0">
                <a:latin typeface="Verdana"/>
                <a:cs typeface="Verdana"/>
              </a:rPr>
              <a:t>n</a:t>
            </a:r>
            <a:r>
              <a:rPr sz="1600" i="1" spc="5" dirty="0">
                <a:latin typeface="Verdana"/>
                <a:cs typeface="Verdana"/>
              </a:rPr>
              <a:t>o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215" dirty="0">
                <a:latin typeface="Verdana"/>
                <a:cs typeface="Verdana"/>
              </a:rPr>
              <a:t>s</a:t>
            </a:r>
            <a:r>
              <a:rPr sz="1600" i="1" spc="-120" dirty="0">
                <a:latin typeface="Verdana"/>
                <a:cs typeface="Verdana"/>
              </a:rPr>
              <a:t> </a:t>
            </a:r>
            <a:r>
              <a:rPr sz="1600" i="1" spc="15" dirty="0">
                <a:latin typeface="Verdana"/>
                <a:cs typeface="Verdana"/>
              </a:rPr>
              <a:t>n</a:t>
            </a:r>
            <a:r>
              <a:rPr sz="1600" i="1" spc="5" dirty="0">
                <a:latin typeface="Verdana"/>
                <a:cs typeface="Verdana"/>
              </a:rPr>
              <a:t>o</a:t>
            </a:r>
            <a:r>
              <a:rPr sz="1600" i="1" spc="-40" dirty="0">
                <a:latin typeface="Verdana"/>
                <a:cs typeface="Verdana"/>
              </a:rPr>
              <a:t>n</a:t>
            </a:r>
            <a:r>
              <a:rPr sz="1600" i="1" spc="-200" dirty="0">
                <a:latin typeface="Verdana"/>
                <a:cs typeface="Verdana"/>
              </a:rPr>
              <a:t>-</a:t>
            </a:r>
            <a:endParaRPr sz="1600">
              <a:latin typeface="Verdana"/>
              <a:cs typeface="Verdana"/>
            </a:endParaRPr>
          </a:p>
          <a:p>
            <a:pPr marL="315595">
              <a:lnSpc>
                <a:spcPct val="100000"/>
              </a:lnSpc>
            </a:pP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10" dirty="0">
                <a:latin typeface="Verdana"/>
                <a:cs typeface="Verdana"/>
              </a:rPr>
              <a:t>dent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-50" dirty="0">
                <a:latin typeface="Verdana"/>
                <a:cs typeface="Verdana"/>
              </a:rPr>
              <a:t>fying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75076" y="3777742"/>
            <a:ext cx="1901189" cy="430530"/>
          </a:xfrm>
          <a:custGeom>
            <a:avLst/>
            <a:gdLst/>
            <a:ahLst/>
            <a:cxnLst/>
            <a:rect l="l" t="t" r="r" b="b"/>
            <a:pathLst>
              <a:path w="1901189" h="430529">
                <a:moveTo>
                  <a:pt x="43987" y="35014"/>
                </a:moveTo>
                <a:lnTo>
                  <a:pt x="29622" y="39883"/>
                </a:lnTo>
                <a:lnTo>
                  <a:pt x="40939" y="49998"/>
                </a:lnTo>
                <a:lnTo>
                  <a:pt x="1897634" y="430022"/>
                </a:lnTo>
                <a:lnTo>
                  <a:pt x="1900682" y="415163"/>
                </a:lnTo>
                <a:lnTo>
                  <a:pt x="43987" y="35014"/>
                </a:lnTo>
                <a:close/>
              </a:path>
              <a:path w="1901189" h="430529">
                <a:moveTo>
                  <a:pt x="99949" y="0"/>
                </a:moveTo>
                <a:lnTo>
                  <a:pt x="95885" y="1270"/>
                </a:lnTo>
                <a:lnTo>
                  <a:pt x="0" y="33782"/>
                </a:lnTo>
                <a:lnTo>
                  <a:pt x="75437" y="101346"/>
                </a:lnTo>
                <a:lnTo>
                  <a:pt x="78612" y="104139"/>
                </a:lnTo>
                <a:lnTo>
                  <a:pt x="83438" y="103886"/>
                </a:lnTo>
                <a:lnTo>
                  <a:pt x="89026" y="97536"/>
                </a:lnTo>
                <a:lnTo>
                  <a:pt x="88773" y="92710"/>
                </a:lnTo>
                <a:lnTo>
                  <a:pt x="85598" y="89916"/>
                </a:lnTo>
                <a:lnTo>
                  <a:pt x="40939" y="49998"/>
                </a:lnTo>
                <a:lnTo>
                  <a:pt x="13208" y="44323"/>
                </a:lnTo>
                <a:lnTo>
                  <a:pt x="16256" y="29337"/>
                </a:lnTo>
                <a:lnTo>
                  <a:pt x="60741" y="29337"/>
                </a:lnTo>
                <a:lnTo>
                  <a:pt x="100837" y="15748"/>
                </a:lnTo>
                <a:lnTo>
                  <a:pt x="104775" y="14350"/>
                </a:lnTo>
                <a:lnTo>
                  <a:pt x="106934" y="10033"/>
                </a:lnTo>
                <a:lnTo>
                  <a:pt x="105537" y="6096"/>
                </a:lnTo>
                <a:lnTo>
                  <a:pt x="104266" y="2159"/>
                </a:lnTo>
                <a:lnTo>
                  <a:pt x="99949" y="0"/>
                </a:lnTo>
                <a:close/>
              </a:path>
              <a:path w="1901189" h="430529">
                <a:moveTo>
                  <a:pt x="16256" y="29337"/>
                </a:moveTo>
                <a:lnTo>
                  <a:pt x="13208" y="44323"/>
                </a:lnTo>
                <a:lnTo>
                  <a:pt x="40939" y="49998"/>
                </a:lnTo>
                <a:lnTo>
                  <a:pt x="34304" y="44069"/>
                </a:lnTo>
                <a:lnTo>
                  <a:pt x="17272" y="44069"/>
                </a:lnTo>
                <a:lnTo>
                  <a:pt x="19812" y="31114"/>
                </a:lnTo>
                <a:lnTo>
                  <a:pt x="24939" y="31114"/>
                </a:lnTo>
                <a:lnTo>
                  <a:pt x="16256" y="29337"/>
                </a:lnTo>
                <a:close/>
              </a:path>
              <a:path w="1901189" h="430529">
                <a:moveTo>
                  <a:pt x="19812" y="31114"/>
                </a:moveTo>
                <a:lnTo>
                  <a:pt x="17272" y="44069"/>
                </a:lnTo>
                <a:lnTo>
                  <a:pt x="29622" y="39883"/>
                </a:lnTo>
                <a:lnTo>
                  <a:pt x="19812" y="31114"/>
                </a:lnTo>
                <a:close/>
              </a:path>
              <a:path w="1901189" h="430529">
                <a:moveTo>
                  <a:pt x="29622" y="39883"/>
                </a:moveTo>
                <a:lnTo>
                  <a:pt x="17272" y="44069"/>
                </a:lnTo>
                <a:lnTo>
                  <a:pt x="34304" y="44069"/>
                </a:lnTo>
                <a:lnTo>
                  <a:pt x="29622" y="39883"/>
                </a:lnTo>
                <a:close/>
              </a:path>
              <a:path w="1901189" h="430529">
                <a:moveTo>
                  <a:pt x="24939" y="31114"/>
                </a:moveTo>
                <a:lnTo>
                  <a:pt x="19812" y="31114"/>
                </a:lnTo>
                <a:lnTo>
                  <a:pt x="29622" y="39883"/>
                </a:lnTo>
                <a:lnTo>
                  <a:pt x="43987" y="35014"/>
                </a:lnTo>
                <a:lnTo>
                  <a:pt x="24939" y="31114"/>
                </a:lnTo>
                <a:close/>
              </a:path>
              <a:path w="1901189" h="430529">
                <a:moveTo>
                  <a:pt x="60741" y="29337"/>
                </a:moveTo>
                <a:lnTo>
                  <a:pt x="16256" y="29337"/>
                </a:lnTo>
                <a:lnTo>
                  <a:pt x="43987" y="35014"/>
                </a:lnTo>
                <a:lnTo>
                  <a:pt x="60741" y="29337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5076" y="4716907"/>
            <a:ext cx="1879600" cy="353060"/>
          </a:xfrm>
          <a:custGeom>
            <a:avLst/>
            <a:gdLst/>
            <a:ahLst/>
            <a:cxnLst/>
            <a:rect l="l" t="t" r="r" b="b"/>
            <a:pathLst>
              <a:path w="1879600" h="353060">
                <a:moveTo>
                  <a:pt x="81279" y="247776"/>
                </a:moveTo>
                <a:lnTo>
                  <a:pt x="78104" y="250443"/>
                </a:lnTo>
                <a:lnTo>
                  <a:pt x="0" y="314959"/>
                </a:lnTo>
                <a:lnTo>
                  <a:pt x="98425" y="352678"/>
                </a:lnTo>
                <a:lnTo>
                  <a:pt x="102870" y="350773"/>
                </a:lnTo>
                <a:lnTo>
                  <a:pt x="105918" y="342899"/>
                </a:lnTo>
                <a:lnTo>
                  <a:pt x="103886" y="338454"/>
                </a:lnTo>
                <a:lnTo>
                  <a:pt x="55814" y="320039"/>
                </a:lnTo>
                <a:lnTo>
                  <a:pt x="16128" y="320039"/>
                </a:lnTo>
                <a:lnTo>
                  <a:pt x="13588" y="304926"/>
                </a:lnTo>
                <a:lnTo>
                  <a:pt x="41561" y="300348"/>
                </a:lnTo>
                <a:lnTo>
                  <a:pt x="87757" y="262254"/>
                </a:lnTo>
                <a:lnTo>
                  <a:pt x="91059" y="259460"/>
                </a:lnTo>
                <a:lnTo>
                  <a:pt x="91439" y="254761"/>
                </a:lnTo>
                <a:lnTo>
                  <a:pt x="88773" y="251459"/>
                </a:lnTo>
                <a:lnTo>
                  <a:pt x="86106" y="248284"/>
                </a:lnTo>
                <a:lnTo>
                  <a:pt x="81279" y="247776"/>
                </a:lnTo>
                <a:close/>
              </a:path>
              <a:path w="1879600" h="353060">
                <a:moveTo>
                  <a:pt x="41561" y="300348"/>
                </a:moveTo>
                <a:lnTo>
                  <a:pt x="13588" y="304926"/>
                </a:lnTo>
                <a:lnTo>
                  <a:pt x="16128" y="320039"/>
                </a:lnTo>
                <a:lnTo>
                  <a:pt x="26211" y="318388"/>
                </a:lnTo>
                <a:lnTo>
                  <a:pt x="19685" y="318388"/>
                </a:lnTo>
                <a:lnTo>
                  <a:pt x="17652" y="305434"/>
                </a:lnTo>
                <a:lnTo>
                  <a:pt x="35393" y="305434"/>
                </a:lnTo>
                <a:lnTo>
                  <a:pt x="41561" y="300348"/>
                </a:lnTo>
                <a:close/>
              </a:path>
              <a:path w="1879600" h="353060">
                <a:moveTo>
                  <a:pt x="43922" y="315488"/>
                </a:moveTo>
                <a:lnTo>
                  <a:pt x="16128" y="320039"/>
                </a:lnTo>
                <a:lnTo>
                  <a:pt x="55814" y="320039"/>
                </a:lnTo>
                <a:lnTo>
                  <a:pt x="43922" y="315488"/>
                </a:lnTo>
                <a:close/>
              </a:path>
              <a:path w="1879600" h="353060">
                <a:moveTo>
                  <a:pt x="17652" y="305434"/>
                </a:moveTo>
                <a:lnTo>
                  <a:pt x="19685" y="318388"/>
                </a:lnTo>
                <a:lnTo>
                  <a:pt x="29770" y="310072"/>
                </a:lnTo>
                <a:lnTo>
                  <a:pt x="17652" y="305434"/>
                </a:lnTo>
                <a:close/>
              </a:path>
              <a:path w="1879600" h="353060">
                <a:moveTo>
                  <a:pt x="29770" y="310072"/>
                </a:moveTo>
                <a:lnTo>
                  <a:pt x="19685" y="318388"/>
                </a:lnTo>
                <a:lnTo>
                  <a:pt x="26211" y="318388"/>
                </a:lnTo>
                <a:lnTo>
                  <a:pt x="43922" y="315488"/>
                </a:lnTo>
                <a:lnTo>
                  <a:pt x="29770" y="310072"/>
                </a:lnTo>
                <a:close/>
              </a:path>
              <a:path w="1879600" h="353060">
                <a:moveTo>
                  <a:pt x="1876678" y="0"/>
                </a:moveTo>
                <a:lnTo>
                  <a:pt x="41561" y="300348"/>
                </a:lnTo>
                <a:lnTo>
                  <a:pt x="29770" y="310072"/>
                </a:lnTo>
                <a:lnTo>
                  <a:pt x="43922" y="315488"/>
                </a:lnTo>
                <a:lnTo>
                  <a:pt x="1879091" y="14985"/>
                </a:lnTo>
                <a:lnTo>
                  <a:pt x="1876678" y="0"/>
                </a:lnTo>
                <a:close/>
              </a:path>
              <a:path w="1879600" h="353060">
                <a:moveTo>
                  <a:pt x="35393" y="305434"/>
                </a:moveTo>
                <a:lnTo>
                  <a:pt x="17652" y="305434"/>
                </a:lnTo>
                <a:lnTo>
                  <a:pt x="29770" y="310072"/>
                </a:lnTo>
                <a:lnTo>
                  <a:pt x="35393" y="305434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3651" y="5990082"/>
            <a:ext cx="253301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6695">
              <a:lnSpc>
                <a:spcPct val="100000"/>
              </a:lnSpc>
            </a:pPr>
            <a:r>
              <a:rPr sz="1600" i="1" spc="50" dirty="0">
                <a:latin typeface="Verdana"/>
                <a:cs typeface="Verdana"/>
              </a:rPr>
              <a:t>Pa</a:t>
            </a:r>
            <a:r>
              <a:rPr sz="1600" i="1" spc="-50" dirty="0">
                <a:latin typeface="Verdana"/>
                <a:cs typeface="Verdana"/>
              </a:rPr>
              <a:t>r</a:t>
            </a:r>
            <a:r>
              <a:rPr sz="1600" i="1" spc="-80" dirty="0">
                <a:latin typeface="Verdana"/>
                <a:cs typeface="Verdana"/>
              </a:rPr>
              <a:t>e</a:t>
            </a:r>
            <a:r>
              <a:rPr sz="1600" i="1" spc="-65" dirty="0">
                <a:latin typeface="Verdana"/>
                <a:cs typeface="Verdana"/>
              </a:rPr>
              <a:t>nt</a:t>
            </a:r>
            <a:r>
              <a:rPr sz="1600" i="1" spc="-125" dirty="0">
                <a:latin typeface="Verdana"/>
                <a:cs typeface="Verdana"/>
              </a:rPr>
              <a:t> 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95" dirty="0">
                <a:latin typeface="Verdana"/>
                <a:cs typeface="Verdana"/>
              </a:rPr>
              <a:t>d</a:t>
            </a:r>
            <a:r>
              <a:rPr sz="1600" i="1" spc="-105" dirty="0">
                <a:latin typeface="Verdana"/>
                <a:cs typeface="Verdana"/>
              </a:rPr>
              <a:t> </a:t>
            </a:r>
            <a:r>
              <a:rPr sz="1600" b="1" u="sng" spc="-430" dirty="0">
                <a:latin typeface="Verdana"/>
                <a:cs typeface="Verdana"/>
              </a:rPr>
              <a:t>I</a:t>
            </a:r>
            <a:r>
              <a:rPr sz="1600" b="1" u="sng" spc="-310" dirty="0">
                <a:latin typeface="Verdana"/>
                <a:cs typeface="Verdana"/>
              </a:rPr>
              <a:t>S</a:t>
            </a:r>
            <a:r>
              <a:rPr sz="1600" b="1" u="sng" spc="-100" dirty="0">
                <a:latin typeface="Verdana"/>
                <a:cs typeface="Verdana"/>
              </a:rPr>
              <a:t> </a:t>
            </a:r>
            <a:r>
              <a:rPr sz="1600" b="1" u="sng" spc="-180" dirty="0">
                <a:latin typeface="Verdana"/>
                <a:cs typeface="Verdana"/>
              </a:rPr>
              <a:t>N</a:t>
            </a:r>
            <a:r>
              <a:rPr sz="1600" b="1" u="sng" spc="-225" dirty="0">
                <a:latin typeface="Verdana"/>
                <a:cs typeface="Verdana"/>
              </a:rPr>
              <a:t>OT</a:t>
            </a:r>
            <a:r>
              <a:rPr sz="1600" b="1" spc="-75" dirty="0">
                <a:latin typeface="Verdana"/>
                <a:cs typeface="Verdana"/>
              </a:rPr>
              <a:t> </a:t>
            </a:r>
            <a:r>
              <a:rPr sz="1600" i="1" spc="105" dirty="0">
                <a:latin typeface="Verdana"/>
                <a:cs typeface="Verdana"/>
              </a:rPr>
              <a:t>pa</a:t>
            </a:r>
            <a:r>
              <a:rPr sz="1600" i="1" spc="-150" dirty="0">
                <a:latin typeface="Verdana"/>
                <a:cs typeface="Verdana"/>
              </a:rPr>
              <a:t>rt</a:t>
            </a:r>
            <a:r>
              <a:rPr sz="1600" i="1" spc="-135" dirty="0">
                <a:latin typeface="Verdana"/>
                <a:cs typeface="Verdana"/>
              </a:rPr>
              <a:t> </a:t>
            </a:r>
            <a:r>
              <a:rPr sz="1600" i="1" spc="5" dirty="0">
                <a:latin typeface="Verdana"/>
                <a:cs typeface="Verdana"/>
              </a:rPr>
              <a:t>of</a:t>
            </a:r>
            <a:r>
              <a:rPr sz="1600" i="1" dirty="0">
                <a:latin typeface="Verdana"/>
                <a:cs typeface="Verdana"/>
              </a:rPr>
              <a:t> 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20" dirty="0">
                <a:latin typeface="Verdana"/>
                <a:cs typeface="Verdana"/>
              </a:rPr>
              <a:t>he</a:t>
            </a:r>
            <a:r>
              <a:rPr sz="1600" i="1" spc="-140" dirty="0">
                <a:latin typeface="Verdana"/>
                <a:cs typeface="Verdana"/>
              </a:rPr>
              <a:t> </a:t>
            </a:r>
            <a:r>
              <a:rPr sz="1600" i="1" spc="-25" dirty="0">
                <a:latin typeface="Verdana"/>
                <a:cs typeface="Verdana"/>
              </a:rPr>
              <a:t>chi</a:t>
            </a:r>
            <a:r>
              <a:rPr sz="1600" i="1" spc="-10" dirty="0">
                <a:latin typeface="Verdana"/>
                <a:cs typeface="Verdana"/>
              </a:rPr>
              <a:t>l</a:t>
            </a:r>
            <a:r>
              <a:rPr sz="1600" i="1" spc="95" dirty="0">
                <a:latin typeface="Verdana"/>
                <a:cs typeface="Verdana"/>
              </a:rPr>
              <a:t>d</a:t>
            </a:r>
            <a:r>
              <a:rPr sz="1600" i="1" spc="-110" dirty="0">
                <a:latin typeface="Verdana"/>
                <a:cs typeface="Verdana"/>
              </a:rPr>
              <a:t> </a:t>
            </a:r>
            <a:r>
              <a:rPr sz="1600" i="1" spc="-70" dirty="0">
                <a:latin typeface="Verdana"/>
                <a:cs typeface="Verdana"/>
              </a:rPr>
              <a:t>uni</a:t>
            </a:r>
            <a:r>
              <a:rPr sz="1600" i="1" spc="15" dirty="0">
                <a:latin typeface="Verdana"/>
                <a:cs typeface="Verdana"/>
              </a:rPr>
              <a:t>q</a:t>
            </a:r>
            <a:r>
              <a:rPr sz="1600" i="1" spc="20" dirty="0">
                <a:latin typeface="Verdana"/>
                <a:cs typeface="Verdana"/>
              </a:rPr>
              <a:t>u</a:t>
            </a:r>
            <a:r>
              <a:rPr sz="1600" i="1" spc="80" dirty="0">
                <a:latin typeface="Verdana"/>
                <a:cs typeface="Verdana"/>
              </a:rPr>
              <a:t>e</a:t>
            </a:r>
            <a:r>
              <a:rPr sz="1600" i="1" spc="-120" dirty="0">
                <a:latin typeface="Verdana"/>
                <a:cs typeface="Verdana"/>
              </a:rPr>
              <a:t> i</a:t>
            </a:r>
            <a:r>
              <a:rPr sz="1600" i="1" spc="-35" dirty="0">
                <a:latin typeface="Verdana"/>
                <a:cs typeface="Verdana"/>
              </a:rPr>
              <a:t>d</a:t>
            </a:r>
            <a:r>
              <a:rPr sz="1600" i="1" spc="-20" dirty="0">
                <a:latin typeface="Verdana"/>
                <a:cs typeface="Verdana"/>
              </a:rPr>
              <a:t>.</a:t>
            </a:r>
            <a:r>
              <a:rPr sz="1600" i="1" spc="-125" dirty="0">
                <a:latin typeface="Verdana"/>
                <a:cs typeface="Verdana"/>
              </a:rPr>
              <a:t> </a:t>
            </a:r>
            <a:r>
              <a:rPr sz="1600" i="1" spc="25" dirty="0">
                <a:latin typeface="Verdana"/>
                <a:cs typeface="Verdana"/>
              </a:rPr>
              <a:t>J</a:t>
            </a:r>
            <a:r>
              <a:rPr sz="1600" i="1" spc="-130" dirty="0">
                <a:latin typeface="Verdana"/>
                <a:cs typeface="Verdana"/>
              </a:rPr>
              <a:t>us</a:t>
            </a:r>
            <a:r>
              <a:rPr sz="1600" i="1" spc="-90" dirty="0">
                <a:latin typeface="Verdana"/>
                <a:cs typeface="Verdana"/>
              </a:rPr>
              <a:t>t</a:t>
            </a:r>
            <a:r>
              <a:rPr sz="1600" i="1" spc="-114" dirty="0">
                <a:latin typeface="Verdana"/>
                <a:cs typeface="Verdana"/>
              </a:rPr>
              <a:t> </a:t>
            </a:r>
            <a:r>
              <a:rPr sz="1600" i="1" spc="125" dirty="0"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  <a:p>
            <a:pPr marL="1373505">
              <a:lnSpc>
                <a:spcPct val="100000"/>
              </a:lnSpc>
            </a:pPr>
            <a:r>
              <a:rPr sz="1600" i="1" spc="-25" dirty="0">
                <a:latin typeface="Verdana"/>
                <a:cs typeface="Verdana"/>
              </a:rPr>
              <a:t>forei</a:t>
            </a:r>
            <a:r>
              <a:rPr sz="1600" i="1" spc="-45" dirty="0">
                <a:latin typeface="Verdana"/>
                <a:cs typeface="Verdana"/>
              </a:rPr>
              <a:t>g</a:t>
            </a:r>
            <a:r>
              <a:rPr sz="1600" i="1" spc="-40" dirty="0">
                <a:latin typeface="Verdana"/>
                <a:cs typeface="Verdana"/>
              </a:rPr>
              <a:t>n</a:t>
            </a:r>
            <a:r>
              <a:rPr sz="1600" i="1" spc="-100" dirty="0">
                <a:latin typeface="Verdana"/>
                <a:cs typeface="Verdana"/>
              </a:rPr>
              <a:t> </a:t>
            </a:r>
            <a:r>
              <a:rPr sz="1600" i="1" spc="-50" dirty="0">
                <a:latin typeface="Verdana"/>
                <a:cs typeface="Verdana"/>
              </a:rPr>
              <a:t>ke</a:t>
            </a:r>
            <a:r>
              <a:rPr sz="1600" i="1" spc="-60" dirty="0">
                <a:latin typeface="Verdana"/>
                <a:cs typeface="Verdana"/>
              </a:rPr>
              <a:t>y</a:t>
            </a:r>
            <a:r>
              <a:rPr sz="1600" i="1" spc="-145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75076" y="6135878"/>
            <a:ext cx="919480" cy="256540"/>
          </a:xfrm>
          <a:custGeom>
            <a:avLst/>
            <a:gdLst/>
            <a:ahLst/>
            <a:cxnLst/>
            <a:rect l="l" t="t" r="r" b="b"/>
            <a:pathLst>
              <a:path w="919479" h="256539">
                <a:moveTo>
                  <a:pt x="76326" y="153035"/>
                </a:moveTo>
                <a:lnTo>
                  <a:pt x="0" y="225869"/>
                </a:lnTo>
                <a:lnTo>
                  <a:pt x="100964" y="256463"/>
                </a:lnTo>
                <a:lnTo>
                  <a:pt x="105156" y="254177"/>
                </a:lnTo>
                <a:lnTo>
                  <a:pt x="106425" y="250151"/>
                </a:lnTo>
                <a:lnTo>
                  <a:pt x="107569" y="246126"/>
                </a:lnTo>
                <a:lnTo>
                  <a:pt x="105283" y="241871"/>
                </a:lnTo>
                <a:lnTo>
                  <a:pt x="65426" y="229768"/>
                </a:lnTo>
                <a:lnTo>
                  <a:pt x="16383" y="229768"/>
                </a:lnTo>
                <a:lnTo>
                  <a:pt x="12953" y="214947"/>
                </a:lnTo>
                <a:lnTo>
                  <a:pt x="40342" y="208425"/>
                </a:lnTo>
                <a:lnTo>
                  <a:pt x="86868" y="164071"/>
                </a:lnTo>
                <a:lnTo>
                  <a:pt x="86868" y="159245"/>
                </a:lnTo>
                <a:lnTo>
                  <a:pt x="84074" y="156210"/>
                </a:lnTo>
                <a:lnTo>
                  <a:pt x="81152" y="153162"/>
                </a:lnTo>
                <a:lnTo>
                  <a:pt x="76326" y="153035"/>
                </a:lnTo>
                <a:close/>
              </a:path>
              <a:path w="919479" h="256539">
                <a:moveTo>
                  <a:pt x="40342" y="208425"/>
                </a:moveTo>
                <a:lnTo>
                  <a:pt x="12953" y="214947"/>
                </a:lnTo>
                <a:lnTo>
                  <a:pt x="16383" y="229768"/>
                </a:lnTo>
                <a:lnTo>
                  <a:pt x="24326" y="227876"/>
                </a:lnTo>
                <a:lnTo>
                  <a:pt x="19938" y="227876"/>
                </a:lnTo>
                <a:lnTo>
                  <a:pt x="16890" y="215061"/>
                </a:lnTo>
                <a:lnTo>
                  <a:pt x="33380" y="215061"/>
                </a:lnTo>
                <a:lnTo>
                  <a:pt x="40342" y="208425"/>
                </a:lnTo>
                <a:close/>
              </a:path>
              <a:path w="919479" h="256539">
                <a:moveTo>
                  <a:pt x="43840" y="223227"/>
                </a:moveTo>
                <a:lnTo>
                  <a:pt x="16383" y="229768"/>
                </a:lnTo>
                <a:lnTo>
                  <a:pt x="65426" y="229768"/>
                </a:lnTo>
                <a:lnTo>
                  <a:pt x="43840" y="223227"/>
                </a:lnTo>
                <a:close/>
              </a:path>
              <a:path w="919479" h="256539">
                <a:moveTo>
                  <a:pt x="16890" y="215061"/>
                </a:moveTo>
                <a:lnTo>
                  <a:pt x="19938" y="227876"/>
                </a:lnTo>
                <a:lnTo>
                  <a:pt x="29403" y="218853"/>
                </a:lnTo>
                <a:lnTo>
                  <a:pt x="16890" y="215061"/>
                </a:lnTo>
                <a:close/>
              </a:path>
              <a:path w="919479" h="256539">
                <a:moveTo>
                  <a:pt x="29403" y="218853"/>
                </a:moveTo>
                <a:lnTo>
                  <a:pt x="19938" y="227876"/>
                </a:lnTo>
                <a:lnTo>
                  <a:pt x="24326" y="227876"/>
                </a:lnTo>
                <a:lnTo>
                  <a:pt x="43840" y="223227"/>
                </a:lnTo>
                <a:lnTo>
                  <a:pt x="29403" y="218853"/>
                </a:lnTo>
                <a:close/>
              </a:path>
              <a:path w="919479" h="256539">
                <a:moveTo>
                  <a:pt x="915543" y="0"/>
                </a:moveTo>
                <a:lnTo>
                  <a:pt x="40342" y="208425"/>
                </a:lnTo>
                <a:lnTo>
                  <a:pt x="29403" y="218853"/>
                </a:lnTo>
                <a:lnTo>
                  <a:pt x="43840" y="223227"/>
                </a:lnTo>
                <a:lnTo>
                  <a:pt x="919099" y="14732"/>
                </a:lnTo>
                <a:lnTo>
                  <a:pt x="915543" y="0"/>
                </a:lnTo>
                <a:close/>
              </a:path>
              <a:path w="919479" h="256539">
                <a:moveTo>
                  <a:pt x="33380" y="215061"/>
                </a:moveTo>
                <a:lnTo>
                  <a:pt x="16890" y="215061"/>
                </a:lnTo>
                <a:lnTo>
                  <a:pt x="29403" y="218853"/>
                </a:lnTo>
                <a:lnTo>
                  <a:pt x="33380" y="215061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92523" y="5935979"/>
            <a:ext cx="1922145" cy="416559"/>
          </a:xfrm>
          <a:custGeom>
            <a:avLst/>
            <a:gdLst/>
            <a:ahLst/>
            <a:cxnLst/>
            <a:rect l="l" t="t" r="r" b="b"/>
            <a:pathLst>
              <a:path w="1922145" h="416560">
                <a:moveTo>
                  <a:pt x="0" y="208026"/>
                </a:moveTo>
                <a:lnTo>
                  <a:pt x="25374" y="160313"/>
                </a:lnTo>
                <a:lnTo>
                  <a:pt x="68706" y="130606"/>
                </a:lnTo>
                <a:lnTo>
                  <a:pt x="131176" y="103011"/>
                </a:lnTo>
                <a:lnTo>
                  <a:pt x="169055" y="90120"/>
                </a:lnTo>
                <a:lnTo>
                  <a:pt x="211078" y="77897"/>
                </a:lnTo>
                <a:lnTo>
                  <a:pt x="257032" y="66386"/>
                </a:lnTo>
                <a:lnTo>
                  <a:pt x="306702" y="55633"/>
                </a:lnTo>
                <a:lnTo>
                  <a:pt x="359877" y="45686"/>
                </a:lnTo>
                <a:lnTo>
                  <a:pt x="416341" y="36590"/>
                </a:lnTo>
                <a:lnTo>
                  <a:pt x="475883" y="28391"/>
                </a:lnTo>
                <a:lnTo>
                  <a:pt x="538287" y="21136"/>
                </a:lnTo>
                <a:lnTo>
                  <a:pt x="603341" y="14870"/>
                </a:lnTo>
                <a:lnTo>
                  <a:pt x="670831" y="9639"/>
                </a:lnTo>
                <a:lnTo>
                  <a:pt x="740544" y="5491"/>
                </a:lnTo>
                <a:lnTo>
                  <a:pt x="812265" y="2471"/>
                </a:lnTo>
                <a:lnTo>
                  <a:pt x="885782" y="625"/>
                </a:lnTo>
                <a:lnTo>
                  <a:pt x="960881" y="0"/>
                </a:lnTo>
                <a:lnTo>
                  <a:pt x="1035981" y="625"/>
                </a:lnTo>
                <a:lnTo>
                  <a:pt x="1109498" y="2471"/>
                </a:lnTo>
                <a:lnTo>
                  <a:pt x="1181219" y="5491"/>
                </a:lnTo>
                <a:lnTo>
                  <a:pt x="1250932" y="9639"/>
                </a:lnTo>
                <a:lnTo>
                  <a:pt x="1318422" y="14870"/>
                </a:lnTo>
                <a:lnTo>
                  <a:pt x="1383476" y="21136"/>
                </a:lnTo>
                <a:lnTo>
                  <a:pt x="1445880" y="28391"/>
                </a:lnTo>
                <a:lnTo>
                  <a:pt x="1505422" y="36590"/>
                </a:lnTo>
                <a:lnTo>
                  <a:pt x="1561886" y="45686"/>
                </a:lnTo>
                <a:lnTo>
                  <a:pt x="1615061" y="55633"/>
                </a:lnTo>
                <a:lnTo>
                  <a:pt x="1664731" y="66386"/>
                </a:lnTo>
                <a:lnTo>
                  <a:pt x="1710685" y="77897"/>
                </a:lnTo>
                <a:lnTo>
                  <a:pt x="1752708" y="90120"/>
                </a:lnTo>
                <a:lnTo>
                  <a:pt x="1790587" y="103011"/>
                </a:lnTo>
                <a:lnTo>
                  <a:pt x="1853057" y="130606"/>
                </a:lnTo>
                <a:lnTo>
                  <a:pt x="1896389" y="160313"/>
                </a:lnTo>
                <a:lnTo>
                  <a:pt x="1918873" y="191763"/>
                </a:lnTo>
                <a:lnTo>
                  <a:pt x="1921764" y="208026"/>
                </a:lnTo>
                <a:lnTo>
                  <a:pt x="1918873" y="224288"/>
                </a:lnTo>
                <a:lnTo>
                  <a:pt x="1896389" y="255738"/>
                </a:lnTo>
                <a:lnTo>
                  <a:pt x="1853057" y="285445"/>
                </a:lnTo>
                <a:lnTo>
                  <a:pt x="1790587" y="313040"/>
                </a:lnTo>
                <a:lnTo>
                  <a:pt x="1752708" y="325931"/>
                </a:lnTo>
                <a:lnTo>
                  <a:pt x="1710685" y="338154"/>
                </a:lnTo>
                <a:lnTo>
                  <a:pt x="1664731" y="349665"/>
                </a:lnTo>
                <a:lnTo>
                  <a:pt x="1615061" y="360418"/>
                </a:lnTo>
                <a:lnTo>
                  <a:pt x="1561886" y="370365"/>
                </a:lnTo>
                <a:lnTo>
                  <a:pt x="1505422" y="379461"/>
                </a:lnTo>
                <a:lnTo>
                  <a:pt x="1445880" y="387660"/>
                </a:lnTo>
                <a:lnTo>
                  <a:pt x="1383476" y="394915"/>
                </a:lnTo>
                <a:lnTo>
                  <a:pt x="1318422" y="401181"/>
                </a:lnTo>
                <a:lnTo>
                  <a:pt x="1250932" y="406412"/>
                </a:lnTo>
                <a:lnTo>
                  <a:pt x="1181219" y="410560"/>
                </a:lnTo>
                <a:lnTo>
                  <a:pt x="1109498" y="413580"/>
                </a:lnTo>
                <a:lnTo>
                  <a:pt x="1035981" y="415426"/>
                </a:lnTo>
                <a:lnTo>
                  <a:pt x="960881" y="416052"/>
                </a:lnTo>
                <a:lnTo>
                  <a:pt x="885782" y="415426"/>
                </a:lnTo>
                <a:lnTo>
                  <a:pt x="812265" y="413580"/>
                </a:lnTo>
                <a:lnTo>
                  <a:pt x="740544" y="410560"/>
                </a:lnTo>
                <a:lnTo>
                  <a:pt x="670831" y="406412"/>
                </a:lnTo>
                <a:lnTo>
                  <a:pt x="603341" y="401181"/>
                </a:lnTo>
                <a:lnTo>
                  <a:pt x="538287" y="394915"/>
                </a:lnTo>
                <a:lnTo>
                  <a:pt x="475883" y="387660"/>
                </a:lnTo>
                <a:lnTo>
                  <a:pt x="416341" y="379461"/>
                </a:lnTo>
                <a:lnTo>
                  <a:pt x="359877" y="370365"/>
                </a:lnTo>
                <a:lnTo>
                  <a:pt x="306702" y="360418"/>
                </a:lnTo>
                <a:lnTo>
                  <a:pt x="257032" y="349665"/>
                </a:lnTo>
                <a:lnTo>
                  <a:pt x="211078" y="338154"/>
                </a:lnTo>
                <a:lnTo>
                  <a:pt x="169055" y="325931"/>
                </a:lnTo>
                <a:lnTo>
                  <a:pt x="131176" y="313040"/>
                </a:lnTo>
                <a:lnTo>
                  <a:pt x="68706" y="285445"/>
                </a:lnTo>
                <a:lnTo>
                  <a:pt x="25374" y="255738"/>
                </a:lnTo>
                <a:lnTo>
                  <a:pt x="2890" y="224288"/>
                </a:lnTo>
                <a:lnTo>
                  <a:pt x="0" y="208026"/>
                </a:lnTo>
                <a:close/>
              </a:path>
            </a:pathLst>
          </a:custGeom>
          <a:ln w="15240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03591" y="3710482"/>
            <a:ext cx="781050" cy="762000"/>
          </a:xfrm>
          <a:custGeom>
            <a:avLst/>
            <a:gdLst/>
            <a:ahLst/>
            <a:cxnLst/>
            <a:rect l="l" t="t" r="r" b="b"/>
            <a:pathLst>
              <a:path w="781050" h="762000">
                <a:moveTo>
                  <a:pt x="678001" y="499912"/>
                </a:moveTo>
                <a:lnTo>
                  <a:pt x="186510" y="499912"/>
                </a:lnTo>
                <a:lnTo>
                  <a:pt x="177775" y="635168"/>
                </a:lnTo>
                <a:lnTo>
                  <a:pt x="212739" y="736841"/>
                </a:lnTo>
                <a:lnTo>
                  <a:pt x="255002" y="761506"/>
                </a:lnTo>
                <a:lnTo>
                  <a:pt x="348263" y="744136"/>
                </a:lnTo>
                <a:lnTo>
                  <a:pt x="459007" y="693300"/>
                </a:lnTo>
                <a:lnTo>
                  <a:pt x="561003" y="617682"/>
                </a:lnTo>
                <a:lnTo>
                  <a:pt x="654264" y="533379"/>
                </a:lnTo>
                <a:lnTo>
                  <a:pt x="678001" y="499912"/>
                </a:lnTo>
                <a:close/>
              </a:path>
              <a:path w="781050" h="762000">
                <a:moveTo>
                  <a:pt x="628035" y="0"/>
                </a:moveTo>
                <a:lnTo>
                  <a:pt x="552268" y="8685"/>
                </a:lnTo>
                <a:lnTo>
                  <a:pt x="459007" y="50836"/>
                </a:lnTo>
                <a:lnTo>
                  <a:pt x="381780" y="143824"/>
                </a:lnTo>
                <a:lnTo>
                  <a:pt x="306000" y="219442"/>
                </a:lnTo>
                <a:lnTo>
                  <a:pt x="237520" y="321231"/>
                </a:lnTo>
                <a:lnTo>
                  <a:pt x="195257" y="422905"/>
                </a:lnTo>
                <a:lnTo>
                  <a:pt x="24769" y="431590"/>
                </a:lnTo>
                <a:lnTo>
                  <a:pt x="0" y="482542"/>
                </a:lnTo>
                <a:lnTo>
                  <a:pt x="24769" y="507208"/>
                </a:lnTo>
                <a:lnTo>
                  <a:pt x="186510" y="499912"/>
                </a:lnTo>
                <a:lnTo>
                  <a:pt x="678001" y="499912"/>
                </a:lnTo>
                <a:lnTo>
                  <a:pt x="738779" y="414219"/>
                </a:lnTo>
                <a:lnTo>
                  <a:pt x="772295" y="312430"/>
                </a:lnTo>
                <a:lnTo>
                  <a:pt x="781042" y="194777"/>
                </a:lnTo>
                <a:lnTo>
                  <a:pt x="747526" y="84303"/>
                </a:lnTo>
                <a:lnTo>
                  <a:pt x="705263" y="24665"/>
                </a:lnTo>
                <a:lnTo>
                  <a:pt x="6280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61328" y="4512750"/>
            <a:ext cx="542290" cy="1119505"/>
          </a:xfrm>
          <a:custGeom>
            <a:avLst/>
            <a:gdLst/>
            <a:ahLst/>
            <a:cxnLst/>
            <a:rect l="l" t="t" r="r" b="b"/>
            <a:pathLst>
              <a:path w="542290" h="1119504">
                <a:moveTo>
                  <a:pt x="346804" y="0"/>
                </a:moveTo>
                <a:lnTo>
                  <a:pt x="228773" y="26171"/>
                </a:lnTo>
                <a:lnTo>
                  <a:pt x="153006" y="94493"/>
                </a:lnTo>
                <a:lnTo>
                  <a:pt x="102008" y="194777"/>
                </a:lnTo>
                <a:lnTo>
                  <a:pt x="51009" y="356087"/>
                </a:lnTo>
                <a:lnTo>
                  <a:pt x="17493" y="517398"/>
                </a:lnTo>
                <a:lnTo>
                  <a:pt x="0" y="670024"/>
                </a:lnTo>
                <a:lnTo>
                  <a:pt x="17493" y="838630"/>
                </a:lnTo>
                <a:lnTo>
                  <a:pt x="67032" y="948988"/>
                </a:lnTo>
                <a:lnTo>
                  <a:pt x="144259" y="1075443"/>
                </a:lnTo>
                <a:lnTo>
                  <a:pt x="220038" y="1119100"/>
                </a:lnTo>
                <a:lnTo>
                  <a:pt x="322034" y="1119100"/>
                </a:lnTo>
                <a:lnTo>
                  <a:pt x="406549" y="1110299"/>
                </a:lnTo>
                <a:lnTo>
                  <a:pt x="475041" y="1068147"/>
                </a:lnTo>
                <a:lnTo>
                  <a:pt x="524579" y="991140"/>
                </a:lnTo>
                <a:lnTo>
                  <a:pt x="533326" y="898152"/>
                </a:lnTo>
                <a:lnTo>
                  <a:pt x="508557" y="796478"/>
                </a:lnTo>
                <a:lnTo>
                  <a:pt x="440065" y="694689"/>
                </a:lnTo>
                <a:lnTo>
                  <a:pt x="415296" y="584215"/>
                </a:lnTo>
                <a:lnTo>
                  <a:pt x="424043" y="483932"/>
                </a:lnTo>
                <a:lnTo>
                  <a:pt x="448812" y="364772"/>
                </a:lnTo>
                <a:lnTo>
                  <a:pt x="508557" y="263099"/>
                </a:lnTo>
                <a:lnTo>
                  <a:pt x="542073" y="203462"/>
                </a:lnTo>
                <a:lnTo>
                  <a:pt x="542073" y="136645"/>
                </a:lnTo>
                <a:lnTo>
                  <a:pt x="524579" y="85692"/>
                </a:lnTo>
                <a:lnTo>
                  <a:pt x="448812" y="17370"/>
                </a:lnTo>
                <a:lnTo>
                  <a:pt x="346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94106" y="4549112"/>
            <a:ext cx="601980" cy="1007110"/>
          </a:xfrm>
          <a:custGeom>
            <a:avLst/>
            <a:gdLst/>
            <a:ahLst/>
            <a:cxnLst/>
            <a:rect l="l" t="t" r="r" b="b"/>
            <a:pathLst>
              <a:path w="601979" h="1007110">
                <a:moveTo>
                  <a:pt x="100548" y="0"/>
                </a:moveTo>
                <a:lnTo>
                  <a:pt x="7287" y="7179"/>
                </a:lnTo>
                <a:lnTo>
                  <a:pt x="0" y="49331"/>
                </a:lnTo>
                <a:lnTo>
                  <a:pt x="7287" y="100283"/>
                </a:lnTo>
                <a:lnTo>
                  <a:pt x="49550" y="177291"/>
                </a:lnTo>
                <a:lnTo>
                  <a:pt x="278323" y="388048"/>
                </a:lnTo>
                <a:lnTo>
                  <a:pt x="397802" y="507208"/>
                </a:lnTo>
                <a:lnTo>
                  <a:pt x="473604" y="575530"/>
                </a:lnTo>
                <a:lnTo>
                  <a:pt x="482363" y="600196"/>
                </a:lnTo>
                <a:lnTo>
                  <a:pt x="457605" y="624861"/>
                </a:lnTo>
                <a:lnTo>
                  <a:pt x="406549" y="642347"/>
                </a:lnTo>
                <a:lnTo>
                  <a:pt x="304552" y="659833"/>
                </a:lnTo>
                <a:lnTo>
                  <a:pt x="220038" y="659833"/>
                </a:lnTo>
                <a:lnTo>
                  <a:pt x="142799" y="668518"/>
                </a:lnTo>
                <a:lnTo>
                  <a:pt x="91801" y="684499"/>
                </a:lnTo>
                <a:lnTo>
                  <a:pt x="58285" y="726650"/>
                </a:lnTo>
                <a:lnTo>
                  <a:pt x="58285" y="786172"/>
                </a:lnTo>
                <a:lnTo>
                  <a:pt x="109295" y="863296"/>
                </a:lnTo>
                <a:lnTo>
                  <a:pt x="193809" y="947599"/>
                </a:lnTo>
                <a:lnTo>
                  <a:pt x="295805" y="1007120"/>
                </a:lnTo>
                <a:lnTo>
                  <a:pt x="371573" y="1007120"/>
                </a:lnTo>
                <a:lnTo>
                  <a:pt x="406549" y="980949"/>
                </a:lnTo>
                <a:lnTo>
                  <a:pt x="389067" y="947599"/>
                </a:lnTo>
                <a:lnTo>
                  <a:pt x="304552" y="921428"/>
                </a:lnTo>
                <a:lnTo>
                  <a:pt x="185062" y="819639"/>
                </a:lnTo>
                <a:lnTo>
                  <a:pt x="151546" y="761506"/>
                </a:lnTo>
                <a:lnTo>
                  <a:pt x="169028" y="726650"/>
                </a:lnTo>
                <a:lnTo>
                  <a:pt x="220038" y="719355"/>
                </a:lnTo>
                <a:lnTo>
                  <a:pt x="364297" y="710670"/>
                </a:lnTo>
                <a:lnTo>
                  <a:pt x="482363" y="684499"/>
                </a:lnTo>
                <a:lnTo>
                  <a:pt x="566796" y="651032"/>
                </a:lnTo>
                <a:lnTo>
                  <a:pt x="601830" y="624861"/>
                </a:lnTo>
                <a:lnTo>
                  <a:pt x="593071" y="582710"/>
                </a:lnTo>
                <a:lnTo>
                  <a:pt x="329322" y="294945"/>
                </a:lnTo>
                <a:lnTo>
                  <a:pt x="228773" y="151120"/>
                </a:lnTo>
                <a:lnTo>
                  <a:pt x="151546" y="42151"/>
                </a:lnTo>
                <a:lnTo>
                  <a:pt x="100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03591" y="5393416"/>
            <a:ext cx="653415" cy="1517650"/>
          </a:xfrm>
          <a:custGeom>
            <a:avLst/>
            <a:gdLst/>
            <a:ahLst/>
            <a:cxnLst/>
            <a:rect l="l" t="t" r="r" b="b"/>
            <a:pathLst>
              <a:path w="653415" h="1517650">
                <a:moveTo>
                  <a:pt x="322034" y="0"/>
                </a:moveTo>
                <a:lnTo>
                  <a:pt x="297265" y="43656"/>
                </a:lnTo>
                <a:lnTo>
                  <a:pt x="262289" y="110474"/>
                </a:lnTo>
                <a:lnTo>
                  <a:pt x="262289" y="271784"/>
                </a:lnTo>
                <a:lnTo>
                  <a:pt x="271036" y="440425"/>
                </a:lnTo>
                <a:lnTo>
                  <a:pt x="304541" y="593028"/>
                </a:lnTo>
                <a:lnTo>
                  <a:pt x="381780" y="763070"/>
                </a:lnTo>
                <a:lnTo>
                  <a:pt x="475029" y="957824"/>
                </a:lnTo>
                <a:lnTo>
                  <a:pt x="534774" y="1110426"/>
                </a:lnTo>
                <a:lnTo>
                  <a:pt x="559543" y="1254309"/>
                </a:lnTo>
                <a:lnTo>
                  <a:pt x="542061" y="1305180"/>
                </a:lnTo>
                <a:lnTo>
                  <a:pt x="466294" y="1305180"/>
                </a:lnTo>
                <a:lnTo>
                  <a:pt x="339517" y="1313900"/>
                </a:lnTo>
                <a:lnTo>
                  <a:pt x="161741" y="1338600"/>
                </a:lnTo>
                <a:lnTo>
                  <a:pt x="8746" y="1389472"/>
                </a:lnTo>
                <a:lnTo>
                  <a:pt x="0" y="1406911"/>
                </a:lnTo>
                <a:lnTo>
                  <a:pt x="75767" y="1517365"/>
                </a:lnTo>
                <a:lnTo>
                  <a:pt x="126777" y="1517365"/>
                </a:lnTo>
                <a:lnTo>
                  <a:pt x="177775" y="1482484"/>
                </a:lnTo>
                <a:lnTo>
                  <a:pt x="279771" y="1422897"/>
                </a:lnTo>
                <a:lnTo>
                  <a:pt x="432778" y="1389472"/>
                </a:lnTo>
                <a:lnTo>
                  <a:pt x="651307" y="1389472"/>
                </a:lnTo>
                <a:lnTo>
                  <a:pt x="644069" y="1347320"/>
                </a:lnTo>
                <a:lnTo>
                  <a:pt x="610553" y="1296449"/>
                </a:lnTo>
                <a:lnTo>
                  <a:pt x="610553" y="1245589"/>
                </a:lnTo>
                <a:lnTo>
                  <a:pt x="619289" y="1110426"/>
                </a:lnTo>
                <a:lnTo>
                  <a:pt x="584324" y="957824"/>
                </a:lnTo>
                <a:lnTo>
                  <a:pt x="517292" y="805221"/>
                </a:lnTo>
                <a:lnTo>
                  <a:pt x="432778" y="593028"/>
                </a:lnTo>
                <a:lnTo>
                  <a:pt x="432778" y="415713"/>
                </a:lnTo>
                <a:lnTo>
                  <a:pt x="448800" y="245729"/>
                </a:lnTo>
                <a:lnTo>
                  <a:pt x="457547" y="85808"/>
                </a:lnTo>
                <a:lnTo>
                  <a:pt x="415296" y="17485"/>
                </a:lnTo>
                <a:lnTo>
                  <a:pt x="322034" y="0"/>
                </a:lnTo>
                <a:close/>
              </a:path>
              <a:path w="653415" h="1517650">
                <a:moveTo>
                  <a:pt x="651307" y="1389472"/>
                </a:moveTo>
                <a:lnTo>
                  <a:pt x="432778" y="1389472"/>
                </a:lnTo>
                <a:lnTo>
                  <a:pt x="559543" y="1406911"/>
                </a:lnTo>
                <a:lnTo>
                  <a:pt x="628035" y="1422897"/>
                </a:lnTo>
                <a:lnTo>
                  <a:pt x="652805" y="1398192"/>
                </a:lnTo>
                <a:lnTo>
                  <a:pt x="651307" y="1389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1558" y="5437073"/>
            <a:ext cx="542290" cy="1261745"/>
          </a:xfrm>
          <a:custGeom>
            <a:avLst/>
            <a:gdLst/>
            <a:ahLst/>
            <a:cxnLst/>
            <a:rect l="l" t="t" r="r" b="b"/>
            <a:pathLst>
              <a:path w="542290" h="1261745">
                <a:moveTo>
                  <a:pt x="482314" y="0"/>
                </a:moveTo>
                <a:lnTo>
                  <a:pt x="406546" y="0"/>
                </a:lnTo>
                <a:lnTo>
                  <a:pt x="373030" y="50836"/>
                </a:lnTo>
                <a:lnTo>
                  <a:pt x="364295" y="143824"/>
                </a:lnTo>
                <a:lnTo>
                  <a:pt x="373030" y="347356"/>
                </a:lnTo>
                <a:lnTo>
                  <a:pt x="389064" y="533379"/>
                </a:lnTo>
                <a:lnTo>
                  <a:pt x="406546" y="652561"/>
                </a:lnTo>
                <a:lnTo>
                  <a:pt x="440063" y="838584"/>
                </a:lnTo>
                <a:lnTo>
                  <a:pt x="440063" y="982466"/>
                </a:lnTo>
                <a:lnTo>
                  <a:pt x="424029" y="1015898"/>
                </a:lnTo>
                <a:lnTo>
                  <a:pt x="330779" y="1049330"/>
                </a:lnTo>
                <a:lnTo>
                  <a:pt x="126774" y="1100190"/>
                </a:lnTo>
                <a:lnTo>
                  <a:pt x="8743" y="1151061"/>
                </a:lnTo>
                <a:lnTo>
                  <a:pt x="0" y="1185940"/>
                </a:lnTo>
                <a:lnTo>
                  <a:pt x="93258" y="1261523"/>
                </a:lnTo>
                <a:lnTo>
                  <a:pt x="135521" y="1261523"/>
                </a:lnTo>
                <a:lnTo>
                  <a:pt x="237518" y="1193212"/>
                </a:lnTo>
                <a:lnTo>
                  <a:pt x="338066" y="1142341"/>
                </a:lnTo>
                <a:lnTo>
                  <a:pt x="440063" y="1117629"/>
                </a:lnTo>
                <a:lnTo>
                  <a:pt x="517290" y="1100190"/>
                </a:lnTo>
                <a:lnTo>
                  <a:pt x="542059" y="1075489"/>
                </a:lnTo>
                <a:lnTo>
                  <a:pt x="542059" y="965027"/>
                </a:lnTo>
                <a:lnTo>
                  <a:pt x="524577" y="821144"/>
                </a:lnTo>
                <a:lnTo>
                  <a:pt x="473579" y="617682"/>
                </a:lnTo>
                <a:lnTo>
                  <a:pt x="466292" y="515939"/>
                </a:lnTo>
                <a:lnTo>
                  <a:pt x="508543" y="279080"/>
                </a:lnTo>
                <a:lnTo>
                  <a:pt x="524577" y="161310"/>
                </a:lnTo>
                <a:lnTo>
                  <a:pt x="508543" y="50836"/>
                </a:lnTo>
                <a:lnTo>
                  <a:pt x="482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64073" y="3579626"/>
            <a:ext cx="890905" cy="1125220"/>
          </a:xfrm>
          <a:custGeom>
            <a:avLst/>
            <a:gdLst/>
            <a:ahLst/>
            <a:cxnLst/>
            <a:rect l="l" t="t" r="r" b="b"/>
            <a:pathLst>
              <a:path w="890904" h="1125220">
                <a:moveTo>
                  <a:pt x="830581" y="0"/>
                </a:moveTo>
                <a:lnTo>
                  <a:pt x="753354" y="0"/>
                </a:lnTo>
                <a:lnTo>
                  <a:pt x="660093" y="42151"/>
                </a:lnTo>
                <a:lnTo>
                  <a:pt x="601807" y="152625"/>
                </a:lnTo>
                <a:lnTo>
                  <a:pt x="524580" y="203462"/>
                </a:lnTo>
                <a:lnTo>
                  <a:pt x="406550" y="219558"/>
                </a:lnTo>
                <a:lnTo>
                  <a:pt x="193798" y="245613"/>
                </a:lnTo>
                <a:lnTo>
                  <a:pt x="24771" y="296566"/>
                </a:lnTo>
                <a:lnTo>
                  <a:pt x="0" y="338717"/>
                </a:lnTo>
                <a:lnTo>
                  <a:pt x="16029" y="473857"/>
                </a:lnTo>
                <a:lnTo>
                  <a:pt x="75771" y="659833"/>
                </a:lnTo>
                <a:lnTo>
                  <a:pt x="160282" y="812459"/>
                </a:lnTo>
                <a:lnTo>
                  <a:pt x="244797" y="947599"/>
                </a:lnTo>
                <a:lnTo>
                  <a:pt x="322035" y="1040703"/>
                </a:lnTo>
                <a:lnTo>
                  <a:pt x="397803" y="1107520"/>
                </a:lnTo>
                <a:lnTo>
                  <a:pt x="473582" y="1125006"/>
                </a:lnTo>
                <a:lnTo>
                  <a:pt x="515833" y="1074053"/>
                </a:lnTo>
                <a:lnTo>
                  <a:pt x="499799" y="998551"/>
                </a:lnTo>
                <a:lnTo>
                  <a:pt x="466295" y="896762"/>
                </a:lnTo>
                <a:lnTo>
                  <a:pt x="338058" y="777603"/>
                </a:lnTo>
                <a:lnTo>
                  <a:pt x="211292" y="668634"/>
                </a:lnTo>
                <a:lnTo>
                  <a:pt x="151547" y="549475"/>
                </a:lnTo>
                <a:lnTo>
                  <a:pt x="126778" y="363383"/>
                </a:lnTo>
                <a:lnTo>
                  <a:pt x="271026" y="312546"/>
                </a:lnTo>
                <a:lnTo>
                  <a:pt x="499799" y="287765"/>
                </a:lnTo>
                <a:lnTo>
                  <a:pt x="651385" y="287765"/>
                </a:lnTo>
                <a:lnTo>
                  <a:pt x="660093" y="279080"/>
                </a:lnTo>
                <a:lnTo>
                  <a:pt x="644059" y="236928"/>
                </a:lnTo>
                <a:lnTo>
                  <a:pt x="668840" y="161426"/>
                </a:lnTo>
                <a:lnTo>
                  <a:pt x="737320" y="93103"/>
                </a:lnTo>
                <a:lnTo>
                  <a:pt x="788318" y="75618"/>
                </a:lnTo>
                <a:lnTo>
                  <a:pt x="890326" y="75618"/>
                </a:lnTo>
                <a:lnTo>
                  <a:pt x="830581" y="0"/>
                </a:lnTo>
                <a:close/>
              </a:path>
              <a:path w="890904" h="1125220">
                <a:moveTo>
                  <a:pt x="651385" y="287765"/>
                </a:moveTo>
                <a:lnTo>
                  <a:pt x="499799" y="287765"/>
                </a:lnTo>
                <a:lnTo>
                  <a:pt x="593061" y="296566"/>
                </a:lnTo>
                <a:lnTo>
                  <a:pt x="617830" y="321231"/>
                </a:lnTo>
                <a:lnTo>
                  <a:pt x="651385" y="287765"/>
                </a:lnTo>
                <a:close/>
              </a:path>
              <a:path w="890904" h="1125220">
                <a:moveTo>
                  <a:pt x="890326" y="75618"/>
                </a:moveTo>
                <a:lnTo>
                  <a:pt x="788318" y="75618"/>
                </a:lnTo>
                <a:lnTo>
                  <a:pt x="855350" y="117769"/>
                </a:lnTo>
                <a:lnTo>
                  <a:pt x="890326" y="756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02628" y="3320811"/>
            <a:ext cx="244475" cy="274955"/>
          </a:xfrm>
          <a:custGeom>
            <a:avLst/>
            <a:gdLst/>
            <a:ahLst/>
            <a:cxnLst/>
            <a:rect l="l" t="t" r="r" b="b"/>
            <a:pathLst>
              <a:path w="244475" h="274954">
                <a:moveTo>
                  <a:pt x="84549" y="164437"/>
                </a:moveTo>
                <a:lnTo>
                  <a:pt x="33516" y="190608"/>
                </a:lnTo>
                <a:lnTo>
                  <a:pt x="7357" y="223959"/>
                </a:lnTo>
                <a:lnTo>
                  <a:pt x="0" y="266110"/>
                </a:lnTo>
                <a:lnTo>
                  <a:pt x="33516" y="274795"/>
                </a:lnTo>
                <a:lnTo>
                  <a:pt x="49515" y="257425"/>
                </a:lnTo>
                <a:lnTo>
                  <a:pt x="49515" y="241445"/>
                </a:lnTo>
                <a:lnTo>
                  <a:pt x="75790" y="215274"/>
                </a:lnTo>
                <a:lnTo>
                  <a:pt x="135582" y="215274"/>
                </a:lnTo>
                <a:lnTo>
                  <a:pt x="195257" y="206589"/>
                </a:lnTo>
                <a:lnTo>
                  <a:pt x="223869" y="173122"/>
                </a:lnTo>
                <a:lnTo>
                  <a:pt x="135582" y="173122"/>
                </a:lnTo>
                <a:lnTo>
                  <a:pt x="84549" y="164437"/>
                </a:lnTo>
                <a:close/>
              </a:path>
              <a:path w="244475" h="274954">
                <a:moveTo>
                  <a:pt x="236460" y="46667"/>
                </a:moveTo>
                <a:lnTo>
                  <a:pt x="177857" y="46667"/>
                </a:lnTo>
                <a:lnTo>
                  <a:pt x="202614" y="71333"/>
                </a:lnTo>
                <a:lnTo>
                  <a:pt x="202614" y="122285"/>
                </a:lnTo>
                <a:lnTo>
                  <a:pt x="177857" y="164437"/>
                </a:lnTo>
                <a:lnTo>
                  <a:pt x="135582" y="173122"/>
                </a:lnTo>
                <a:lnTo>
                  <a:pt x="223869" y="173122"/>
                </a:lnTo>
                <a:lnTo>
                  <a:pt x="237532" y="157142"/>
                </a:lnTo>
                <a:lnTo>
                  <a:pt x="244188" y="98622"/>
                </a:lnTo>
                <a:lnTo>
                  <a:pt x="244188" y="72975"/>
                </a:lnTo>
                <a:lnTo>
                  <a:pt x="236460" y="46667"/>
                </a:lnTo>
                <a:close/>
              </a:path>
              <a:path w="244475" h="274954">
                <a:moveTo>
                  <a:pt x="158610" y="0"/>
                </a:moveTo>
                <a:lnTo>
                  <a:pt x="127889" y="0"/>
                </a:lnTo>
                <a:lnTo>
                  <a:pt x="75790" y="13201"/>
                </a:lnTo>
                <a:lnTo>
                  <a:pt x="58273" y="55353"/>
                </a:lnTo>
                <a:lnTo>
                  <a:pt x="84549" y="71333"/>
                </a:lnTo>
                <a:lnTo>
                  <a:pt x="109306" y="55353"/>
                </a:lnTo>
                <a:lnTo>
                  <a:pt x="144341" y="46667"/>
                </a:lnTo>
                <a:lnTo>
                  <a:pt x="236460" y="46667"/>
                </a:lnTo>
                <a:lnTo>
                  <a:pt x="228773" y="20496"/>
                </a:lnTo>
                <a:lnTo>
                  <a:pt x="158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42954" y="3630579"/>
            <a:ext cx="62865" cy="61594"/>
          </a:xfrm>
          <a:custGeom>
            <a:avLst/>
            <a:gdLst/>
            <a:ahLst/>
            <a:cxnLst/>
            <a:rect l="l" t="t" r="r" b="b"/>
            <a:pathLst>
              <a:path w="62865" h="61595">
                <a:moveTo>
                  <a:pt x="31297" y="0"/>
                </a:moveTo>
                <a:lnTo>
                  <a:pt x="19115" y="2397"/>
                </a:lnTo>
                <a:lnTo>
                  <a:pt x="9167" y="8931"/>
                </a:lnTo>
                <a:lnTo>
                  <a:pt x="2459" y="18613"/>
                </a:lnTo>
                <a:lnTo>
                  <a:pt x="0" y="30455"/>
                </a:lnTo>
                <a:lnTo>
                  <a:pt x="2459" y="42365"/>
                </a:lnTo>
                <a:lnTo>
                  <a:pt x="9167" y="52081"/>
                </a:lnTo>
                <a:lnTo>
                  <a:pt x="19115" y="58627"/>
                </a:lnTo>
                <a:lnTo>
                  <a:pt x="31297" y="61027"/>
                </a:lnTo>
                <a:lnTo>
                  <a:pt x="43478" y="58627"/>
                </a:lnTo>
                <a:lnTo>
                  <a:pt x="53427" y="52081"/>
                </a:lnTo>
                <a:lnTo>
                  <a:pt x="60134" y="42365"/>
                </a:lnTo>
                <a:lnTo>
                  <a:pt x="62594" y="30455"/>
                </a:lnTo>
                <a:lnTo>
                  <a:pt x="60134" y="18613"/>
                </a:lnTo>
                <a:lnTo>
                  <a:pt x="53427" y="8931"/>
                </a:lnTo>
                <a:lnTo>
                  <a:pt x="43478" y="2397"/>
                </a:lnTo>
                <a:lnTo>
                  <a:pt x="31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53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0125" algn="l"/>
              </a:tabLst>
            </a:pPr>
            <a:r>
              <a:rPr sz="4000" spc="245" dirty="0"/>
              <a:t>Relatio</a:t>
            </a:r>
            <a:r>
              <a:rPr sz="4000" spc="290" dirty="0"/>
              <a:t>n</a:t>
            </a:r>
            <a:r>
              <a:rPr sz="4000" spc="204" dirty="0"/>
              <a:t>shi</a:t>
            </a:r>
            <a:r>
              <a:rPr sz="4000" spc="280" dirty="0"/>
              <a:t>p</a:t>
            </a:r>
            <a:r>
              <a:rPr sz="4000" dirty="0"/>
              <a:t>	</a:t>
            </a:r>
            <a:r>
              <a:rPr sz="4000" spc="235" dirty="0"/>
              <a:t>Types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565647" y="1933956"/>
            <a:ext cx="3941063" cy="4986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5187" y="2242311"/>
            <a:ext cx="3726179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PE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35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20" dirty="0">
                <a:solidFill>
                  <a:srgbClr val="D11F2E"/>
                </a:solidFill>
                <a:latin typeface="Verdana"/>
                <a:cs typeface="Verdana"/>
              </a:rPr>
              <a:t>“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2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3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”</a:t>
            </a:r>
            <a:r>
              <a:rPr sz="1400" b="1" spc="-6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9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TI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2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15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187" y="2455926"/>
            <a:ext cx="287274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6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40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,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0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-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6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TI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140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40" dirty="0">
                <a:solidFill>
                  <a:srgbClr val="D11F2E"/>
                </a:solidFill>
                <a:latin typeface="Verdana"/>
                <a:cs typeface="Verdana"/>
              </a:rPr>
              <a:t>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3450" y="5385434"/>
            <a:ext cx="2559685" cy="652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1394" algn="just">
              <a:lnSpc>
                <a:spcPct val="100000"/>
              </a:lnSpc>
            </a:pPr>
            <a:r>
              <a:rPr sz="1400" spc="95" dirty="0">
                <a:latin typeface="Cambria"/>
                <a:cs typeface="Cambria"/>
              </a:rPr>
              <a:t>2</a:t>
            </a:r>
            <a:r>
              <a:rPr sz="1400" spc="1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p</a:t>
            </a:r>
            <a:r>
              <a:rPr sz="1400" spc="75" dirty="0">
                <a:latin typeface="Cambria"/>
                <a:cs typeface="Cambria"/>
              </a:rPr>
              <a:t>ar</a:t>
            </a:r>
            <a:r>
              <a:rPr sz="1400" spc="50" dirty="0">
                <a:latin typeface="Cambria"/>
                <a:cs typeface="Cambria"/>
              </a:rPr>
              <a:t>t</a:t>
            </a:r>
            <a:r>
              <a:rPr sz="1400" spc="125" dirty="0">
                <a:latin typeface="Cambria"/>
                <a:cs typeface="Cambria"/>
              </a:rPr>
              <a:t>s</a:t>
            </a:r>
            <a:r>
              <a:rPr sz="1400" spc="140" dirty="0">
                <a:latin typeface="Cambria"/>
                <a:cs typeface="Cambria"/>
              </a:rPr>
              <a:t> </a:t>
            </a:r>
            <a:r>
              <a:rPr sz="1400" spc="25" dirty="0">
                <a:latin typeface="Cambria"/>
                <a:cs typeface="Cambria"/>
              </a:rPr>
              <a:t>i</a:t>
            </a:r>
            <a:r>
              <a:rPr sz="1400" spc="145" dirty="0">
                <a:latin typeface="Cambria"/>
                <a:cs typeface="Cambria"/>
              </a:rPr>
              <a:t>n</a:t>
            </a:r>
            <a:r>
              <a:rPr sz="1400" spc="14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th</a:t>
            </a:r>
            <a:r>
              <a:rPr sz="1400" spc="45" dirty="0">
                <a:latin typeface="Cambria"/>
                <a:cs typeface="Cambria"/>
              </a:rPr>
              <a:t>i</a:t>
            </a:r>
            <a:r>
              <a:rPr sz="1400" spc="125" dirty="0">
                <a:latin typeface="Cambria"/>
                <a:cs typeface="Cambria"/>
              </a:rPr>
              <a:t>s</a:t>
            </a:r>
            <a:r>
              <a:rPr sz="1400" spc="14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P</a:t>
            </a:r>
            <a:r>
              <a:rPr sz="1400" spc="130" dirty="0">
                <a:latin typeface="Cambria"/>
                <a:cs typeface="Cambria"/>
              </a:rPr>
              <a:t>K</a:t>
            </a:r>
            <a:r>
              <a:rPr sz="1400" spc="45" dirty="0">
                <a:latin typeface="Cambria"/>
                <a:cs typeface="Cambria"/>
              </a:rPr>
              <a:t> I</a:t>
            </a:r>
            <a:r>
              <a:rPr sz="1400" spc="114" dirty="0">
                <a:latin typeface="Cambria"/>
                <a:cs typeface="Cambria"/>
              </a:rPr>
              <a:t>ns</a:t>
            </a:r>
            <a:r>
              <a:rPr sz="1400" spc="75" dirty="0">
                <a:latin typeface="Cambria"/>
                <a:cs typeface="Cambria"/>
              </a:rPr>
              <a:t>tallat</a:t>
            </a:r>
            <a:r>
              <a:rPr sz="1400" spc="35" dirty="0">
                <a:latin typeface="Cambria"/>
                <a:cs typeface="Cambria"/>
              </a:rPr>
              <a:t>io</a:t>
            </a:r>
            <a:r>
              <a:rPr sz="1400" spc="145" dirty="0">
                <a:latin typeface="Cambria"/>
                <a:cs typeface="Cambria"/>
              </a:rPr>
              <a:t>n</a:t>
            </a:r>
            <a:r>
              <a:rPr sz="1400" spc="130" dirty="0">
                <a:latin typeface="Cambria"/>
                <a:cs typeface="Cambria"/>
              </a:rPr>
              <a:t> </a:t>
            </a:r>
            <a:r>
              <a:rPr sz="1400" spc="140" dirty="0">
                <a:latin typeface="Cambria"/>
                <a:cs typeface="Cambria"/>
              </a:rPr>
              <a:t>ha</a:t>
            </a:r>
            <a:r>
              <a:rPr sz="1400" spc="120" dirty="0">
                <a:latin typeface="Cambria"/>
                <a:cs typeface="Cambria"/>
              </a:rPr>
              <a:t>s</a:t>
            </a:r>
            <a:r>
              <a:rPr sz="1400" spc="13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2</a:t>
            </a:r>
            <a:r>
              <a:rPr sz="1400" spc="13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id</a:t>
            </a:r>
            <a:r>
              <a:rPr sz="1400" spc="50" dirty="0">
                <a:latin typeface="Cambria"/>
                <a:cs typeface="Cambria"/>
              </a:rPr>
              <a:t>e</a:t>
            </a:r>
            <a:r>
              <a:rPr sz="1400" spc="120" dirty="0">
                <a:latin typeface="Cambria"/>
                <a:cs typeface="Cambria"/>
              </a:rPr>
              <a:t>n</a:t>
            </a:r>
            <a:r>
              <a:rPr sz="1400" spc="65" dirty="0">
                <a:latin typeface="Cambria"/>
                <a:cs typeface="Cambria"/>
              </a:rPr>
              <a:t>t</a:t>
            </a:r>
            <a:r>
              <a:rPr sz="1400" spc="25" dirty="0">
                <a:latin typeface="Cambria"/>
                <a:cs typeface="Cambria"/>
              </a:rPr>
              <a:t>i</a:t>
            </a:r>
            <a:r>
              <a:rPr sz="1400" spc="15" dirty="0">
                <a:latin typeface="Cambria"/>
                <a:cs typeface="Cambria"/>
              </a:rPr>
              <a:t>f</a:t>
            </a:r>
            <a:r>
              <a:rPr sz="1400" spc="65" dirty="0">
                <a:latin typeface="Cambria"/>
                <a:cs typeface="Cambria"/>
              </a:rPr>
              <a:t>yi</a:t>
            </a:r>
            <a:r>
              <a:rPr sz="1400" spc="85" dirty="0">
                <a:latin typeface="Cambria"/>
                <a:cs typeface="Cambria"/>
              </a:rPr>
              <a:t>n</a:t>
            </a:r>
            <a:r>
              <a:rPr sz="1400" spc="65" dirty="0">
                <a:latin typeface="Cambria"/>
                <a:cs typeface="Cambria"/>
              </a:rPr>
              <a:t>g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30" dirty="0">
                <a:latin typeface="Cambria"/>
                <a:cs typeface="Cambria"/>
              </a:rPr>
              <a:t>mand</a:t>
            </a:r>
            <a:r>
              <a:rPr sz="1400" spc="55" dirty="0">
                <a:latin typeface="Cambria"/>
                <a:cs typeface="Cambria"/>
              </a:rPr>
              <a:t>ator</a:t>
            </a:r>
            <a:r>
              <a:rPr sz="1400" spc="70" dirty="0">
                <a:latin typeface="Cambria"/>
                <a:cs typeface="Cambria"/>
              </a:rPr>
              <a:t>y</a:t>
            </a:r>
            <a:r>
              <a:rPr sz="1400" spc="105" dirty="0">
                <a:latin typeface="Cambria"/>
                <a:cs typeface="Cambria"/>
              </a:rPr>
              <a:t> </a:t>
            </a:r>
            <a:r>
              <a:rPr sz="1400" spc="25" dirty="0">
                <a:latin typeface="Cambria"/>
                <a:cs typeface="Cambria"/>
              </a:rPr>
              <a:t>r</a:t>
            </a:r>
            <a:r>
              <a:rPr sz="1400" spc="50" dirty="0">
                <a:latin typeface="Cambria"/>
                <a:cs typeface="Cambria"/>
              </a:rPr>
              <a:t>e</a:t>
            </a:r>
            <a:r>
              <a:rPr sz="1400" spc="80" dirty="0">
                <a:latin typeface="Cambria"/>
                <a:cs typeface="Cambria"/>
              </a:rPr>
              <a:t>la</a:t>
            </a:r>
            <a:r>
              <a:rPr sz="1400" spc="60" dirty="0">
                <a:latin typeface="Cambria"/>
                <a:cs typeface="Cambria"/>
              </a:rPr>
              <a:t>t</a:t>
            </a:r>
            <a:r>
              <a:rPr sz="1400" spc="35" dirty="0">
                <a:latin typeface="Cambria"/>
                <a:cs typeface="Cambria"/>
              </a:rPr>
              <a:t>io</a:t>
            </a:r>
            <a:r>
              <a:rPr sz="1400" spc="105" dirty="0">
                <a:latin typeface="Cambria"/>
                <a:cs typeface="Cambria"/>
              </a:rPr>
              <a:t>nshi</a:t>
            </a:r>
            <a:r>
              <a:rPr sz="1400" spc="90" dirty="0">
                <a:latin typeface="Cambria"/>
                <a:cs typeface="Cambria"/>
              </a:rPr>
              <a:t>p</a:t>
            </a:r>
            <a:r>
              <a:rPr sz="1400" spc="125" dirty="0">
                <a:latin typeface="Cambria"/>
                <a:cs typeface="Cambria"/>
              </a:rPr>
              <a:t>s</a:t>
            </a:r>
            <a:r>
              <a:rPr sz="1400" spc="11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t</a:t>
            </a:r>
            <a:r>
              <a:rPr sz="1400" spc="40" dirty="0">
                <a:latin typeface="Cambria"/>
                <a:cs typeface="Cambria"/>
              </a:rPr>
              <a:t>o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50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48910" y="5707253"/>
            <a:ext cx="1263650" cy="347345"/>
          </a:xfrm>
          <a:custGeom>
            <a:avLst/>
            <a:gdLst/>
            <a:ahLst/>
            <a:cxnLst/>
            <a:rect l="l" t="t" r="r" b="b"/>
            <a:pathLst>
              <a:path w="1263650" h="347345">
                <a:moveTo>
                  <a:pt x="1235589" y="297572"/>
                </a:moveTo>
                <a:lnTo>
                  <a:pt x="1162685" y="334391"/>
                </a:lnTo>
                <a:lnTo>
                  <a:pt x="1159510" y="335915"/>
                </a:lnTo>
                <a:lnTo>
                  <a:pt x="1158239" y="339725"/>
                </a:lnTo>
                <a:lnTo>
                  <a:pt x="1159764" y="342900"/>
                </a:lnTo>
                <a:lnTo>
                  <a:pt x="1161414" y="346075"/>
                </a:lnTo>
                <a:lnTo>
                  <a:pt x="1165225" y="347345"/>
                </a:lnTo>
                <a:lnTo>
                  <a:pt x="1168400" y="345694"/>
                </a:lnTo>
                <a:lnTo>
                  <a:pt x="1255859" y="301498"/>
                </a:lnTo>
                <a:lnTo>
                  <a:pt x="1252601" y="301498"/>
                </a:lnTo>
                <a:lnTo>
                  <a:pt x="1235589" y="297572"/>
                </a:lnTo>
                <a:close/>
              </a:path>
              <a:path w="1263650" h="347345">
                <a:moveTo>
                  <a:pt x="1244395" y="293125"/>
                </a:moveTo>
                <a:lnTo>
                  <a:pt x="1235589" y="297572"/>
                </a:lnTo>
                <a:lnTo>
                  <a:pt x="1252601" y="301498"/>
                </a:lnTo>
                <a:lnTo>
                  <a:pt x="1253148" y="299085"/>
                </a:lnTo>
                <a:lnTo>
                  <a:pt x="1248917" y="299085"/>
                </a:lnTo>
                <a:lnTo>
                  <a:pt x="1244395" y="293125"/>
                </a:lnTo>
                <a:close/>
              </a:path>
              <a:path w="1263650" h="347345">
                <a:moveTo>
                  <a:pt x="1193038" y="209169"/>
                </a:moveTo>
                <a:lnTo>
                  <a:pt x="1190243" y="211200"/>
                </a:lnTo>
                <a:lnTo>
                  <a:pt x="1187450" y="213360"/>
                </a:lnTo>
                <a:lnTo>
                  <a:pt x="1186814" y="217297"/>
                </a:lnTo>
                <a:lnTo>
                  <a:pt x="1188974" y="220091"/>
                </a:lnTo>
                <a:lnTo>
                  <a:pt x="1238428" y="285262"/>
                </a:lnTo>
                <a:lnTo>
                  <a:pt x="1255394" y="289179"/>
                </a:lnTo>
                <a:lnTo>
                  <a:pt x="1252601" y="301498"/>
                </a:lnTo>
                <a:lnTo>
                  <a:pt x="1255859" y="301498"/>
                </a:lnTo>
                <a:lnTo>
                  <a:pt x="1263650" y="297561"/>
                </a:lnTo>
                <a:lnTo>
                  <a:pt x="1199134" y="212471"/>
                </a:lnTo>
                <a:lnTo>
                  <a:pt x="1196975" y="209677"/>
                </a:lnTo>
                <a:lnTo>
                  <a:pt x="1193038" y="209169"/>
                </a:lnTo>
                <a:close/>
              </a:path>
              <a:path w="1263650" h="347345">
                <a:moveTo>
                  <a:pt x="1251203" y="289687"/>
                </a:moveTo>
                <a:lnTo>
                  <a:pt x="1244395" y="293125"/>
                </a:lnTo>
                <a:lnTo>
                  <a:pt x="1248917" y="299085"/>
                </a:lnTo>
                <a:lnTo>
                  <a:pt x="1251203" y="289687"/>
                </a:lnTo>
                <a:close/>
              </a:path>
              <a:path w="1263650" h="347345">
                <a:moveTo>
                  <a:pt x="1255279" y="289687"/>
                </a:moveTo>
                <a:lnTo>
                  <a:pt x="1251203" y="289687"/>
                </a:lnTo>
                <a:lnTo>
                  <a:pt x="1248917" y="299085"/>
                </a:lnTo>
                <a:lnTo>
                  <a:pt x="1253148" y="299085"/>
                </a:lnTo>
                <a:lnTo>
                  <a:pt x="1255279" y="289687"/>
                </a:lnTo>
                <a:close/>
              </a:path>
              <a:path w="1263650" h="347345">
                <a:moveTo>
                  <a:pt x="2793" y="0"/>
                </a:moveTo>
                <a:lnTo>
                  <a:pt x="0" y="12446"/>
                </a:lnTo>
                <a:lnTo>
                  <a:pt x="1235589" y="297572"/>
                </a:lnTo>
                <a:lnTo>
                  <a:pt x="1244395" y="293125"/>
                </a:lnTo>
                <a:lnTo>
                  <a:pt x="1238428" y="285262"/>
                </a:lnTo>
                <a:lnTo>
                  <a:pt x="2793" y="0"/>
                </a:lnTo>
                <a:close/>
              </a:path>
              <a:path w="1263650" h="347345">
                <a:moveTo>
                  <a:pt x="1238428" y="285262"/>
                </a:moveTo>
                <a:lnTo>
                  <a:pt x="1244395" y="293125"/>
                </a:lnTo>
                <a:lnTo>
                  <a:pt x="1251203" y="289687"/>
                </a:lnTo>
                <a:lnTo>
                  <a:pt x="1255279" y="289687"/>
                </a:lnTo>
                <a:lnTo>
                  <a:pt x="1255394" y="289179"/>
                </a:lnTo>
                <a:lnTo>
                  <a:pt x="1238428" y="285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3423" y="2545080"/>
            <a:ext cx="3077210" cy="745490"/>
          </a:xfrm>
          <a:custGeom>
            <a:avLst/>
            <a:gdLst/>
            <a:ahLst/>
            <a:cxnLst/>
            <a:rect l="l" t="t" r="r" b="b"/>
            <a:pathLst>
              <a:path w="3077209" h="745489">
                <a:moveTo>
                  <a:pt x="0" y="745236"/>
                </a:moveTo>
                <a:lnTo>
                  <a:pt x="3076955" y="745236"/>
                </a:lnTo>
                <a:lnTo>
                  <a:pt x="3076955" y="0"/>
                </a:lnTo>
                <a:lnTo>
                  <a:pt x="0" y="0"/>
                </a:lnTo>
                <a:lnTo>
                  <a:pt x="0" y="7452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54778" y="2589784"/>
            <a:ext cx="2408555" cy="652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indent="943610">
              <a:lnSpc>
                <a:spcPct val="100000"/>
              </a:lnSpc>
            </a:pPr>
            <a:r>
              <a:rPr sz="1400" spc="95" dirty="0">
                <a:latin typeface="Cambria"/>
                <a:cs typeface="Cambria"/>
              </a:rPr>
              <a:t>1</a:t>
            </a:r>
            <a:r>
              <a:rPr sz="1400" spc="12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p</a:t>
            </a:r>
            <a:r>
              <a:rPr sz="1400" spc="75" dirty="0">
                <a:latin typeface="Cambria"/>
                <a:cs typeface="Cambria"/>
              </a:rPr>
              <a:t>ar</a:t>
            </a:r>
            <a:r>
              <a:rPr sz="1400" spc="60" dirty="0">
                <a:latin typeface="Cambria"/>
                <a:cs typeface="Cambria"/>
              </a:rPr>
              <a:t>t</a:t>
            </a:r>
            <a:r>
              <a:rPr sz="1400" spc="125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in</a:t>
            </a:r>
            <a:r>
              <a:rPr sz="1400" spc="140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t</a:t>
            </a:r>
            <a:r>
              <a:rPr sz="1400" spc="120" dirty="0">
                <a:latin typeface="Cambria"/>
                <a:cs typeface="Cambria"/>
              </a:rPr>
              <a:t>h</a:t>
            </a:r>
            <a:r>
              <a:rPr sz="1400" spc="80" dirty="0">
                <a:latin typeface="Cambria"/>
                <a:cs typeface="Cambria"/>
              </a:rPr>
              <a:t>is</a:t>
            </a:r>
            <a:r>
              <a:rPr sz="1400" spc="145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P</a:t>
            </a:r>
            <a:r>
              <a:rPr sz="1400" spc="130" dirty="0">
                <a:latin typeface="Cambria"/>
                <a:cs typeface="Cambria"/>
              </a:rPr>
              <a:t>K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A</a:t>
            </a:r>
            <a:r>
              <a:rPr sz="1400" spc="100" dirty="0">
                <a:latin typeface="Cambria"/>
                <a:cs typeface="Cambria"/>
              </a:rPr>
              <a:t>sse</a:t>
            </a:r>
            <a:r>
              <a:rPr sz="1400" spc="60" dirty="0">
                <a:latin typeface="Cambria"/>
                <a:cs typeface="Cambria"/>
              </a:rPr>
              <a:t>t</a:t>
            </a:r>
            <a:r>
              <a:rPr sz="1400" spc="114" dirty="0">
                <a:latin typeface="Cambria"/>
                <a:cs typeface="Cambria"/>
              </a:rPr>
              <a:t> </a:t>
            </a:r>
            <a:r>
              <a:rPr sz="1400" spc="140" dirty="0">
                <a:latin typeface="Cambria"/>
                <a:cs typeface="Cambria"/>
              </a:rPr>
              <a:t>ha</a:t>
            </a:r>
            <a:r>
              <a:rPr sz="1400" spc="120" dirty="0">
                <a:latin typeface="Cambria"/>
                <a:cs typeface="Cambria"/>
              </a:rPr>
              <a:t>s</a:t>
            </a:r>
            <a:r>
              <a:rPr sz="1400" spc="12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1</a:t>
            </a:r>
            <a:r>
              <a:rPr sz="1400" spc="135" dirty="0">
                <a:latin typeface="Cambria"/>
                <a:cs typeface="Cambria"/>
              </a:rPr>
              <a:t> </a:t>
            </a:r>
            <a:r>
              <a:rPr sz="1400" spc="105" dirty="0">
                <a:latin typeface="Cambria"/>
                <a:cs typeface="Cambria"/>
              </a:rPr>
              <a:t>no</a:t>
            </a:r>
            <a:r>
              <a:rPr sz="1400" spc="114" dirty="0">
                <a:latin typeface="Cambria"/>
                <a:cs typeface="Cambria"/>
              </a:rPr>
              <a:t>n</a:t>
            </a:r>
            <a:r>
              <a:rPr sz="1400" spc="95" dirty="0">
                <a:latin typeface="Cambria"/>
                <a:cs typeface="Cambria"/>
              </a:rPr>
              <a:t>-</a:t>
            </a:r>
            <a:r>
              <a:rPr sz="1400" spc="60" dirty="0">
                <a:latin typeface="Cambria"/>
                <a:cs typeface="Cambria"/>
              </a:rPr>
              <a:t>id</a:t>
            </a:r>
            <a:r>
              <a:rPr sz="1400" spc="50" dirty="0">
                <a:latin typeface="Cambria"/>
                <a:cs typeface="Cambria"/>
              </a:rPr>
              <a:t>e</a:t>
            </a:r>
            <a:r>
              <a:rPr sz="1400" spc="120" dirty="0">
                <a:latin typeface="Cambria"/>
                <a:cs typeface="Cambria"/>
              </a:rPr>
              <a:t>n</a:t>
            </a:r>
            <a:r>
              <a:rPr sz="1400" spc="65" dirty="0">
                <a:latin typeface="Cambria"/>
                <a:cs typeface="Cambria"/>
              </a:rPr>
              <a:t>t</a:t>
            </a:r>
            <a:r>
              <a:rPr sz="1400" spc="25" dirty="0">
                <a:latin typeface="Cambria"/>
                <a:cs typeface="Cambria"/>
              </a:rPr>
              <a:t>i</a:t>
            </a:r>
            <a:r>
              <a:rPr sz="1400" spc="15" dirty="0">
                <a:latin typeface="Cambria"/>
                <a:cs typeface="Cambria"/>
              </a:rPr>
              <a:t>f</a:t>
            </a:r>
            <a:r>
              <a:rPr sz="1400" spc="65" dirty="0">
                <a:latin typeface="Cambria"/>
                <a:cs typeface="Cambria"/>
              </a:rPr>
              <a:t>yi</a:t>
            </a:r>
            <a:r>
              <a:rPr sz="1400" spc="85" dirty="0">
                <a:latin typeface="Cambria"/>
                <a:cs typeface="Cambria"/>
              </a:rPr>
              <a:t>n</a:t>
            </a:r>
            <a:r>
              <a:rPr sz="1400" spc="65" dirty="0">
                <a:latin typeface="Cambria"/>
                <a:cs typeface="Cambria"/>
              </a:rPr>
              <a:t>g</a:t>
            </a:r>
            <a:endParaRPr sz="1400">
              <a:latin typeface="Cambria"/>
              <a:cs typeface="Cambria"/>
            </a:endParaRPr>
          </a:p>
          <a:p>
            <a:pPr marL="951230">
              <a:lnSpc>
                <a:spcPct val="100000"/>
              </a:lnSpc>
            </a:pPr>
            <a:r>
              <a:rPr sz="1400" spc="25" dirty="0">
                <a:latin typeface="Cambria"/>
                <a:cs typeface="Cambria"/>
              </a:rPr>
              <a:t>r</a:t>
            </a:r>
            <a:r>
              <a:rPr sz="1400" spc="50" dirty="0">
                <a:latin typeface="Cambria"/>
                <a:cs typeface="Cambria"/>
              </a:rPr>
              <a:t>e</a:t>
            </a:r>
            <a:r>
              <a:rPr sz="1400" spc="80" dirty="0">
                <a:latin typeface="Cambria"/>
                <a:cs typeface="Cambria"/>
              </a:rPr>
              <a:t>la</a:t>
            </a:r>
            <a:r>
              <a:rPr sz="1400" spc="60" dirty="0">
                <a:latin typeface="Cambria"/>
                <a:cs typeface="Cambria"/>
              </a:rPr>
              <a:t>t</a:t>
            </a:r>
            <a:r>
              <a:rPr sz="1400" spc="95" dirty="0">
                <a:latin typeface="Cambria"/>
                <a:cs typeface="Cambria"/>
              </a:rPr>
              <a:t>ions</a:t>
            </a:r>
            <a:r>
              <a:rPr sz="1400" spc="105" dirty="0">
                <a:latin typeface="Cambria"/>
                <a:cs typeface="Cambria"/>
              </a:rPr>
              <a:t>h</a:t>
            </a:r>
            <a:r>
              <a:rPr sz="1400" spc="60" dirty="0">
                <a:latin typeface="Cambria"/>
                <a:cs typeface="Cambria"/>
              </a:rPr>
              <a:t>ip</a:t>
            </a:r>
            <a:r>
              <a:rPr sz="1400" spc="125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t</a:t>
            </a:r>
            <a:r>
              <a:rPr sz="1400" spc="40" dirty="0">
                <a:latin typeface="Cambria"/>
                <a:cs typeface="Cambria"/>
              </a:rPr>
              <a:t>o</a:t>
            </a:r>
            <a:r>
              <a:rPr sz="1400" spc="150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4918" y="2915158"/>
            <a:ext cx="708025" cy="1119505"/>
          </a:xfrm>
          <a:custGeom>
            <a:avLst/>
            <a:gdLst/>
            <a:ahLst/>
            <a:cxnLst/>
            <a:rect l="l" t="t" r="r" b="b"/>
            <a:pathLst>
              <a:path w="708025" h="1119504">
                <a:moveTo>
                  <a:pt x="591184" y="1071879"/>
                </a:moveTo>
                <a:lnTo>
                  <a:pt x="587628" y="1073657"/>
                </a:lnTo>
                <a:lnTo>
                  <a:pt x="585342" y="1080261"/>
                </a:lnTo>
                <a:lnTo>
                  <a:pt x="587121" y="1083817"/>
                </a:lnTo>
                <a:lnTo>
                  <a:pt x="691769" y="1118996"/>
                </a:lnTo>
                <a:lnTo>
                  <a:pt x="692501" y="1113916"/>
                </a:lnTo>
                <a:lnTo>
                  <a:pt x="681101" y="1113916"/>
                </a:lnTo>
                <a:lnTo>
                  <a:pt x="671943" y="1099028"/>
                </a:lnTo>
                <a:lnTo>
                  <a:pt x="594486" y="1072895"/>
                </a:lnTo>
                <a:lnTo>
                  <a:pt x="591184" y="1071879"/>
                </a:lnTo>
                <a:close/>
              </a:path>
              <a:path w="708025" h="1119504">
                <a:moveTo>
                  <a:pt x="671943" y="1099028"/>
                </a:moveTo>
                <a:lnTo>
                  <a:pt x="681101" y="1113916"/>
                </a:lnTo>
                <a:lnTo>
                  <a:pt x="687951" y="1109726"/>
                </a:lnTo>
                <a:lnTo>
                  <a:pt x="680211" y="1109726"/>
                </a:lnTo>
                <a:lnTo>
                  <a:pt x="681303" y="1102186"/>
                </a:lnTo>
                <a:lnTo>
                  <a:pt x="671943" y="1099028"/>
                </a:lnTo>
                <a:close/>
              </a:path>
              <a:path w="708025" h="1119504">
                <a:moveTo>
                  <a:pt x="698119" y="1005585"/>
                </a:moveTo>
                <a:lnTo>
                  <a:pt x="694944" y="1007998"/>
                </a:lnTo>
                <a:lnTo>
                  <a:pt x="682721" y="1092395"/>
                </a:lnTo>
                <a:lnTo>
                  <a:pt x="691896" y="1107313"/>
                </a:lnTo>
                <a:lnTo>
                  <a:pt x="681101" y="1113916"/>
                </a:lnTo>
                <a:lnTo>
                  <a:pt x="692501" y="1113916"/>
                </a:lnTo>
                <a:lnTo>
                  <a:pt x="707008" y="1013332"/>
                </a:lnTo>
                <a:lnTo>
                  <a:pt x="707516" y="1009903"/>
                </a:lnTo>
                <a:lnTo>
                  <a:pt x="705103" y="1006601"/>
                </a:lnTo>
                <a:lnTo>
                  <a:pt x="698119" y="1005585"/>
                </a:lnTo>
                <a:close/>
              </a:path>
              <a:path w="708025" h="1119504">
                <a:moveTo>
                  <a:pt x="681303" y="1102186"/>
                </a:moveTo>
                <a:lnTo>
                  <a:pt x="680211" y="1109726"/>
                </a:lnTo>
                <a:lnTo>
                  <a:pt x="688594" y="1104645"/>
                </a:lnTo>
                <a:lnTo>
                  <a:pt x="681303" y="1102186"/>
                </a:lnTo>
                <a:close/>
              </a:path>
              <a:path w="708025" h="1119504">
                <a:moveTo>
                  <a:pt x="682721" y="1092395"/>
                </a:moveTo>
                <a:lnTo>
                  <a:pt x="681303" y="1102186"/>
                </a:lnTo>
                <a:lnTo>
                  <a:pt x="688594" y="1104645"/>
                </a:lnTo>
                <a:lnTo>
                  <a:pt x="680211" y="1109726"/>
                </a:lnTo>
                <a:lnTo>
                  <a:pt x="687951" y="1109726"/>
                </a:lnTo>
                <a:lnTo>
                  <a:pt x="691896" y="1107313"/>
                </a:lnTo>
                <a:lnTo>
                  <a:pt x="682721" y="1092395"/>
                </a:lnTo>
                <a:close/>
              </a:path>
              <a:path w="708025" h="1119504">
                <a:moveTo>
                  <a:pt x="10922" y="0"/>
                </a:moveTo>
                <a:lnTo>
                  <a:pt x="0" y="6603"/>
                </a:lnTo>
                <a:lnTo>
                  <a:pt x="671943" y="1099028"/>
                </a:lnTo>
                <a:lnTo>
                  <a:pt x="681303" y="1102186"/>
                </a:lnTo>
                <a:lnTo>
                  <a:pt x="682721" y="1092395"/>
                </a:lnTo>
                <a:lnTo>
                  <a:pt x="10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80944" y="3241548"/>
            <a:ext cx="1603247" cy="1603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2676" y="3435096"/>
            <a:ext cx="1321308" cy="1083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99232" y="3259835"/>
            <a:ext cx="1548765" cy="1548765"/>
          </a:xfrm>
          <a:custGeom>
            <a:avLst/>
            <a:gdLst/>
            <a:ahLst/>
            <a:cxnLst/>
            <a:rect l="l" t="t" r="r" b="b"/>
            <a:pathLst>
              <a:path w="1548764" h="1548764">
                <a:moveTo>
                  <a:pt x="1548383" y="0"/>
                </a:moveTo>
                <a:lnTo>
                  <a:pt x="774192" y="0"/>
                </a:lnTo>
                <a:lnTo>
                  <a:pt x="725227" y="1522"/>
                </a:lnTo>
                <a:lnTo>
                  <a:pt x="677072" y="6031"/>
                </a:lnTo>
                <a:lnTo>
                  <a:pt x="629817" y="13434"/>
                </a:lnTo>
                <a:lnTo>
                  <a:pt x="583554" y="23642"/>
                </a:lnTo>
                <a:lnTo>
                  <a:pt x="538372" y="36563"/>
                </a:lnTo>
                <a:lnTo>
                  <a:pt x="494363" y="52107"/>
                </a:lnTo>
                <a:lnTo>
                  <a:pt x="451617" y="70184"/>
                </a:lnTo>
                <a:lnTo>
                  <a:pt x="410225" y="90701"/>
                </a:lnTo>
                <a:lnTo>
                  <a:pt x="370277" y="113570"/>
                </a:lnTo>
                <a:lnTo>
                  <a:pt x="331864" y="138699"/>
                </a:lnTo>
                <a:lnTo>
                  <a:pt x="295077" y="165998"/>
                </a:lnTo>
                <a:lnTo>
                  <a:pt x="260006" y="195376"/>
                </a:lnTo>
                <a:lnTo>
                  <a:pt x="226742" y="226742"/>
                </a:lnTo>
                <a:lnTo>
                  <a:pt x="195376" y="260006"/>
                </a:lnTo>
                <a:lnTo>
                  <a:pt x="165998" y="295077"/>
                </a:lnTo>
                <a:lnTo>
                  <a:pt x="138699" y="331864"/>
                </a:lnTo>
                <a:lnTo>
                  <a:pt x="113570" y="370277"/>
                </a:lnTo>
                <a:lnTo>
                  <a:pt x="90701" y="410225"/>
                </a:lnTo>
                <a:lnTo>
                  <a:pt x="70184" y="451617"/>
                </a:lnTo>
                <a:lnTo>
                  <a:pt x="52107" y="494363"/>
                </a:lnTo>
                <a:lnTo>
                  <a:pt x="36563" y="538372"/>
                </a:lnTo>
                <a:lnTo>
                  <a:pt x="23642" y="583554"/>
                </a:lnTo>
                <a:lnTo>
                  <a:pt x="13434" y="629817"/>
                </a:lnTo>
                <a:lnTo>
                  <a:pt x="6031" y="677072"/>
                </a:lnTo>
                <a:lnTo>
                  <a:pt x="1522" y="725227"/>
                </a:lnTo>
                <a:lnTo>
                  <a:pt x="0" y="774191"/>
                </a:lnTo>
                <a:lnTo>
                  <a:pt x="1522" y="823156"/>
                </a:lnTo>
                <a:lnTo>
                  <a:pt x="6031" y="871311"/>
                </a:lnTo>
                <a:lnTo>
                  <a:pt x="13434" y="918566"/>
                </a:lnTo>
                <a:lnTo>
                  <a:pt x="23642" y="964829"/>
                </a:lnTo>
                <a:lnTo>
                  <a:pt x="36563" y="1010011"/>
                </a:lnTo>
                <a:lnTo>
                  <a:pt x="52107" y="1054020"/>
                </a:lnTo>
                <a:lnTo>
                  <a:pt x="70184" y="1096766"/>
                </a:lnTo>
                <a:lnTo>
                  <a:pt x="90701" y="1138158"/>
                </a:lnTo>
                <a:lnTo>
                  <a:pt x="113570" y="1178106"/>
                </a:lnTo>
                <a:lnTo>
                  <a:pt x="138699" y="1216519"/>
                </a:lnTo>
                <a:lnTo>
                  <a:pt x="165998" y="1253306"/>
                </a:lnTo>
                <a:lnTo>
                  <a:pt x="195376" y="1288377"/>
                </a:lnTo>
                <a:lnTo>
                  <a:pt x="226742" y="1321641"/>
                </a:lnTo>
                <a:lnTo>
                  <a:pt x="260006" y="1353007"/>
                </a:lnTo>
                <a:lnTo>
                  <a:pt x="295077" y="1382385"/>
                </a:lnTo>
                <a:lnTo>
                  <a:pt x="331864" y="1409684"/>
                </a:lnTo>
                <a:lnTo>
                  <a:pt x="370277" y="1434813"/>
                </a:lnTo>
                <a:lnTo>
                  <a:pt x="410225" y="1457682"/>
                </a:lnTo>
                <a:lnTo>
                  <a:pt x="451617" y="1478199"/>
                </a:lnTo>
                <a:lnTo>
                  <a:pt x="494363" y="1496276"/>
                </a:lnTo>
                <a:lnTo>
                  <a:pt x="538372" y="1511820"/>
                </a:lnTo>
                <a:lnTo>
                  <a:pt x="583554" y="1524741"/>
                </a:lnTo>
                <a:lnTo>
                  <a:pt x="629817" y="1534949"/>
                </a:lnTo>
                <a:lnTo>
                  <a:pt x="677072" y="1542352"/>
                </a:lnTo>
                <a:lnTo>
                  <a:pt x="725227" y="1546861"/>
                </a:lnTo>
                <a:lnTo>
                  <a:pt x="774192" y="1548383"/>
                </a:lnTo>
                <a:lnTo>
                  <a:pt x="823156" y="1546861"/>
                </a:lnTo>
                <a:lnTo>
                  <a:pt x="871311" y="1542352"/>
                </a:lnTo>
                <a:lnTo>
                  <a:pt x="918566" y="1534949"/>
                </a:lnTo>
                <a:lnTo>
                  <a:pt x="964829" y="1524741"/>
                </a:lnTo>
                <a:lnTo>
                  <a:pt x="1010011" y="1511820"/>
                </a:lnTo>
                <a:lnTo>
                  <a:pt x="1054020" y="1496276"/>
                </a:lnTo>
                <a:lnTo>
                  <a:pt x="1096766" y="1478199"/>
                </a:lnTo>
                <a:lnTo>
                  <a:pt x="1138158" y="1457682"/>
                </a:lnTo>
                <a:lnTo>
                  <a:pt x="1178106" y="1434813"/>
                </a:lnTo>
                <a:lnTo>
                  <a:pt x="1216519" y="1409684"/>
                </a:lnTo>
                <a:lnTo>
                  <a:pt x="1253306" y="1382385"/>
                </a:lnTo>
                <a:lnTo>
                  <a:pt x="1288377" y="1353007"/>
                </a:lnTo>
                <a:lnTo>
                  <a:pt x="1321641" y="1321641"/>
                </a:lnTo>
                <a:lnTo>
                  <a:pt x="1353007" y="1288377"/>
                </a:lnTo>
                <a:lnTo>
                  <a:pt x="1382385" y="1253306"/>
                </a:lnTo>
                <a:lnTo>
                  <a:pt x="1409684" y="1216519"/>
                </a:lnTo>
                <a:lnTo>
                  <a:pt x="1434813" y="1178106"/>
                </a:lnTo>
                <a:lnTo>
                  <a:pt x="1457682" y="1138158"/>
                </a:lnTo>
                <a:lnTo>
                  <a:pt x="1478199" y="1096766"/>
                </a:lnTo>
                <a:lnTo>
                  <a:pt x="1496276" y="1054020"/>
                </a:lnTo>
                <a:lnTo>
                  <a:pt x="1511820" y="1010011"/>
                </a:lnTo>
                <a:lnTo>
                  <a:pt x="1524741" y="964829"/>
                </a:lnTo>
                <a:lnTo>
                  <a:pt x="1534949" y="918566"/>
                </a:lnTo>
                <a:lnTo>
                  <a:pt x="1542352" y="871311"/>
                </a:lnTo>
                <a:lnTo>
                  <a:pt x="1546861" y="823156"/>
                </a:lnTo>
                <a:lnTo>
                  <a:pt x="1548383" y="774191"/>
                </a:lnTo>
                <a:lnTo>
                  <a:pt x="1548383" y="0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65423" y="3518661"/>
            <a:ext cx="1017905" cy="831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0645" algn="just">
              <a:lnSpc>
                <a:spcPct val="100000"/>
              </a:lnSpc>
            </a:pPr>
            <a:r>
              <a:rPr sz="1800" b="1" spc="-245" dirty="0">
                <a:solidFill>
                  <a:srgbClr val="FFFFFF"/>
                </a:solidFill>
                <a:latin typeface="Verdana"/>
                <a:cs typeface="Verdana"/>
              </a:rPr>
              <a:t>Think</a:t>
            </a:r>
            <a:r>
              <a:rPr sz="18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8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b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Verdana"/>
                <a:cs typeface="Verdana"/>
              </a:rPr>
              <a:t>another</a:t>
            </a:r>
            <a:r>
              <a:rPr sz="18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54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1348" y="3459479"/>
            <a:ext cx="7411211" cy="1652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69614" y="5509768"/>
            <a:ext cx="3110865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834" marR="5080" indent="-445770">
              <a:lnSpc>
                <a:spcPct val="100000"/>
              </a:lnSpc>
            </a:pPr>
            <a:r>
              <a:rPr sz="2000" spc="-210" dirty="0">
                <a:latin typeface="Verdana"/>
                <a:cs typeface="Verdana"/>
              </a:rPr>
              <a:t>This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114" dirty="0">
                <a:latin typeface="Verdana"/>
                <a:cs typeface="Verdana"/>
              </a:rPr>
              <a:t>e</a:t>
            </a:r>
            <a:r>
              <a:rPr sz="2000" spc="-145" dirty="0">
                <a:latin typeface="Verdana"/>
                <a:cs typeface="Verdana"/>
              </a:rPr>
              <a:t>l</a:t>
            </a:r>
            <a:r>
              <a:rPr sz="2000" spc="-150" dirty="0">
                <a:latin typeface="Verdana"/>
                <a:cs typeface="Verdana"/>
              </a:rPr>
              <a:t>l</a:t>
            </a:r>
            <a:r>
              <a:rPr sz="2000" spc="-270" dirty="0">
                <a:latin typeface="Verdana"/>
                <a:cs typeface="Verdana"/>
              </a:rPr>
              <a:t>s</a:t>
            </a:r>
            <a:r>
              <a:rPr sz="2000" spc="-204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u</a:t>
            </a:r>
            <a:r>
              <a:rPr sz="2000" spc="-265" dirty="0">
                <a:latin typeface="Verdana"/>
                <a:cs typeface="Verdana"/>
              </a:rPr>
              <a:t>s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hat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</a:t>
            </a:r>
            <a:r>
              <a:rPr sz="2000" spc="30" dirty="0">
                <a:latin typeface="Verdana"/>
                <a:cs typeface="Verdana"/>
              </a:rPr>
              <a:t>he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Order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-25" dirty="0">
                <a:latin typeface="Verdana"/>
                <a:cs typeface="Verdana"/>
              </a:rPr>
              <a:t>umber</a:t>
            </a:r>
            <a:r>
              <a:rPr sz="2000" spc="-190" dirty="0">
                <a:latin typeface="Verdana"/>
                <a:cs typeface="Verdana"/>
              </a:rPr>
              <a:t> </a:t>
            </a:r>
            <a:r>
              <a:rPr sz="2000" b="1" spc="-455" dirty="0">
                <a:latin typeface="Verdana"/>
                <a:cs typeface="Verdana"/>
              </a:rPr>
              <a:t>IS</a:t>
            </a:r>
            <a:r>
              <a:rPr sz="2000" b="1" spc="-14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u</a:t>
            </a:r>
            <a:r>
              <a:rPr sz="2000" spc="-4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ique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55</a:t>
            </a:fld>
            <a:endParaRPr spc="8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0125" algn="l"/>
              </a:tabLst>
            </a:pPr>
            <a:r>
              <a:rPr sz="4000" spc="245" dirty="0"/>
              <a:t>Relatio</a:t>
            </a:r>
            <a:r>
              <a:rPr sz="4000" spc="290" dirty="0"/>
              <a:t>n</a:t>
            </a:r>
            <a:r>
              <a:rPr sz="4000" spc="204" dirty="0"/>
              <a:t>shi</a:t>
            </a:r>
            <a:r>
              <a:rPr sz="4000" spc="280" dirty="0"/>
              <a:t>p</a:t>
            </a:r>
            <a:r>
              <a:rPr sz="4000" dirty="0"/>
              <a:t>	</a:t>
            </a:r>
            <a:r>
              <a:rPr sz="4000" spc="235" dirty="0"/>
              <a:t>Types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615187" y="2242311"/>
            <a:ext cx="3726179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PE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35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20" dirty="0">
                <a:solidFill>
                  <a:srgbClr val="D11F2E"/>
                </a:solidFill>
                <a:latin typeface="Verdana"/>
                <a:cs typeface="Verdana"/>
              </a:rPr>
              <a:t>“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2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3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”</a:t>
            </a:r>
            <a:r>
              <a:rPr sz="1400" b="1" spc="-6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9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TI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2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15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6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40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,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0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-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6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TI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140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40" dirty="0">
                <a:solidFill>
                  <a:srgbClr val="D11F2E"/>
                </a:solidFill>
                <a:latin typeface="Verdana"/>
                <a:cs typeface="Verdana"/>
              </a:rPr>
              <a:t>G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2588" y="2145792"/>
            <a:ext cx="2228088" cy="1513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99476" y="2299716"/>
            <a:ext cx="1787652" cy="969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6927" y="2170040"/>
            <a:ext cx="2161540" cy="1447165"/>
          </a:xfrm>
          <a:custGeom>
            <a:avLst/>
            <a:gdLst/>
            <a:ahLst/>
            <a:cxnLst/>
            <a:rect l="l" t="t" r="r" b="b"/>
            <a:pathLst>
              <a:path w="2161540" h="1447164">
                <a:moveTo>
                  <a:pt x="1709226" y="1139198"/>
                </a:moveTo>
                <a:lnTo>
                  <a:pt x="1309795" y="1139198"/>
                </a:lnTo>
                <a:lnTo>
                  <a:pt x="1782108" y="1446665"/>
                </a:lnTo>
                <a:lnTo>
                  <a:pt x="1709226" y="1139198"/>
                </a:lnTo>
                <a:close/>
              </a:path>
              <a:path w="2161540" h="1447164">
                <a:moveTo>
                  <a:pt x="1083133" y="0"/>
                </a:moveTo>
                <a:lnTo>
                  <a:pt x="1025603" y="774"/>
                </a:lnTo>
                <a:lnTo>
                  <a:pt x="967726" y="3213"/>
                </a:lnTo>
                <a:lnTo>
                  <a:pt x="909600" y="7349"/>
                </a:lnTo>
                <a:lnTo>
                  <a:pt x="851325" y="13216"/>
                </a:lnTo>
                <a:lnTo>
                  <a:pt x="789669" y="21360"/>
                </a:lnTo>
                <a:lnTo>
                  <a:pt x="729722" y="31269"/>
                </a:lnTo>
                <a:lnTo>
                  <a:pt x="671560" y="42880"/>
                </a:lnTo>
                <a:lnTo>
                  <a:pt x="615263" y="56129"/>
                </a:lnTo>
                <a:lnTo>
                  <a:pt x="560906" y="70950"/>
                </a:lnTo>
                <a:lnTo>
                  <a:pt x="508567" y="87281"/>
                </a:lnTo>
                <a:lnTo>
                  <a:pt x="458325" y="105057"/>
                </a:lnTo>
                <a:lnTo>
                  <a:pt x="410256" y="124214"/>
                </a:lnTo>
                <a:lnTo>
                  <a:pt x="364438" y="144686"/>
                </a:lnTo>
                <a:lnTo>
                  <a:pt x="320949" y="166411"/>
                </a:lnTo>
                <a:lnTo>
                  <a:pt x="279866" y="189324"/>
                </a:lnTo>
                <a:lnTo>
                  <a:pt x="241266" y="213361"/>
                </a:lnTo>
                <a:lnTo>
                  <a:pt x="205227" y="238458"/>
                </a:lnTo>
                <a:lnTo>
                  <a:pt x="171827" y="264549"/>
                </a:lnTo>
                <a:lnTo>
                  <a:pt x="141143" y="291572"/>
                </a:lnTo>
                <a:lnTo>
                  <a:pt x="113252" y="319462"/>
                </a:lnTo>
                <a:lnTo>
                  <a:pt x="66162" y="377585"/>
                </a:lnTo>
                <a:lnTo>
                  <a:pt x="31177" y="438405"/>
                </a:lnTo>
                <a:lnTo>
                  <a:pt x="8916" y="501409"/>
                </a:lnTo>
                <a:lnTo>
                  <a:pt x="0" y="566082"/>
                </a:lnTo>
                <a:lnTo>
                  <a:pt x="739" y="598884"/>
                </a:lnTo>
                <a:lnTo>
                  <a:pt x="13003" y="665098"/>
                </a:lnTo>
                <a:lnTo>
                  <a:pt x="38823" y="729099"/>
                </a:lnTo>
                <a:lnTo>
                  <a:pt x="75687" y="788124"/>
                </a:lnTo>
                <a:lnTo>
                  <a:pt x="123341" y="843712"/>
                </a:lnTo>
                <a:lnTo>
                  <a:pt x="150969" y="870133"/>
                </a:lnTo>
                <a:lnTo>
                  <a:pt x="181001" y="895595"/>
                </a:lnTo>
                <a:lnTo>
                  <a:pt x="213338" y="920063"/>
                </a:lnTo>
                <a:lnTo>
                  <a:pt x="247883" y="943505"/>
                </a:lnTo>
                <a:lnTo>
                  <a:pt x="284538" y="965886"/>
                </a:lnTo>
                <a:lnTo>
                  <a:pt x="323204" y="987173"/>
                </a:lnTo>
                <a:lnTo>
                  <a:pt x="363784" y="1007333"/>
                </a:lnTo>
                <a:lnTo>
                  <a:pt x="406179" y="1026332"/>
                </a:lnTo>
                <a:lnTo>
                  <a:pt x="450293" y="1044136"/>
                </a:lnTo>
                <a:lnTo>
                  <a:pt x="496026" y="1060712"/>
                </a:lnTo>
                <a:lnTo>
                  <a:pt x="543281" y="1076027"/>
                </a:lnTo>
                <a:lnTo>
                  <a:pt x="591960" y="1090047"/>
                </a:lnTo>
                <a:lnTo>
                  <a:pt x="641966" y="1102738"/>
                </a:lnTo>
                <a:lnTo>
                  <a:pt x="693199" y="1114067"/>
                </a:lnTo>
                <a:lnTo>
                  <a:pt x="745562" y="1124001"/>
                </a:lnTo>
                <a:lnTo>
                  <a:pt x="798957" y="1132505"/>
                </a:lnTo>
                <a:lnTo>
                  <a:pt x="853286" y="1139546"/>
                </a:lnTo>
                <a:lnTo>
                  <a:pt x="908452" y="1145092"/>
                </a:lnTo>
                <a:lnTo>
                  <a:pt x="964356" y="1149107"/>
                </a:lnTo>
                <a:lnTo>
                  <a:pt x="1020900" y="1151560"/>
                </a:lnTo>
                <a:lnTo>
                  <a:pt x="1077986" y="1152415"/>
                </a:lnTo>
                <a:lnTo>
                  <a:pt x="1135516" y="1151640"/>
                </a:lnTo>
                <a:lnTo>
                  <a:pt x="1193393" y="1149202"/>
                </a:lnTo>
                <a:lnTo>
                  <a:pt x="1251519" y="1145065"/>
                </a:lnTo>
                <a:lnTo>
                  <a:pt x="1309795" y="1139198"/>
                </a:lnTo>
                <a:lnTo>
                  <a:pt x="1709226" y="1139198"/>
                </a:lnTo>
                <a:lnTo>
                  <a:pt x="1688636" y="1052330"/>
                </a:lnTo>
                <a:lnTo>
                  <a:pt x="1747575" y="1029366"/>
                </a:lnTo>
                <a:lnTo>
                  <a:pt x="1802967" y="1004577"/>
                </a:lnTo>
                <a:lnTo>
                  <a:pt x="1854724" y="978079"/>
                </a:lnTo>
                <a:lnTo>
                  <a:pt x="1902761" y="949987"/>
                </a:lnTo>
                <a:lnTo>
                  <a:pt x="1946992" y="920416"/>
                </a:lnTo>
                <a:lnTo>
                  <a:pt x="1987330" y="889483"/>
                </a:lnTo>
                <a:lnTo>
                  <a:pt x="2023690" y="857303"/>
                </a:lnTo>
                <a:lnTo>
                  <a:pt x="2055985" y="823991"/>
                </a:lnTo>
                <a:lnTo>
                  <a:pt x="2084129" y="789663"/>
                </a:lnTo>
                <a:lnTo>
                  <a:pt x="2108037" y="754433"/>
                </a:lnTo>
                <a:lnTo>
                  <a:pt x="2127621" y="718419"/>
                </a:lnTo>
                <a:lnTo>
                  <a:pt x="2142797" y="681735"/>
                </a:lnTo>
                <a:lnTo>
                  <a:pt x="2153477" y="644497"/>
                </a:lnTo>
                <a:lnTo>
                  <a:pt x="2159576" y="606819"/>
                </a:lnTo>
                <a:lnTo>
                  <a:pt x="2161008" y="568819"/>
                </a:lnTo>
                <a:lnTo>
                  <a:pt x="2157686" y="530611"/>
                </a:lnTo>
                <a:lnTo>
                  <a:pt x="2149525" y="492310"/>
                </a:lnTo>
                <a:lnTo>
                  <a:pt x="2136438" y="454033"/>
                </a:lnTo>
                <a:lnTo>
                  <a:pt x="2105262" y="393391"/>
                </a:lnTo>
                <a:lnTo>
                  <a:pt x="2062905" y="336051"/>
                </a:lnTo>
                <a:lnTo>
                  <a:pt x="2010150" y="282282"/>
                </a:lnTo>
                <a:lnTo>
                  <a:pt x="1980118" y="256820"/>
                </a:lnTo>
                <a:lnTo>
                  <a:pt x="1947781" y="232352"/>
                </a:lnTo>
                <a:lnTo>
                  <a:pt x="1913236" y="208910"/>
                </a:lnTo>
                <a:lnTo>
                  <a:pt x="1876581" y="186529"/>
                </a:lnTo>
                <a:lnTo>
                  <a:pt x="1837915" y="165242"/>
                </a:lnTo>
                <a:lnTo>
                  <a:pt x="1797335" y="145082"/>
                </a:lnTo>
                <a:lnTo>
                  <a:pt x="1754940" y="126083"/>
                </a:lnTo>
                <a:lnTo>
                  <a:pt x="1710826" y="108279"/>
                </a:lnTo>
                <a:lnTo>
                  <a:pt x="1665093" y="91702"/>
                </a:lnTo>
                <a:lnTo>
                  <a:pt x="1617838" y="76387"/>
                </a:lnTo>
                <a:lnTo>
                  <a:pt x="1569159" y="62368"/>
                </a:lnTo>
                <a:lnTo>
                  <a:pt x="1519154" y="49676"/>
                </a:lnTo>
                <a:lnTo>
                  <a:pt x="1467920" y="38347"/>
                </a:lnTo>
                <a:lnTo>
                  <a:pt x="1415557" y="28414"/>
                </a:lnTo>
                <a:lnTo>
                  <a:pt x="1362162" y="19910"/>
                </a:lnTo>
                <a:lnTo>
                  <a:pt x="1307833" y="12868"/>
                </a:lnTo>
                <a:lnTo>
                  <a:pt x="1252667" y="7323"/>
                </a:lnTo>
                <a:lnTo>
                  <a:pt x="1196764" y="3307"/>
                </a:lnTo>
                <a:lnTo>
                  <a:pt x="1140220" y="855"/>
                </a:lnTo>
                <a:lnTo>
                  <a:pt x="10831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6927" y="2170040"/>
            <a:ext cx="2161540" cy="1447165"/>
          </a:xfrm>
          <a:custGeom>
            <a:avLst/>
            <a:gdLst/>
            <a:ahLst/>
            <a:cxnLst/>
            <a:rect l="l" t="t" r="r" b="b"/>
            <a:pathLst>
              <a:path w="2161540" h="1447164">
                <a:moveTo>
                  <a:pt x="1782108" y="1446665"/>
                </a:moveTo>
                <a:lnTo>
                  <a:pt x="1309795" y="1139198"/>
                </a:lnTo>
                <a:lnTo>
                  <a:pt x="1251519" y="1145065"/>
                </a:lnTo>
                <a:lnTo>
                  <a:pt x="1193393" y="1149202"/>
                </a:lnTo>
                <a:lnTo>
                  <a:pt x="1135516" y="1151640"/>
                </a:lnTo>
                <a:lnTo>
                  <a:pt x="1077986" y="1152415"/>
                </a:lnTo>
                <a:lnTo>
                  <a:pt x="1020900" y="1151560"/>
                </a:lnTo>
                <a:lnTo>
                  <a:pt x="964356" y="1149107"/>
                </a:lnTo>
                <a:lnTo>
                  <a:pt x="908452" y="1145092"/>
                </a:lnTo>
                <a:lnTo>
                  <a:pt x="853286" y="1139546"/>
                </a:lnTo>
                <a:lnTo>
                  <a:pt x="798957" y="1132505"/>
                </a:lnTo>
                <a:lnTo>
                  <a:pt x="745562" y="1124001"/>
                </a:lnTo>
                <a:lnTo>
                  <a:pt x="693199" y="1114067"/>
                </a:lnTo>
                <a:lnTo>
                  <a:pt x="641966" y="1102738"/>
                </a:lnTo>
                <a:lnTo>
                  <a:pt x="591960" y="1090047"/>
                </a:lnTo>
                <a:lnTo>
                  <a:pt x="543281" y="1076027"/>
                </a:lnTo>
                <a:lnTo>
                  <a:pt x="496026" y="1060712"/>
                </a:lnTo>
                <a:lnTo>
                  <a:pt x="450293" y="1044136"/>
                </a:lnTo>
                <a:lnTo>
                  <a:pt x="406179" y="1026332"/>
                </a:lnTo>
                <a:lnTo>
                  <a:pt x="363784" y="1007333"/>
                </a:lnTo>
                <a:lnTo>
                  <a:pt x="323204" y="987173"/>
                </a:lnTo>
                <a:lnTo>
                  <a:pt x="284538" y="965886"/>
                </a:lnTo>
                <a:lnTo>
                  <a:pt x="247883" y="943505"/>
                </a:lnTo>
                <a:lnTo>
                  <a:pt x="213338" y="920063"/>
                </a:lnTo>
                <a:lnTo>
                  <a:pt x="181001" y="895595"/>
                </a:lnTo>
                <a:lnTo>
                  <a:pt x="150969" y="870133"/>
                </a:lnTo>
                <a:lnTo>
                  <a:pt x="123341" y="843712"/>
                </a:lnTo>
                <a:lnTo>
                  <a:pt x="75687" y="788124"/>
                </a:lnTo>
                <a:lnTo>
                  <a:pt x="38823" y="729099"/>
                </a:lnTo>
                <a:lnTo>
                  <a:pt x="13003" y="665098"/>
                </a:lnTo>
                <a:lnTo>
                  <a:pt x="739" y="598884"/>
                </a:lnTo>
                <a:lnTo>
                  <a:pt x="0" y="566082"/>
                </a:lnTo>
                <a:lnTo>
                  <a:pt x="2751" y="533569"/>
                </a:lnTo>
                <a:lnTo>
                  <a:pt x="18417" y="469666"/>
                </a:lnTo>
                <a:lnTo>
                  <a:pt x="47118" y="407690"/>
                </a:lnTo>
                <a:lnTo>
                  <a:pt x="88233" y="348154"/>
                </a:lnTo>
                <a:lnTo>
                  <a:pt x="141143" y="291572"/>
                </a:lnTo>
                <a:lnTo>
                  <a:pt x="171827" y="264549"/>
                </a:lnTo>
                <a:lnTo>
                  <a:pt x="205227" y="238458"/>
                </a:lnTo>
                <a:lnTo>
                  <a:pt x="241266" y="213361"/>
                </a:lnTo>
                <a:lnTo>
                  <a:pt x="279866" y="189324"/>
                </a:lnTo>
                <a:lnTo>
                  <a:pt x="320949" y="166411"/>
                </a:lnTo>
                <a:lnTo>
                  <a:pt x="364438" y="144686"/>
                </a:lnTo>
                <a:lnTo>
                  <a:pt x="410256" y="124214"/>
                </a:lnTo>
                <a:lnTo>
                  <a:pt x="458325" y="105057"/>
                </a:lnTo>
                <a:lnTo>
                  <a:pt x="508567" y="87281"/>
                </a:lnTo>
                <a:lnTo>
                  <a:pt x="560906" y="70950"/>
                </a:lnTo>
                <a:lnTo>
                  <a:pt x="615263" y="56129"/>
                </a:lnTo>
                <a:lnTo>
                  <a:pt x="671560" y="42880"/>
                </a:lnTo>
                <a:lnTo>
                  <a:pt x="729722" y="31269"/>
                </a:lnTo>
                <a:lnTo>
                  <a:pt x="789669" y="21360"/>
                </a:lnTo>
                <a:lnTo>
                  <a:pt x="851325" y="13216"/>
                </a:lnTo>
                <a:lnTo>
                  <a:pt x="909600" y="7349"/>
                </a:lnTo>
                <a:lnTo>
                  <a:pt x="967726" y="3213"/>
                </a:lnTo>
                <a:lnTo>
                  <a:pt x="1025603" y="774"/>
                </a:lnTo>
                <a:lnTo>
                  <a:pt x="1083133" y="0"/>
                </a:lnTo>
                <a:lnTo>
                  <a:pt x="1140220" y="855"/>
                </a:lnTo>
                <a:lnTo>
                  <a:pt x="1196764" y="3307"/>
                </a:lnTo>
                <a:lnTo>
                  <a:pt x="1252667" y="7323"/>
                </a:lnTo>
                <a:lnTo>
                  <a:pt x="1307833" y="12868"/>
                </a:lnTo>
                <a:lnTo>
                  <a:pt x="1362162" y="19910"/>
                </a:lnTo>
                <a:lnTo>
                  <a:pt x="1415557" y="28414"/>
                </a:lnTo>
                <a:lnTo>
                  <a:pt x="1467920" y="38347"/>
                </a:lnTo>
                <a:lnTo>
                  <a:pt x="1519154" y="49676"/>
                </a:lnTo>
                <a:lnTo>
                  <a:pt x="1569159" y="62368"/>
                </a:lnTo>
                <a:lnTo>
                  <a:pt x="1617838" y="76387"/>
                </a:lnTo>
                <a:lnTo>
                  <a:pt x="1665093" y="91702"/>
                </a:lnTo>
                <a:lnTo>
                  <a:pt x="1710826" y="108279"/>
                </a:lnTo>
                <a:lnTo>
                  <a:pt x="1754940" y="126083"/>
                </a:lnTo>
                <a:lnTo>
                  <a:pt x="1797335" y="145082"/>
                </a:lnTo>
                <a:lnTo>
                  <a:pt x="1837915" y="165242"/>
                </a:lnTo>
                <a:lnTo>
                  <a:pt x="1876581" y="186529"/>
                </a:lnTo>
                <a:lnTo>
                  <a:pt x="1913236" y="208910"/>
                </a:lnTo>
                <a:lnTo>
                  <a:pt x="1947781" y="232352"/>
                </a:lnTo>
                <a:lnTo>
                  <a:pt x="1980118" y="256820"/>
                </a:lnTo>
                <a:lnTo>
                  <a:pt x="2010150" y="282282"/>
                </a:lnTo>
                <a:lnTo>
                  <a:pt x="2037778" y="308703"/>
                </a:lnTo>
                <a:lnTo>
                  <a:pt x="2085432" y="364291"/>
                </a:lnTo>
                <a:lnTo>
                  <a:pt x="2122296" y="423316"/>
                </a:lnTo>
                <a:lnTo>
                  <a:pt x="2149525" y="492310"/>
                </a:lnTo>
                <a:lnTo>
                  <a:pt x="2157686" y="530611"/>
                </a:lnTo>
                <a:lnTo>
                  <a:pt x="2161008" y="568819"/>
                </a:lnTo>
                <a:lnTo>
                  <a:pt x="2159576" y="606819"/>
                </a:lnTo>
                <a:lnTo>
                  <a:pt x="2153477" y="644497"/>
                </a:lnTo>
                <a:lnTo>
                  <a:pt x="2142797" y="681735"/>
                </a:lnTo>
                <a:lnTo>
                  <a:pt x="2127621" y="718419"/>
                </a:lnTo>
                <a:lnTo>
                  <a:pt x="2108037" y="754433"/>
                </a:lnTo>
                <a:lnTo>
                  <a:pt x="2084129" y="789663"/>
                </a:lnTo>
                <a:lnTo>
                  <a:pt x="2055985" y="823991"/>
                </a:lnTo>
                <a:lnTo>
                  <a:pt x="2023690" y="857303"/>
                </a:lnTo>
                <a:lnTo>
                  <a:pt x="1987330" y="889483"/>
                </a:lnTo>
                <a:lnTo>
                  <a:pt x="1946992" y="920416"/>
                </a:lnTo>
                <a:lnTo>
                  <a:pt x="1902761" y="949987"/>
                </a:lnTo>
                <a:lnTo>
                  <a:pt x="1854724" y="978079"/>
                </a:lnTo>
                <a:lnTo>
                  <a:pt x="1802967" y="1004577"/>
                </a:lnTo>
                <a:lnTo>
                  <a:pt x="1747575" y="1029366"/>
                </a:lnTo>
                <a:lnTo>
                  <a:pt x="1688636" y="1052330"/>
                </a:lnTo>
                <a:lnTo>
                  <a:pt x="1782108" y="1446665"/>
                </a:lnTo>
                <a:close/>
              </a:path>
            </a:pathLst>
          </a:custGeom>
          <a:ln w="1219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28254" y="2376042"/>
            <a:ext cx="1457960" cy="74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i="1" spc="-30" dirty="0">
                <a:latin typeface="Verdana"/>
                <a:cs typeface="Verdana"/>
              </a:rPr>
              <a:t>W</a:t>
            </a:r>
            <a:r>
              <a:rPr sz="1600" i="1" spc="-5" dirty="0">
                <a:latin typeface="Verdana"/>
                <a:cs typeface="Verdana"/>
              </a:rPr>
              <a:t>hat</a:t>
            </a:r>
            <a:r>
              <a:rPr sz="1600" i="1" spc="-160" dirty="0">
                <a:latin typeface="Verdana"/>
                <a:cs typeface="Verdana"/>
              </a:rPr>
              <a:t> </a:t>
            </a:r>
            <a:r>
              <a:rPr sz="1600" i="1" spc="85" dirty="0">
                <a:latin typeface="Verdana"/>
                <a:cs typeface="Verdana"/>
              </a:rPr>
              <a:t>do</a:t>
            </a:r>
            <a:r>
              <a:rPr sz="1600" i="1" spc="70" dirty="0">
                <a:latin typeface="Verdana"/>
                <a:cs typeface="Verdana"/>
              </a:rPr>
              <a:t>e</a:t>
            </a:r>
            <a:r>
              <a:rPr sz="1600" i="1" spc="-215" dirty="0">
                <a:latin typeface="Verdana"/>
                <a:cs typeface="Verdana"/>
              </a:rPr>
              <a:t>s</a:t>
            </a:r>
            <a:r>
              <a:rPr sz="1600" i="1" spc="-105" dirty="0">
                <a:latin typeface="Verdana"/>
                <a:cs typeface="Verdana"/>
              </a:rPr>
              <a:t> 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-125" dirty="0">
                <a:latin typeface="Verdana"/>
                <a:cs typeface="Verdana"/>
              </a:rPr>
              <a:t>his</a:t>
            </a:r>
            <a:r>
              <a:rPr sz="1600" i="1" spc="-95" dirty="0">
                <a:latin typeface="Verdana"/>
                <a:cs typeface="Verdana"/>
              </a:rPr>
              <a:t> 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120" dirty="0">
                <a:latin typeface="Verdana"/>
                <a:cs typeface="Verdana"/>
              </a:rPr>
              <a:t>ll</a:t>
            </a:r>
            <a:r>
              <a:rPr sz="1600" i="1" spc="-130" dirty="0">
                <a:latin typeface="Verdana"/>
                <a:cs typeface="Verdana"/>
              </a:rPr>
              <a:t> us</a:t>
            </a:r>
            <a:r>
              <a:rPr sz="1600" i="1" spc="-120" dirty="0">
                <a:latin typeface="Verdana"/>
                <a:cs typeface="Verdana"/>
              </a:rPr>
              <a:t> </a:t>
            </a:r>
            <a:r>
              <a:rPr sz="1600" i="1" spc="100" dirty="0">
                <a:latin typeface="Verdana"/>
                <a:cs typeface="Verdana"/>
              </a:rPr>
              <a:t>a</a:t>
            </a:r>
            <a:r>
              <a:rPr sz="1600" i="1" spc="114" dirty="0">
                <a:latin typeface="Verdana"/>
                <a:cs typeface="Verdana"/>
              </a:rPr>
              <a:t>b</a:t>
            </a:r>
            <a:r>
              <a:rPr sz="1600" i="1" spc="-20" dirty="0">
                <a:latin typeface="Verdana"/>
                <a:cs typeface="Verdana"/>
              </a:rPr>
              <a:t>out</a:t>
            </a:r>
            <a:r>
              <a:rPr sz="1600" i="1" spc="-15" dirty="0">
                <a:latin typeface="Verdana"/>
                <a:cs typeface="Verdana"/>
              </a:rPr>
              <a:t> </a:t>
            </a:r>
            <a:r>
              <a:rPr sz="1600" i="1" spc="80" dirty="0">
                <a:latin typeface="Verdana"/>
                <a:cs typeface="Verdana"/>
              </a:rPr>
              <a:t>A</a:t>
            </a:r>
            <a:r>
              <a:rPr sz="1600" i="1" spc="-220" dirty="0">
                <a:latin typeface="Verdana"/>
                <a:cs typeface="Verdana"/>
              </a:rPr>
              <a:t>s</a:t>
            </a:r>
            <a:r>
              <a:rPr sz="1600" i="1" spc="-210" dirty="0">
                <a:latin typeface="Verdana"/>
                <a:cs typeface="Verdana"/>
              </a:rPr>
              <a:t>s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90" dirty="0">
                <a:latin typeface="Verdana"/>
                <a:cs typeface="Verdana"/>
              </a:rPr>
              <a:t>t</a:t>
            </a:r>
            <a:r>
              <a:rPr sz="1600" i="1" spc="-114" dirty="0">
                <a:latin typeface="Verdana"/>
                <a:cs typeface="Verdana"/>
              </a:rPr>
              <a:t> </a:t>
            </a:r>
            <a:r>
              <a:rPr sz="1600" i="1" spc="-295" dirty="0">
                <a:latin typeface="Verdana"/>
                <a:cs typeface="Verdana"/>
              </a:rPr>
              <a:t>I</a:t>
            </a:r>
            <a:r>
              <a:rPr sz="1600" i="1" spc="80" dirty="0">
                <a:latin typeface="Verdana"/>
                <a:cs typeface="Verdana"/>
              </a:rPr>
              <a:t>d?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0125" algn="l"/>
              </a:tabLst>
            </a:pPr>
            <a:r>
              <a:rPr sz="4000" spc="245" dirty="0"/>
              <a:t>Relatio</a:t>
            </a:r>
            <a:r>
              <a:rPr sz="4000" spc="290" dirty="0"/>
              <a:t>n</a:t>
            </a:r>
            <a:r>
              <a:rPr sz="4000" spc="204" dirty="0"/>
              <a:t>shi</a:t>
            </a:r>
            <a:r>
              <a:rPr sz="4000" spc="280" dirty="0"/>
              <a:t>p</a:t>
            </a:r>
            <a:r>
              <a:rPr sz="4000" dirty="0"/>
              <a:t>	</a:t>
            </a:r>
            <a:r>
              <a:rPr sz="4000" spc="235" dirty="0"/>
              <a:t>Types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615187" y="2242311"/>
            <a:ext cx="3726179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PE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35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20" dirty="0">
                <a:solidFill>
                  <a:srgbClr val="D11F2E"/>
                </a:solidFill>
                <a:latin typeface="Verdana"/>
                <a:cs typeface="Verdana"/>
              </a:rPr>
              <a:t>“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2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3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”</a:t>
            </a:r>
            <a:r>
              <a:rPr sz="1400" b="1" spc="-6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9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TI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2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15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6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40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,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TI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140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40" dirty="0">
                <a:solidFill>
                  <a:srgbClr val="D11F2E"/>
                </a:solidFill>
                <a:latin typeface="Verdana"/>
                <a:cs typeface="Verdana"/>
              </a:rPr>
              <a:t>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93464" y="2852928"/>
            <a:ext cx="2465578" cy="415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73979" y="3941064"/>
            <a:ext cx="152400" cy="520065"/>
          </a:xfrm>
          <a:custGeom>
            <a:avLst/>
            <a:gdLst/>
            <a:ahLst/>
            <a:cxnLst/>
            <a:rect l="l" t="t" r="r" b="b"/>
            <a:pathLst>
              <a:path w="152400" h="520064">
                <a:moveTo>
                  <a:pt x="0" y="259841"/>
                </a:moveTo>
                <a:lnTo>
                  <a:pt x="2725" y="190764"/>
                </a:lnTo>
                <a:lnTo>
                  <a:pt x="10413" y="128693"/>
                </a:lnTo>
                <a:lnTo>
                  <a:pt x="22336" y="76104"/>
                </a:lnTo>
                <a:lnTo>
                  <a:pt x="37761" y="35475"/>
                </a:lnTo>
                <a:lnTo>
                  <a:pt x="76200" y="0"/>
                </a:lnTo>
                <a:lnTo>
                  <a:pt x="96440" y="9281"/>
                </a:lnTo>
                <a:lnTo>
                  <a:pt x="130063" y="76104"/>
                </a:lnTo>
                <a:lnTo>
                  <a:pt x="141986" y="128693"/>
                </a:lnTo>
                <a:lnTo>
                  <a:pt x="149674" y="190764"/>
                </a:lnTo>
                <a:lnTo>
                  <a:pt x="152400" y="259841"/>
                </a:lnTo>
                <a:lnTo>
                  <a:pt x="149674" y="328919"/>
                </a:lnTo>
                <a:lnTo>
                  <a:pt x="141986" y="390990"/>
                </a:lnTo>
                <a:lnTo>
                  <a:pt x="130063" y="443579"/>
                </a:lnTo>
                <a:lnTo>
                  <a:pt x="114638" y="484208"/>
                </a:lnTo>
                <a:lnTo>
                  <a:pt x="76200" y="519683"/>
                </a:lnTo>
                <a:lnTo>
                  <a:pt x="55959" y="510402"/>
                </a:lnTo>
                <a:lnTo>
                  <a:pt x="22336" y="443579"/>
                </a:lnTo>
                <a:lnTo>
                  <a:pt x="10413" y="390990"/>
                </a:lnTo>
                <a:lnTo>
                  <a:pt x="2725" y="328919"/>
                </a:lnTo>
                <a:lnTo>
                  <a:pt x="0" y="259841"/>
                </a:lnTo>
                <a:close/>
              </a:path>
            </a:pathLst>
          </a:custGeom>
          <a:ln w="15240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6797" y="3599815"/>
            <a:ext cx="2204085" cy="42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185">
              <a:lnSpc>
                <a:spcPct val="100000"/>
              </a:lnSpc>
            </a:pPr>
            <a:r>
              <a:rPr sz="1600" i="1" spc="15" dirty="0">
                <a:latin typeface="Verdana"/>
                <a:cs typeface="Verdana"/>
              </a:rPr>
              <a:t>De</a:t>
            </a:r>
            <a:r>
              <a:rPr sz="1600" i="1" spc="-25" dirty="0">
                <a:latin typeface="Verdana"/>
                <a:cs typeface="Verdana"/>
              </a:rPr>
              <a:t>no</a:t>
            </a:r>
            <a:r>
              <a:rPr sz="1600" i="1" spc="-10" dirty="0">
                <a:latin typeface="Verdana"/>
                <a:cs typeface="Verdana"/>
              </a:rPr>
              <a:t>t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215" dirty="0">
                <a:latin typeface="Verdana"/>
                <a:cs typeface="Verdana"/>
              </a:rPr>
              <a:t>s</a:t>
            </a:r>
            <a:r>
              <a:rPr sz="1600" i="1" spc="-120" dirty="0">
                <a:latin typeface="Verdana"/>
                <a:cs typeface="Verdana"/>
              </a:rPr>
              <a:t> </a:t>
            </a:r>
            <a:r>
              <a:rPr sz="1600" i="1" spc="30" dirty="0">
                <a:latin typeface="Verdana"/>
                <a:cs typeface="Verdana"/>
              </a:rPr>
              <a:t>ma</a:t>
            </a:r>
            <a:r>
              <a:rPr sz="1600" i="1" spc="25" dirty="0">
                <a:latin typeface="Verdana"/>
                <a:cs typeface="Verdana"/>
              </a:rPr>
              <a:t>nda</a:t>
            </a:r>
            <a:r>
              <a:rPr sz="1600" i="1" spc="20" dirty="0">
                <a:latin typeface="Verdana"/>
                <a:cs typeface="Verdana"/>
              </a:rPr>
              <a:t>t</a:t>
            </a:r>
            <a:r>
              <a:rPr sz="1600" i="1" spc="-75" dirty="0">
                <a:latin typeface="Verdana"/>
                <a:cs typeface="Verdana"/>
              </a:rPr>
              <a:t>ory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i="1" spc="-120" dirty="0">
                <a:latin typeface="Verdana"/>
                <a:cs typeface="Verdana"/>
              </a:rPr>
              <a:t>(</a:t>
            </a:r>
            <a:r>
              <a:rPr sz="1100" i="1" dirty="0">
                <a:latin typeface="Verdana"/>
                <a:cs typeface="Verdana"/>
              </a:rPr>
              <a:t>by</a:t>
            </a:r>
            <a:r>
              <a:rPr sz="1100" i="1" spc="-80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t</a:t>
            </a:r>
            <a:r>
              <a:rPr sz="1100" i="1" spc="-60" dirty="0">
                <a:latin typeface="Verdana"/>
                <a:cs typeface="Verdana"/>
              </a:rPr>
              <a:t>h</a:t>
            </a:r>
            <a:r>
              <a:rPr sz="1100" i="1" spc="60" dirty="0">
                <a:latin typeface="Verdana"/>
                <a:cs typeface="Verdana"/>
              </a:rPr>
              <a:t>e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ent</a:t>
            </a:r>
            <a:r>
              <a:rPr sz="1100" i="1" dirty="0">
                <a:latin typeface="Verdana"/>
                <a:cs typeface="Verdana"/>
              </a:rPr>
              <a:t>i</a:t>
            </a:r>
            <a:r>
              <a:rPr sz="1100" i="1" spc="-60" dirty="0">
                <a:latin typeface="Verdana"/>
                <a:cs typeface="Verdana"/>
              </a:rPr>
              <a:t>ty</a:t>
            </a:r>
            <a:r>
              <a:rPr sz="1100" i="1" spc="-120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t</a:t>
            </a:r>
            <a:r>
              <a:rPr sz="1100" i="1" spc="-60" dirty="0">
                <a:latin typeface="Verdana"/>
                <a:cs typeface="Verdana"/>
              </a:rPr>
              <a:t>h</a:t>
            </a:r>
            <a:r>
              <a:rPr sz="1100" i="1" spc="15" dirty="0">
                <a:latin typeface="Verdana"/>
                <a:cs typeface="Verdana"/>
              </a:rPr>
              <a:t>a</a:t>
            </a:r>
            <a:r>
              <a:rPr sz="1100" i="1" spc="10" dirty="0">
                <a:latin typeface="Verdana"/>
                <a:cs typeface="Verdana"/>
              </a:rPr>
              <a:t>t</a:t>
            </a:r>
            <a:r>
              <a:rPr sz="1100" i="1" spc="-80" dirty="0">
                <a:latin typeface="Verdana"/>
                <a:cs typeface="Verdana"/>
              </a:rPr>
              <a:t> </a:t>
            </a:r>
            <a:r>
              <a:rPr sz="1100" i="1" spc="-70" dirty="0">
                <a:latin typeface="Verdana"/>
                <a:cs typeface="Verdana"/>
              </a:rPr>
              <a:t>i</a:t>
            </a:r>
            <a:r>
              <a:rPr sz="1100" i="1" spc="-145" dirty="0">
                <a:latin typeface="Verdana"/>
                <a:cs typeface="Verdana"/>
              </a:rPr>
              <a:t>s</a:t>
            </a:r>
            <a:r>
              <a:rPr sz="1100" i="1" spc="-110" dirty="0">
                <a:latin typeface="Verdana"/>
                <a:cs typeface="Verdana"/>
              </a:rPr>
              <a:t> </a:t>
            </a:r>
            <a:r>
              <a:rPr sz="1100" i="1" spc="-40" dirty="0">
                <a:latin typeface="Verdana"/>
                <a:cs typeface="Verdana"/>
              </a:rPr>
              <a:t>m</a:t>
            </a:r>
            <a:r>
              <a:rPr sz="1100" i="1" spc="-5" dirty="0">
                <a:latin typeface="Verdana"/>
                <a:cs typeface="Verdana"/>
              </a:rPr>
              <a:t>andator</a:t>
            </a:r>
            <a:r>
              <a:rPr sz="1100" i="1" spc="-15" dirty="0">
                <a:latin typeface="Verdana"/>
                <a:cs typeface="Verdana"/>
              </a:rPr>
              <a:t>y</a:t>
            </a:r>
            <a:r>
              <a:rPr sz="1100" i="1" spc="-95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52644" y="4463796"/>
            <a:ext cx="167640" cy="520065"/>
          </a:xfrm>
          <a:custGeom>
            <a:avLst/>
            <a:gdLst/>
            <a:ahLst/>
            <a:cxnLst/>
            <a:rect l="l" t="t" r="r" b="b"/>
            <a:pathLst>
              <a:path w="167639" h="520064">
                <a:moveTo>
                  <a:pt x="0" y="259842"/>
                </a:moveTo>
                <a:lnTo>
                  <a:pt x="2989" y="190764"/>
                </a:lnTo>
                <a:lnTo>
                  <a:pt x="11429" y="128693"/>
                </a:lnTo>
                <a:lnTo>
                  <a:pt x="24526" y="76104"/>
                </a:lnTo>
                <a:lnTo>
                  <a:pt x="41486" y="35475"/>
                </a:lnTo>
                <a:lnTo>
                  <a:pt x="83819" y="0"/>
                </a:lnTo>
                <a:lnTo>
                  <a:pt x="106124" y="9281"/>
                </a:lnTo>
                <a:lnTo>
                  <a:pt x="143113" y="76104"/>
                </a:lnTo>
                <a:lnTo>
                  <a:pt x="156210" y="128693"/>
                </a:lnTo>
                <a:lnTo>
                  <a:pt x="164650" y="190764"/>
                </a:lnTo>
                <a:lnTo>
                  <a:pt x="167639" y="259842"/>
                </a:lnTo>
                <a:lnTo>
                  <a:pt x="164650" y="328919"/>
                </a:lnTo>
                <a:lnTo>
                  <a:pt x="156210" y="390990"/>
                </a:lnTo>
                <a:lnTo>
                  <a:pt x="143113" y="443579"/>
                </a:lnTo>
                <a:lnTo>
                  <a:pt x="126153" y="484208"/>
                </a:lnTo>
                <a:lnTo>
                  <a:pt x="83819" y="519684"/>
                </a:lnTo>
                <a:lnTo>
                  <a:pt x="61515" y="510402"/>
                </a:lnTo>
                <a:lnTo>
                  <a:pt x="24526" y="443579"/>
                </a:lnTo>
                <a:lnTo>
                  <a:pt x="11429" y="390990"/>
                </a:lnTo>
                <a:lnTo>
                  <a:pt x="2989" y="328919"/>
                </a:lnTo>
                <a:lnTo>
                  <a:pt x="0" y="259842"/>
                </a:lnTo>
                <a:close/>
              </a:path>
            </a:pathLst>
          </a:custGeom>
          <a:ln w="15239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52904" y="4780280"/>
            <a:ext cx="104394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sz="1600" i="1" spc="20" dirty="0">
                <a:latin typeface="Verdana"/>
                <a:cs typeface="Verdana"/>
              </a:rPr>
              <a:t>D</a:t>
            </a:r>
            <a:r>
              <a:rPr sz="1600" i="1" spc="10" dirty="0">
                <a:latin typeface="Verdana"/>
                <a:cs typeface="Verdana"/>
              </a:rPr>
              <a:t>e</a:t>
            </a:r>
            <a:r>
              <a:rPr sz="1600" i="1" spc="15" dirty="0">
                <a:latin typeface="Verdana"/>
                <a:cs typeface="Verdana"/>
              </a:rPr>
              <a:t>n</a:t>
            </a:r>
            <a:r>
              <a:rPr sz="1600" i="1" spc="5" dirty="0">
                <a:latin typeface="Verdana"/>
                <a:cs typeface="Verdana"/>
              </a:rPr>
              <a:t>o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215" dirty="0"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90" dirty="0">
                <a:latin typeface="Verdana"/>
                <a:cs typeface="Verdana"/>
              </a:rPr>
              <a:t>d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80" dirty="0">
                <a:latin typeface="Verdana"/>
                <a:cs typeface="Verdana"/>
              </a:rPr>
              <a:t>n</a:t>
            </a:r>
            <a:r>
              <a:rPr sz="1600" i="1" spc="-45" dirty="0">
                <a:latin typeface="Verdana"/>
                <a:cs typeface="Verdana"/>
              </a:rPr>
              <a:t>t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-50" dirty="0">
                <a:latin typeface="Verdana"/>
                <a:cs typeface="Verdana"/>
              </a:rPr>
              <a:t>fying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75076" y="3777742"/>
            <a:ext cx="1901189" cy="430530"/>
          </a:xfrm>
          <a:custGeom>
            <a:avLst/>
            <a:gdLst/>
            <a:ahLst/>
            <a:cxnLst/>
            <a:rect l="l" t="t" r="r" b="b"/>
            <a:pathLst>
              <a:path w="1901189" h="430529">
                <a:moveTo>
                  <a:pt x="43987" y="35014"/>
                </a:moveTo>
                <a:lnTo>
                  <a:pt x="29622" y="39883"/>
                </a:lnTo>
                <a:lnTo>
                  <a:pt x="40939" y="49998"/>
                </a:lnTo>
                <a:lnTo>
                  <a:pt x="1897634" y="430022"/>
                </a:lnTo>
                <a:lnTo>
                  <a:pt x="1900682" y="415163"/>
                </a:lnTo>
                <a:lnTo>
                  <a:pt x="43987" y="35014"/>
                </a:lnTo>
                <a:close/>
              </a:path>
              <a:path w="1901189" h="430529">
                <a:moveTo>
                  <a:pt x="99949" y="0"/>
                </a:moveTo>
                <a:lnTo>
                  <a:pt x="95885" y="1270"/>
                </a:lnTo>
                <a:lnTo>
                  <a:pt x="0" y="33782"/>
                </a:lnTo>
                <a:lnTo>
                  <a:pt x="75437" y="101346"/>
                </a:lnTo>
                <a:lnTo>
                  <a:pt x="78612" y="104139"/>
                </a:lnTo>
                <a:lnTo>
                  <a:pt x="83438" y="103886"/>
                </a:lnTo>
                <a:lnTo>
                  <a:pt x="89026" y="97536"/>
                </a:lnTo>
                <a:lnTo>
                  <a:pt x="88773" y="92710"/>
                </a:lnTo>
                <a:lnTo>
                  <a:pt x="85598" y="89916"/>
                </a:lnTo>
                <a:lnTo>
                  <a:pt x="40939" y="49998"/>
                </a:lnTo>
                <a:lnTo>
                  <a:pt x="13208" y="44323"/>
                </a:lnTo>
                <a:lnTo>
                  <a:pt x="16256" y="29337"/>
                </a:lnTo>
                <a:lnTo>
                  <a:pt x="60741" y="29337"/>
                </a:lnTo>
                <a:lnTo>
                  <a:pt x="100837" y="15748"/>
                </a:lnTo>
                <a:lnTo>
                  <a:pt x="104775" y="14350"/>
                </a:lnTo>
                <a:lnTo>
                  <a:pt x="106934" y="10033"/>
                </a:lnTo>
                <a:lnTo>
                  <a:pt x="105537" y="6096"/>
                </a:lnTo>
                <a:lnTo>
                  <a:pt x="104266" y="2159"/>
                </a:lnTo>
                <a:lnTo>
                  <a:pt x="99949" y="0"/>
                </a:lnTo>
                <a:close/>
              </a:path>
              <a:path w="1901189" h="430529">
                <a:moveTo>
                  <a:pt x="16256" y="29337"/>
                </a:moveTo>
                <a:lnTo>
                  <a:pt x="13208" y="44323"/>
                </a:lnTo>
                <a:lnTo>
                  <a:pt x="40939" y="49998"/>
                </a:lnTo>
                <a:lnTo>
                  <a:pt x="34304" y="44069"/>
                </a:lnTo>
                <a:lnTo>
                  <a:pt x="17272" y="44069"/>
                </a:lnTo>
                <a:lnTo>
                  <a:pt x="19812" y="31114"/>
                </a:lnTo>
                <a:lnTo>
                  <a:pt x="24939" y="31114"/>
                </a:lnTo>
                <a:lnTo>
                  <a:pt x="16256" y="29337"/>
                </a:lnTo>
                <a:close/>
              </a:path>
              <a:path w="1901189" h="430529">
                <a:moveTo>
                  <a:pt x="19812" y="31114"/>
                </a:moveTo>
                <a:lnTo>
                  <a:pt x="17272" y="44069"/>
                </a:lnTo>
                <a:lnTo>
                  <a:pt x="29622" y="39883"/>
                </a:lnTo>
                <a:lnTo>
                  <a:pt x="19812" y="31114"/>
                </a:lnTo>
                <a:close/>
              </a:path>
              <a:path w="1901189" h="430529">
                <a:moveTo>
                  <a:pt x="29622" y="39883"/>
                </a:moveTo>
                <a:lnTo>
                  <a:pt x="17272" y="44069"/>
                </a:lnTo>
                <a:lnTo>
                  <a:pt x="34304" y="44069"/>
                </a:lnTo>
                <a:lnTo>
                  <a:pt x="29622" y="39883"/>
                </a:lnTo>
                <a:close/>
              </a:path>
              <a:path w="1901189" h="430529">
                <a:moveTo>
                  <a:pt x="24939" y="31114"/>
                </a:moveTo>
                <a:lnTo>
                  <a:pt x="19812" y="31114"/>
                </a:lnTo>
                <a:lnTo>
                  <a:pt x="29622" y="39883"/>
                </a:lnTo>
                <a:lnTo>
                  <a:pt x="43987" y="35014"/>
                </a:lnTo>
                <a:lnTo>
                  <a:pt x="24939" y="31114"/>
                </a:lnTo>
                <a:close/>
              </a:path>
              <a:path w="1901189" h="430529">
                <a:moveTo>
                  <a:pt x="60741" y="29337"/>
                </a:moveTo>
                <a:lnTo>
                  <a:pt x="16256" y="29337"/>
                </a:lnTo>
                <a:lnTo>
                  <a:pt x="43987" y="35014"/>
                </a:lnTo>
                <a:lnTo>
                  <a:pt x="60741" y="29337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5076" y="4716907"/>
            <a:ext cx="1879600" cy="353060"/>
          </a:xfrm>
          <a:custGeom>
            <a:avLst/>
            <a:gdLst/>
            <a:ahLst/>
            <a:cxnLst/>
            <a:rect l="l" t="t" r="r" b="b"/>
            <a:pathLst>
              <a:path w="1879600" h="353060">
                <a:moveTo>
                  <a:pt x="81279" y="247776"/>
                </a:moveTo>
                <a:lnTo>
                  <a:pt x="78104" y="250443"/>
                </a:lnTo>
                <a:lnTo>
                  <a:pt x="0" y="314959"/>
                </a:lnTo>
                <a:lnTo>
                  <a:pt x="98425" y="352678"/>
                </a:lnTo>
                <a:lnTo>
                  <a:pt x="102870" y="350773"/>
                </a:lnTo>
                <a:lnTo>
                  <a:pt x="105918" y="342899"/>
                </a:lnTo>
                <a:lnTo>
                  <a:pt x="103886" y="338454"/>
                </a:lnTo>
                <a:lnTo>
                  <a:pt x="55814" y="320039"/>
                </a:lnTo>
                <a:lnTo>
                  <a:pt x="16128" y="320039"/>
                </a:lnTo>
                <a:lnTo>
                  <a:pt x="13588" y="304926"/>
                </a:lnTo>
                <a:lnTo>
                  <a:pt x="41561" y="300348"/>
                </a:lnTo>
                <a:lnTo>
                  <a:pt x="87757" y="262254"/>
                </a:lnTo>
                <a:lnTo>
                  <a:pt x="91059" y="259460"/>
                </a:lnTo>
                <a:lnTo>
                  <a:pt x="91439" y="254761"/>
                </a:lnTo>
                <a:lnTo>
                  <a:pt x="88773" y="251459"/>
                </a:lnTo>
                <a:lnTo>
                  <a:pt x="86106" y="248284"/>
                </a:lnTo>
                <a:lnTo>
                  <a:pt x="81279" y="247776"/>
                </a:lnTo>
                <a:close/>
              </a:path>
              <a:path w="1879600" h="353060">
                <a:moveTo>
                  <a:pt x="41561" y="300348"/>
                </a:moveTo>
                <a:lnTo>
                  <a:pt x="13588" y="304926"/>
                </a:lnTo>
                <a:lnTo>
                  <a:pt x="16128" y="320039"/>
                </a:lnTo>
                <a:lnTo>
                  <a:pt x="26211" y="318388"/>
                </a:lnTo>
                <a:lnTo>
                  <a:pt x="19685" y="318388"/>
                </a:lnTo>
                <a:lnTo>
                  <a:pt x="17652" y="305434"/>
                </a:lnTo>
                <a:lnTo>
                  <a:pt x="35393" y="305434"/>
                </a:lnTo>
                <a:lnTo>
                  <a:pt x="41561" y="300348"/>
                </a:lnTo>
                <a:close/>
              </a:path>
              <a:path w="1879600" h="353060">
                <a:moveTo>
                  <a:pt x="43922" y="315488"/>
                </a:moveTo>
                <a:lnTo>
                  <a:pt x="16128" y="320039"/>
                </a:lnTo>
                <a:lnTo>
                  <a:pt x="55814" y="320039"/>
                </a:lnTo>
                <a:lnTo>
                  <a:pt x="43922" y="315488"/>
                </a:lnTo>
                <a:close/>
              </a:path>
              <a:path w="1879600" h="353060">
                <a:moveTo>
                  <a:pt x="17652" y="305434"/>
                </a:moveTo>
                <a:lnTo>
                  <a:pt x="19685" y="318388"/>
                </a:lnTo>
                <a:lnTo>
                  <a:pt x="29770" y="310072"/>
                </a:lnTo>
                <a:lnTo>
                  <a:pt x="17652" y="305434"/>
                </a:lnTo>
                <a:close/>
              </a:path>
              <a:path w="1879600" h="353060">
                <a:moveTo>
                  <a:pt x="29770" y="310072"/>
                </a:moveTo>
                <a:lnTo>
                  <a:pt x="19685" y="318388"/>
                </a:lnTo>
                <a:lnTo>
                  <a:pt x="26211" y="318388"/>
                </a:lnTo>
                <a:lnTo>
                  <a:pt x="43922" y="315488"/>
                </a:lnTo>
                <a:lnTo>
                  <a:pt x="29770" y="310072"/>
                </a:lnTo>
                <a:close/>
              </a:path>
              <a:path w="1879600" h="353060">
                <a:moveTo>
                  <a:pt x="1876678" y="0"/>
                </a:moveTo>
                <a:lnTo>
                  <a:pt x="41561" y="300348"/>
                </a:lnTo>
                <a:lnTo>
                  <a:pt x="29770" y="310072"/>
                </a:lnTo>
                <a:lnTo>
                  <a:pt x="43922" y="315488"/>
                </a:lnTo>
                <a:lnTo>
                  <a:pt x="1879091" y="14985"/>
                </a:lnTo>
                <a:lnTo>
                  <a:pt x="1876678" y="0"/>
                </a:lnTo>
                <a:close/>
              </a:path>
              <a:path w="1879600" h="353060">
                <a:moveTo>
                  <a:pt x="35393" y="305434"/>
                </a:moveTo>
                <a:lnTo>
                  <a:pt x="17652" y="305434"/>
                </a:lnTo>
                <a:lnTo>
                  <a:pt x="29770" y="310072"/>
                </a:lnTo>
                <a:lnTo>
                  <a:pt x="35393" y="305434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9267" y="5988558"/>
            <a:ext cx="255651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0375" marR="5080" indent="-448309">
              <a:lnSpc>
                <a:spcPct val="100000"/>
              </a:lnSpc>
            </a:pPr>
            <a:r>
              <a:rPr sz="1600" i="1" spc="50" dirty="0">
                <a:latin typeface="Verdana"/>
                <a:cs typeface="Verdana"/>
              </a:rPr>
              <a:t>Pa</a:t>
            </a:r>
            <a:r>
              <a:rPr sz="1600" i="1" spc="-50" dirty="0">
                <a:latin typeface="Verdana"/>
                <a:cs typeface="Verdana"/>
              </a:rPr>
              <a:t>r</a:t>
            </a:r>
            <a:r>
              <a:rPr sz="1600" i="1" spc="-80" dirty="0">
                <a:latin typeface="Verdana"/>
                <a:cs typeface="Verdana"/>
              </a:rPr>
              <a:t>e</a:t>
            </a:r>
            <a:r>
              <a:rPr sz="1600" i="1" spc="-65" dirty="0">
                <a:latin typeface="Verdana"/>
                <a:cs typeface="Verdana"/>
              </a:rPr>
              <a:t>nt</a:t>
            </a:r>
            <a:r>
              <a:rPr sz="1600" i="1" spc="-125" dirty="0">
                <a:latin typeface="Verdana"/>
                <a:cs typeface="Verdana"/>
              </a:rPr>
              <a:t> 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95" dirty="0">
                <a:latin typeface="Verdana"/>
                <a:cs typeface="Verdana"/>
              </a:rPr>
              <a:t>d</a:t>
            </a:r>
            <a:r>
              <a:rPr sz="1600" i="1" spc="-110" dirty="0">
                <a:latin typeface="Verdana"/>
                <a:cs typeface="Verdana"/>
              </a:rPr>
              <a:t> </a:t>
            </a:r>
            <a:r>
              <a:rPr sz="1600" i="1" spc="70" dirty="0">
                <a:latin typeface="Verdana"/>
                <a:cs typeface="Verdana"/>
              </a:rPr>
              <a:t>become</a:t>
            </a:r>
            <a:r>
              <a:rPr sz="1600" i="1" spc="-215" dirty="0">
                <a:latin typeface="Verdana"/>
                <a:cs typeface="Verdana"/>
              </a:rPr>
              <a:t>s</a:t>
            </a:r>
            <a:r>
              <a:rPr sz="1600" i="1" spc="-105" dirty="0">
                <a:latin typeface="Verdana"/>
                <a:cs typeface="Verdana"/>
              </a:rPr>
              <a:t> </a:t>
            </a:r>
            <a:r>
              <a:rPr sz="1600" i="1" spc="125" dirty="0">
                <a:latin typeface="Verdana"/>
                <a:cs typeface="Verdana"/>
              </a:rPr>
              <a:t>a</a:t>
            </a:r>
            <a:r>
              <a:rPr sz="1600" i="1" spc="-130" dirty="0">
                <a:latin typeface="Verdana"/>
                <a:cs typeface="Verdana"/>
              </a:rPr>
              <a:t> </a:t>
            </a:r>
            <a:r>
              <a:rPr sz="1600" i="1" spc="105" dirty="0">
                <a:latin typeface="Verdana"/>
                <a:cs typeface="Verdana"/>
              </a:rPr>
              <a:t>pa</a:t>
            </a:r>
            <a:r>
              <a:rPr sz="1600" i="1" spc="-150" dirty="0">
                <a:latin typeface="Verdana"/>
                <a:cs typeface="Verdana"/>
              </a:rPr>
              <a:t>rt</a:t>
            </a:r>
            <a:r>
              <a:rPr sz="1600" i="1" spc="-130" dirty="0">
                <a:latin typeface="Verdana"/>
                <a:cs typeface="Verdana"/>
              </a:rPr>
              <a:t> </a:t>
            </a:r>
            <a:r>
              <a:rPr sz="1600" i="1" spc="5" dirty="0">
                <a:latin typeface="Verdana"/>
                <a:cs typeface="Verdana"/>
              </a:rPr>
              <a:t>of</a:t>
            </a:r>
            <a:r>
              <a:rPr sz="1600" i="1" spc="-125" dirty="0">
                <a:latin typeface="Verdana"/>
                <a:cs typeface="Verdana"/>
              </a:rPr>
              <a:t> </a:t>
            </a:r>
            <a:r>
              <a:rPr sz="1600" i="1" spc="-80" dirty="0">
                <a:latin typeface="Verdana"/>
                <a:cs typeface="Verdana"/>
              </a:rPr>
              <a:t>t</a:t>
            </a:r>
            <a:r>
              <a:rPr sz="1600" i="1" spc="20" dirty="0">
                <a:latin typeface="Verdana"/>
                <a:cs typeface="Verdana"/>
              </a:rPr>
              <a:t>he</a:t>
            </a:r>
            <a:r>
              <a:rPr sz="1600" i="1" spc="-140" dirty="0">
                <a:latin typeface="Verdana"/>
                <a:cs typeface="Verdana"/>
              </a:rPr>
              <a:t> </a:t>
            </a:r>
            <a:r>
              <a:rPr sz="1600" i="1" spc="-25" dirty="0">
                <a:latin typeface="Verdana"/>
                <a:cs typeface="Verdana"/>
              </a:rPr>
              <a:t>chi</a:t>
            </a:r>
            <a:r>
              <a:rPr sz="1600" i="1" spc="-10" dirty="0">
                <a:latin typeface="Verdana"/>
                <a:cs typeface="Verdana"/>
              </a:rPr>
              <a:t>l</a:t>
            </a:r>
            <a:r>
              <a:rPr sz="1600" i="1" spc="95" dirty="0">
                <a:latin typeface="Verdana"/>
                <a:cs typeface="Verdana"/>
              </a:rPr>
              <a:t>d</a:t>
            </a:r>
            <a:r>
              <a:rPr sz="1600" i="1" spc="-110" dirty="0">
                <a:latin typeface="Verdana"/>
                <a:cs typeface="Verdana"/>
              </a:rPr>
              <a:t> </a:t>
            </a:r>
            <a:r>
              <a:rPr sz="1600" i="1" spc="-70" dirty="0">
                <a:latin typeface="Verdana"/>
                <a:cs typeface="Verdana"/>
              </a:rPr>
              <a:t>uni</a:t>
            </a:r>
            <a:r>
              <a:rPr sz="1600" i="1" spc="15" dirty="0">
                <a:latin typeface="Verdana"/>
                <a:cs typeface="Verdana"/>
              </a:rPr>
              <a:t>q</a:t>
            </a:r>
            <a:r>
              <a:rPr sz="1600" i="1" spc="20" dirty="0">
                <a:latin typeface="Verdana"/>
                <a:cs typeface="Verdana"/>
              </a:rPr>
              <a:t>u</a:t>
            </a:r>
            <a:r>
              <a:rPr sz="1600" i="1" spc="80" dirty="0">
                <a:latin typeface="Verdana"/>
                <a:cs typeface="Verdana"/>
              </a:rPr>
              <a:t>e</a:t>
            </a:r>
            <a:r>
              <a:rPr sz="1600" i="1" spc="-130" dirty="0">
                <a:latin typeface="Verdana"/>
                <a:cs typeface="Verdana"/>
              </a:rPr>
              <a:t> 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95" dirty="0">
                <a:latin typeface="Verdana"/>
                <a:cs typeface="Verdana"/>
              </a:rPr>
              <a:t>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75076" y="6024498"/>
            <a:ext cx="931544" cy="247650"/>
          </a:xfrm>
          <a:custGeom>
            <a:avLst/>
            <a:gdLst/>
            <a:ahLst/>
            <a:cxnLst/>
            <a:rect l="l" t="t" r="r" b="b"/>
            <a:pathLst>
              <a:path w="931545" h="247650">
                <a:moveTo>
                  <a:pt x="77343" y="143509"/>
                </a:moveTo>
                <a:lnTo>
                  <a:pt x="74168" y="146303"/>
                </a:lnTo>
                <a:lnTo>
                  <a:pt x="0" y="215264"/>
                </a:lnTo>
                <a:lnTo>
                  <a:pt x="100457" y="247268"/>
                </a:lnTo>
                <a:lnTo>
                  <a:pt x="104775" y="244982"/>
                </a:lnTo>
                <a:lnTo>
                  <a:pt x="106045" y="241045"/>
                </a:lnTo>
                <a:lnTo>
                  <a:pt x="107314" y="236981"/>
                </a:lnTo>
                <a:lnTo>
                  <a:pt x="105156" y="232790"/>
                </a:lnTo>
                <a:lnTo>
                  <a:pt x="101091" y="231393"/>
                </a:lnTo>
                <a:lnTo>
                  <a:pt x="63058" y="219328"/>
                </a:lnTo>
                <a:lnTo>
                  <a:pt x="16383" y="219328"/>
                </a:lnTo>
                <a:lnTo>
                  <a:pt x="13081" y="204469"/>
                </a:lnTo>
                <a:lnTo>
                  <a:pt x="40643" y="198311"/>
                </a:lnTo>
                <a:lnTo>
                  <a:pt x="84582" y="157479"/>
                </a:lnTo>
                <a:lnTo>
                  <a:pt x="87629" y="154685"/>
                </a:lnTo>
                <a:lnTo>
                  <a:pt x="87884" y="149859"/>
                </a:lnTo>
                <a:lnTo>
                  <a:pt x="84962" y="146811"/>
                </a:lnTo>
                <a:lnTo>
                  <a:pt x="82169" y="143636"/>
                </a:lnTo>
                <a:lnTo>
                  <a:pt x="77343" y="143509"/>
                </a:lnTo>
                <a:close/>
              </a:path>
              <a:path w="931545" h="247650">
                <a:moveTo>
                  <a:pt x="40643" y="198311"/>
                </a:moveTo>
                <a:lnTo>
                  <a:pt x="13081" y="204469"/>
                </a:lnTo>
                <a:lnTo>
                  <a:pt x="16383" y="219328"/>
                </a:lnTo>
                <a:lnTo>
                  <a:pt x="24344" y="217550"/>
                </a:lnTo>
                <a:lnTo>
                  <a:pt x="19938" y="217550"/>
                </a:lnTo>
                <a:lnTo>
                  <a:pt x="17018" y="204723"/>
                </a:lnTo>
                <a:lnTo>
                  <a:pt x="33742" y="204723"/>
                </a:lnTo>
                <a:lnTo>
                  <a:pt x="40643" y="198311"/>
                </a:lnTo>
                <a:close/>
              </a:path>
              <a:path w="931545" h="247650">
                <a:moveTo>
                  <a:pt x="43775" y="213211"/>
                </a:moveTo>
                <a:lnTo>
                  <a:pt x="16383" y="219328"/>
                </a:lnTo>
                <a:lnTo>
                  <a:pt x="63058" y="219328"/>
                </a:lnTo>
                <a:lnTo>
                  <a:pt x="43775" y="213211"/>
                </a:lnTo>
                <a:close/>
              </a:path>
              <a:path w="931545" h="247650">
                <a:moveTo>
                  <a:pt x="17018" y="204723"/>
                </a:moveTo>
                <a:lnTo>
                  <a:pt x="19938" y="217550"/>
                </a:lnTo>
                <a:lnTo>
                  <a:pt x="29486" y="208679"/>
                </a:lnTo>
                <a:lnTo>
                  <a:pt x="17018" y="204723"/>
                </a:lnTo>
                <a:close/>
              </a:path>
              <a:path w="931545" h="247650">
                <a:moveTo>
                  <a:pt x="29486" y="208679"/>
                </a:moveTo>
                <a:lnTo>
                  <a:pt x="19938" y="217550"/>
                </a:lnTo>
                <a:lnTo>
                  <a:pt x="24344" y="217550"/>
                </a:lnTo>
                <a:lnTo>
                  <a:pt x="43775" y="213211"/>
                </a:lnTo>
                <a:lnTo>
                  <a:pt x="29486" y="208679"/>
                </a:lnTo>
                <a:close/>
              </a:path>
              <a:path w="931545" h="247650">
                <a:moveTo>
                  <a:pt x="928115" y="0"/>
                </a:moveTo>
                <a:lnTo>
                  <a:pt x="40643" y="198311"/>
                </a:lnTo>
                <a:lnTo>
                  <a:pt x="29486" y="208679"/>
                </a:lnTo>
                <a:lnTo>
                  <a:pt x="43775" y="213211"/>
                </a:lnTo>
                <a:lnTo>
                  <a:pt x="931418" y="14985"/>
                </a:lnTo>
                <a:lnTo>
                  <a:pt x="928115" y="0"/>
                </a:lnTo>
                <a:close/>
              </a:path>
              <a:path w="931545" h="247650">
                <a:moveTo>
                  <a:pt x="33742" y="204723"/>
                </a:moveTo>
                <a:lnTo>
                  <a:pt x="17018" y="204723"/>
                </a:lnTo>
                <a:lnTo>
                  <a:pt x="29486" y="208679"/>
                </a:lnTo>
                <a:lnTo>
                  <a:pt x="33742" y="204723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04715" y="5823204"/>
            <a:ext cx="1922145" cy="416559"/>
          </a:xfrm>
          <a:custGeom>
            <a:avLst/>
            <a:gdLst/>
            <a:ahLst/>
            <a:cxnLst/>
            <a:rect l="l" t="t" r="r" b="b"/>
            <a:pathLst>
              <a:path w="1922145" h="416560">
                <a:moveTo>
                  <a:pt x="0" y="208026"/>
                </a:moveTo>
                <a:lnTo>
                  <a:pt x="25374" y="160313"/>
                </a:lnTo>
                <a:lnTo>
                  <a:pt x="68706" y="130606"/>
                </a:lnTo>
                <a:lnTo>
                  <a:pt x="131176" y="103011"/>
                </a:lnTo>
                <a:lnTo>
                  <a:pt x="169055" y="90120"/>
                </a:lnTo>
                <a:lnTo>
                  <a:pt x="211078" y="77897"/>
                </a:lnTo>
                <a:lnTo>
                  <a:pt x="257032" y="66386"/>
                </a:lnTo>
                <a:lnTo>
                  <a:pt x="306702" y="55633"/>
                </a:lnTo>
                <a:lnTo>
                  <a:pt x="359877" y="45686"/>
                </a:lnTo>
                <a:lnTo>
                  <a:pt x="416341" y="36590"/>
                </a:lnTo>
                <a:lnTo>
                  <a:pt x="475883" y="28391"/>
                </a:lnTo>
                <a:lnTo>
                  <a:pt x="538287" y="21136"/>
                </a:lnTo>
                <a:lnTo>
                  <a:pt x="603341" y="14870"/>
                </a:lnTo>
                <a:lnTo>
                  <a:pt x="670831" y="9639"/>
                </a:lnTo>
                <a:lnTo>
                  <a:pt x="740544" y="5491"/>
                </a:lnTo>
                <a:lnTo>
                  <a:pt x="812265" y="2471"/>
                </a:lnTo>
                <a:lnTo>
                  <a:pt x="885782" y="625"/>
                </a:lnTo>
                <a:lnTo>
                  <a:pt x="960882" y="0"/>
                </a:lnTo>
                <a:lnTo>
                  <a:pt x="1035981" y="625"/>
                </a:lnTo>
                <a:lnTo>
                  <a:pt x="1109498" y="2471"/>
                </a:lnTo>
                <a:lnTo>
                  <a:pt x="1181219" y="5491"/>
                </a:lnTo>
                <a:lnTo>
                  <a:pt x="1250932" y="9639"/>
                </a:lnTo>
                <a:lnTo>
                  <a:pt x="1318422" y="14870"/>
                </a:lnTo>
                <a:lnTo>
                  <a:pt x="1383476" y="21136"/>
                </a:lnTo>
                <a:lnTo>
                  <a:pt x="1445880" y="28391"/>
                </a:lnTo>
                <a:lnTo>
                  <a:pt x="1505422" y="36590"/>
                </a:lnTo>
                <a:lnTo>
                  <a:pt x="1561886" y="45686"/>
                </a:lnTo>
                <a:lnTo>
                  <a:pt x="1615061" y="55633"/>
                </a:lnTo>
                <a:lnTo>
                  <a:pt x="1664731" y="66386"/>
                </a:lnTo>
                <a:lnTo>
                  <a:pt x="1710685" y="77897"/>
                </a:lnTo>
                <a:lnTo>
                  <a:pt x="1752708" y="90120"/>
                </a:lnTo>
                <a:lnTo>
                  <a:pt x="1790587" y="103011"/>
                </a:lnTo>
                <a:lnTo>
                  <a:pt x="1853057" y="130606"/>
                </a:lnTo>
                <a:lnTo>
                  <a:pt x="1896389" y="160313"/>
                </a:lnTo>
                <a:lnTo>
                  <a:pt x="1918873" y="191763"/>
                </a:lnTo>
                <a:lnTo>
                  <a:pt x="1921764" y="208026"/>
                </a:lnTo>
                <a:lnTo>
                  <a:pt x="1918873" y="224288"/>
                </a:lnTo>
                <a:lnTo>
                  <a:pt x="1896389" y="255738"/>
                </a:lnTo>
                <a:lnTo>
                  <a:pt x="1853057" y="285445"/>
                </a:lnTo>
                <a:lnTo>
                  <a:pt x="1790587" y="313040"/>
                </a:lnTo>
                <a:lnTo>
                  <a:pt x="1752708" y="325931"/>
                </a:lnTo>
                <a:lnTo>
                  <a:pt x="1710685" y="338154"/>
                </a:lnTo>
                <a:lnTo>
                  <a:pt x="1664731" y="349665"/>
                </a:lnTo>
                <a:lnTo>
                  <a:pt x="1615061" y="360418"/>
                </a:lnTo>
                <a:lnTo>
                  <a:pt x="1561886" y="370365"/>
                </a:lnTo>
                <a:lnTo>
                  <a:pt x="1505422" y="379461"/>
                </a:lnTo>
                <a:lnTo>
                  <a:pt x="1445880" y="387660"/>
                </a:lnTo>
                <a:lnTo>
                  <a:pt x="1383476" y="394915"/>
                </a:lnTo>
                <a:lnTo>
                  <a:pt x="1318422" y="401181"/>
                </a:lnTo>
                <a:lnTo>
                  <a:pt x="1250932" y="406412"/>
                </a:lnTo>
                <a:lnTo>
                  <a:pt x="1181219" y="410560"/>
                </a:lnTo>
                <a:lnTo>
                  <a:pt x="1109498" y="413580"/>
                </a:lnTo>
                <a:lnTo>
                  <a:pt x="1035981" y="415426"/>
                </a:lnTo>
                <a:lnTo>
                  <a:pt x="960882" y="416052"/>
                </a:lnTo>
                <a:lnTo>
                  <a:pt x="885782" y="415426"/>
                </a:lnTo>
                <a:lnTo>
                  <a:pt x="812265" y="413580"/>
                </a:lnTo>
                <a:lnTo>
                  <a:pt x="740544" y="410560"/>
                </a:lnTo>
                <a:lnTo>
                  <a:pt x="670831" y="406412"/>
                </a:lnTo>
                <a:lnTo>
                  <a:pt x="603341" y="401181"/>
                </a:lnTo>
                <a:lnTo>
                  <a:pt x="538287" y="394915"/>
                </a:lnTo>
                <a:lnTo>
                  <a:pt x="475883" y="387660"/>
                </a:lnTo>
                <a:lnTo>
                  <a:pt x="416341" y="379461"/>
                </a:lnTo>
                <a:lnTo>
                  <a:pt x="359877" y="370365"/>
                </a:lnTo>
                <a:lnTo>
                  <a:pt x="306702" y="360418"/>
                </a:lnTo>
                <a:lnTo>
                  <a:pt x="257032" y="349665"/>
                </a:lnTo>
                <a:lnTo>
                  <a:pt x="211078" y="338154"/>
                </a:lnTo>
                <a:lnTo>
                  <a:pt x="169055" y="325931"/>
                </a:lnTo>
                <a:lnTo>
                  <a:pt x="131176" y="313040"/>
                </a:lnTo>
                <a:lnTo>
                  <a:pt x="68706" y="285445"/>
                </a:lnTo>
                <a:lnTo>
                  <a:pt x="25374" y="255738"/>
                </a:lnTo>
                <a:lnTo>
                  <a:pt x="2890" y="224288"/>
                </a:lnTo>
                <a:lnTo>
                  <a:pt x="0" y="208026"/>
                </a:lnTo>
                <a:close/>
              </a:path>
            </a:pathLst>
          </a:custGeom>
          <a:ln w="15240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09231" y="5030723"/>
            <a:ext cx="1601724" cy="1603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49440" y="5225796"/>
            <a:ext cx="1321307" cy="1083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27519" y="5049011"/>
            <a:ext cx="1546860" cy="1548765"/>
          </a:xfrm>
          <a:custGeom>
            <a:avLst/>
            <a:gdLst/>
            <a:ahLst/>
            <a:cxnLst/>
            <a:rect l="l" t="t" r="r" b="b"/>
            <a:pathLst>
              <a:path w="1546859" h="1548765">
                <a:moveTo>
                  <a:pt x="1546859" y="0"/>
                </a:moveTo>
                <a:lnTo>
                  <a:pt x="773429" y="0"/>
                </a:lnTo>
                <a:lnTo>
                  <a:pt x="724522" y="1522"/>
                </a:lnTo>
                <a:lnTo>
                  <a:pt x="676422" y="6031"/>
                </a:lnTo>
                <a:lnTo>
                  <a:pt x="629221" y="13434"/>
                </a:lnTo>
                <a:lnTo>
                  <a:pt x="583008" y="23642"/>
                </a:lnTo>
                <a:lnTo>
                  <a:pt x="537875" y="36563"/>
                </a:lnTo>
                <a:lnTo>
                  <a:pt x="493912" y="52107"/>
                </a:lnTo>
                <a:lnTo>
                  <a:pt x="451210" y="70184"/>
                </a:lnTo>
                <a:lnTo>
                  <a:pt x="409859" y="90701"/>
                </a:lnTo>
                <a:lnTo>
                  <a:pt x="369951" y="113570"/>
                </a:lnTo>
                <a:lnTo>
                  <a:pt x="331575" y="138699"/>
                </a:lnTo>
                <a:lnTo>
                  <a:pt x="294823" y="165998"/>
                </a:lnTo>
                <a:lnTo>
                  <a:pt x="259785" y="195376"/>
                </a:lnTo>
                <a:lnTo>
                  <a:pt x="226552" y="226742"/>
                </a:lnTo>
                <a:lnTo>
                  <a:pt x="195214" y="260006"/>
                </a:lnTo>
                <a:lnTo>
                  <a:pt x="165862" y="295077"/>
                </a:lnTo>
                <a:lnTo>
                  <a:pt x="138587" y="331864"/>
                </a:lnTo>
                <a:lnTo>
                  <a:pt x="113479" y="370277"/>
                </a:lnTo>
                <a:lnTo>
                  <a:pt x="90629" y="410225"/>
                </a:lnTo>
                <a:lnTo>
                  <a:pt x="70128" y="451617"/>
                </a:lnTo>
                <a:lnTo>
                  <a:pt x="52067" y="494363"/>
                </a:lnTo>
                <a:lnTo>
                  <a:pt x="36535" y="538372"/>
                </a:lnTo>
                <a:lnTo>
                  <a:pt x="23624" y="583554"/>
                </a:lnTo>
                <a:lnTo>
                  <a:pt x="13424" y="629817"/>
                </a:lnTo>
                <a:lnTo>
                  <a:pt x="6026" y="677072"/>
                </a:lnTo>
                <a:lnTo>
                  <a:pt x="1521" y="725227"/>
                </a:lnTo>
                <a:lnTo>
                  <a:pt x="0" y="774191"/>
                </a:lnTo>
                <a:lnTo>
                  <a:pt x="1521" y="823156"/>
                </a:lnTo>
                <a:lnTo>
                  <a:pt x="6026" y="871311"/>
                </a:lnTo>
                <a:lnTo>
                  <a:pt x="13424" y="918566"/>
                </a:lnTo>
                <a:lnTo>
                  <a:pt x="23624" y="964829"/>
                </a:lnTo>
                <a:lnTo>
                  <a:pt x="36535" y="1010011"/>
                </a:lnTo>
                <a:lnTo>
                  <a:pt x="52067" y="1054020"/>
                </a:lnTo>
                <a:lnTo>
                  <a:pt x="70128" y="1096766"/>
                </a:lnTo>
                <a:lnTo>
                  <a:pt x="90629" y="1138158"/>
                </a:lnTo>
                <a:lnTo>
                  <a:pt x="113479" y="1178106"/>
                </a:lnTo>
                <a:lnTo>
                  <a:pt x="138587" y="1216519"/>
                </a:lnTo>
                <a:lnTo>
                  <a:pt x="165862" y="1253306"/>
                </a:lnTo>
                <a:lnTo>
                  <a:pt x="195214" y="1288377"/>
                </a:lnTo>
                <a:lnTo>
                  <a:pt x="226552" y="1321641"/>
                </a:lnTo>
                <a:lnTo>
                  <a:pt x="259785" y="1353007"/>
                </a:lnTo>
                <a:lnTo>
                  <a:pt x="294823" y="1382385"/>
                </a:lnTo>
                <a:lnTo>
                  <a:pt x="331575" y="1409684"/>
                </a:lnTo>
                <a:lnTo>
                  <a:pt x="369951" y="1434813"/>
                </a:lnTo>
                <a:lnTo>
                  <a:pt x="409859" y="1457682"/>
                </a:lnTo>
                <a:lnTo>
                  <a:pt x="451210" y="1478199"/>
                </a:lnTo>
                <a:lnTo>
                  <a:pt x="493912" y="1496276"/>
                </a:lnTo>
                <a:lnTo>
                  <a:pt x="537875" y="1511820"/>
                </a:lnTo>
                <a:lnTo>
                  <a:pt x="583008" y="1524741"/>
                </a:lnTo>
                <a:lnTo>
                  <a:pt x="629221" y="1534949"/>
                </a:lnTo>
                <a:lnTo>
                  <a:pt x="676422" y="1542352"/>
                </a:lnTo>
                <a:lnTo>
                  <a:pt x="724522" y="1546861"/>
                </a:lnTo>
                <a:lnTo>
                  <a:pt x="773429" y="1548383"/>
                </a:lnTo>
                <a:lnTo>
                  <a:pt x="822337" y="1546861"/>
                </a:lnTo>
                <a:lnTo>
                  <a:pt x="870437" y="1542352"/>
                </a:lnTo>
                <a:lnTo>
                  <a:pt x="917638" y="1534949"/>
                </a:lnTo>
                <a:lnTo>
                  <a:pt x="963851" y="1524741"/>
                </a:lnTo>
                <a:lnTo>
                  <a:pt x="1008984" y="1511820"/>
                </a:lnTo>
                <a:lnTo>
                  <a:pt x="1052947" y="1496276"/>
                </a:lnTo>
                <a:lnTo>
                  <a:pt x="1095649" y="1478199"/>
                </a:lnTo>
                <a:lnTo>
                  <a:pt x="1137000" y="1457682"/>
                </a:lnTo>
                <a:lnTo>
                  <a:pt x="1176908" y="1434813"/>
                </a:lnTo>
                <a:lnTo>
                  <a:pt x="1215284" y="1409684"/>
                </a:lnTo>
                <a:lnTo>
                  <a:pt x="1252036" y="1382385"/>
                </a:lnTo>
                <a:lnTo>
                  <a:pt x="1287074" y="1353007"/>
                </a:lnTo>
                <a:lnTo>
                  <a:pt x="1320307" y="1321641"/>
                </a:lnTo>
                <a:lnTo>
                  <a:pt x="1351645" y="1288377"/>
                </a:lnTo>
                <a:lnTo>
                  <a:pt x="1380997" y="1253306"/>
                </a:lnTo>
                <a:lnTo>
                  <a:pt x="1408272" y="1216519"/>
                </a:lnTo>
                <a:lnTo>
                  <a:pt x="1433380" y="1178106"/>
                </a:lnTo>
                <a:lnTo>
                  <a:pt x="1456230" y="1138158"/>
                </a:lnTo>
                <a:lnTo>
                  <a:pt x="1476731" y="1096766"/>
                </a:lnTo>
                <a:lnTo>
                  <a:pt x="1494792" y="1054020"/>
                </a:lnTo>
                <a:lnTo>
                  <a:pt x="1510324" y="1010011"/>
                </a:lnTo>
                <a:lnTo>
                  <a:pt x="1523235" y="964829"/>
                </a:lnTo>
                <a:lnTo>
                  <a:pt x="1533435" y="918566"/>
                </a:lnTo>
                <a:lnTo>
                  <a:pt x="1540833" y="871311"/>
                </a:lnTo>
                <a:lnTo>
                  <a:pt x="1545338" y="823156"/>
                </a:lnTo>
                <a:lnTo>
                  <a:pt x="1546859" y="774191"/>
                </a:lnTo>
                <a:lnTo>
                  <a:pt x="1546859" y="0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93457" y="5308981"/>
            <a:ext cx="1017905" cy="831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0645" algn="just">
              <a:lnSpc>
                <a:spcPct val="100000"/>
              </a:lnSpc>
            </a:pPr>
            <a:r>
              <a:rPr sz="1800" b="1" spc="-245" dirty="0">
                <a:solidFill>
                  <a:srgbClr val="FFFFFF"/>
                </a:solidFill>
                <a:latin typeface="Verdana"/>
                <a:cs typeface="Verdana"/>
              </a:rPr>
              <a:t>Think</a:t>
            </a:r>
            <a:r>
              <a:rPr sz="18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8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b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Verdana"/>
                <a:cs typeface="Verdana"/>
              </a:rPr>
              <a:t>another</a:t>
            </a:r>
            <a:r>
              <a:rPr sz="18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003591" y="3710482"/>
            <a:ext cx="781050" cy="762000"/>
          </a:xfrm>
          <a:custGeom>
            <a:avLst/>
            <a:gdLst/>
            <a:ahLst/>
            <a:cxnLst/>
            <a:rect l="l" t="t" r="r" b="b"/>
            <a:pathLst>
              <a:path w="781050" h="762000">
                <a:moveTo>
                  <a:pt x="678001" y="499912"/>
                </a:moveTo>
                <a:lnTo>
                  <a:pt x="186510" y="499912"/>
                </a:lnTo>
                <a:lnTo>
                  <a:pt x="177775" y="635168"/>
                </a:lnTo>
                <a:lnTo>
                  <a:pt x="212739" y="736841"/>
                </a:lnTo>
                <a:lnTo>
                  <a:pt x="255002" y="761506"/>
                </a:lnTo>
                <a:lnTo>
                  <a:pt x="348263" y="744136"/>
                </a:lnTo>
                <a:lnTo>
                  <a:pt x="459007" y="693300"/>
                </a:lnTo>
                <a:lnTo>
                  <a:pt x="561003" y="617682"/>
                </a:lnTo>
                <a:lnTo>
                  <a:pt x="654264" y="533379"/>
                </a:lnTo>
                <a:lnTo>
                  <a:pt x="678001" y="499912"/>
                </a:lnTo>
                <a:close/>
              </a:path>
              <a:path w="781050" h="762000">
                <a:moveTo>
                  <a:pt x="628035" y="0"/>
                </a:moveTo>
                <a:lnTo>
                  <a:pt x="552268" y="8685"/>
                </a:lnTo>
                <a:lnTo>
                  <a:pt x="459007" y="50836"/>
                </a:lnTo>
                <a:lnTo>
                  <a:pt x="381780" y="143824"/>
                </a:lnTo>
                <a:lnTo>
                  <a:pt x="306000" y="219442"/>
                </a:lnTo>
                <a:lnTo>
                  <a:pt x="237520" y="321231"/>
                </a:lnTo>
                <a:lnTo>
                  <a:pt x="195257" y="422905"/>
                </a:lnTo>
                <a:lnTo>
                  <a:pt x="24769" y="431590"/>
                </a:lnTo>
                <a:lnTo>
                  <a:pt x="0" y="482542"/>
                </a:lnTo>
                <a:lnTo>
                  <a:pt x="24769" y="507208"/>
                </a:lnTo>
                <a:lnTo>
                  <a:pt x="186510" y="499912"/>
                </a:lnTo>
                <a:lnTo>
                  <a:pt x="678001" y="499912"/>
                </a:lnTo>
                <a:lnTo>
                  <a:pt x="738779" y="414219"/>
                </a:lnTo>
                <a:lnTo>
                  <a:pt x="772295" y="312430"/>
                </a:lnTo>
                <a:lnTo>
                  <a:pt x="781042" y="194777"/>
                </a:lnTo>
                <a:lnTo>
                  <a:pt x="747526" y="84303"/>
                </a:lnTo>
                <a:lnTo>
                  <a:pt x="705263" y="24665"/>
                </a:lnTo>
                <a:lnTo>
                  <a:pt x="6280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61328" y="4512750"/>
            <a:ext cx="542290" cy="1119505"/>
          </a:xfrm>
          <a:custGeom>
            <a:avLst/>
            <a:gdLst/>
            <a:ahLst/>
            <a:cxnLst/>
            <a:rect l="l" t="t" r="r" b="b"/>
            <a:pathLst>
              <a:path w="542290" h="1119504">
                <a:moveTo>
                  <a:pt x="346804" y="0"/>
                </a:moveTo>
                <a:lnTo>
                  <a:pt x="228773" y="26171"/>
                </a:lnTo>
                <a:lnTo>
                  <a:pt x="153006" y="94493"/>
                </a:lnTo>
                <a:lnTo>
                  <a:pt x="102008" y="194777"/>
                </a:lnTo>
                <a:lnTo>
                  <a:pt x="51009" y="356087"/>
                </a:lnTo>
                <a:lnTo>
                  <a:pt x="17493" y="517398"/>
                </a:lnTo>
                <a:lnTo>
                  <a:pt x="0" y="670024"/>
                </a:lnTo>
                <a:lnTo>
                  <a:pt x="17493" y="838630"/>
                </a:lnTo>
                <a:lnTo>
                  <a:pt x="67032" y="948988"/>
                </a:lnTo>
                <a:lnTo>
                  <a:pt x="144259" y="1075443"/>
                </a:lnTo>
                <a:lnTo>
                  <a:pt x="220038" y="1119100"/>
                </a:lnTo>
                <a:lnTo>
                  <a:pt x="322034" y="1119100"/>
                </a:lnTo>
                <a:lnTo>
                  <a:pt x="406549" y="1110299"/>
                </a:lnTo>
                <a:lnTo>
                  <a:pt x="475041" y="1068147"/>
                </a:lnTo>
                <a:lnTo>
                  <a:pt x="524579" y="991140"/>
                </a:lnTo>
                <a:lnTo>
                  <a:pt x="533326" y="898152"/>
                </a:lnTo>
                <a:lnTo>
                  <a:pt x="508557" y="796478"/>
                </a:lnTo>
                <a:lnTo>
                  <a:pt x="440065" y="694689"/>
                </a:lnTo>
                <a:lnTo>
                  <a:pt x="415296" y="584215"/>
                </a:lnTo>
                <a:lnTo>
                  <a:pt x="424043" y="483932"/>
                </a:lnTo>
                <a:lnTo>
                  <a:pt x="448812" y="364772"/>
                </a:lnTo>
                <a:lnTo>
                  <a:pt x="508557" y="263099"/>
                </a:lnTo>
                <a:lnTo>
                  <a:pt x="542073" y="203462"/>
                </a:lnTo>
                <a:lnTo>
                  <a:pt x="542073" y="136645"/>
                </a:lnTo>
                <a:lnTo>
                  <a:pt x="524579" y="85692"/>
                </a:lnTo>
                <a:lnTo>
                  <a:pt x="448812" y="17370"/>
                </a:lnTo>
                <a:lnTo>
                  <a:pt x="346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94106" y="4549112"/>
            <a:ext cx="601980" cy="1007110"/>
          </a:xfrm>
          <a:custGeom>
            <a:avLst/>
            <a:gdLst/>
            <a:ahLst/>
            <a:cxnLst/>
            <a:rect l="l" t="t" r="r" b="b"/>
            <a:pathLst>
              <a:path w="601979" h="1007110">
                <a:moveTo>
                  <a:pt x="100548" y="0"/>
                </a:moveTo>
                <a:lnTo>
                  <a:pt x="7287" y="7179"/>
                </a:lnTo>
                <a:lnTo>
                  <a:pt x="0" y="49331"/>
                </a:lnTo>
                <a:lnTo>
                  <a:pt x="7287" y="100283"/>
                </a:lnTo>
                <a:lnTo>
                  <a:pt x="49550" y="177291"/>
                </a:lnTo>
                <a:lnTo>
                  <a:pt x="278323" y="388048"/>
                </a:lnTo>
                <a:lnTo>
                  <a:pt x="397802" y="507208"/>
                </a:lnTo>
                <a:lnTo>
                  <a:pt x="473604" y="575530"/>
                </a:lnTo>
                <a:lnTo>
                  <a:pt x="482363" y="600196"/>
                </a:lnTo>
                <a:lnTo>
                  <a:pt x="457605" y="624861"/>
                </a:lnTo>
                <a:lnTo>
                  <a:pt x="406549" y="642347"/>
                </a:lnTo>
                <a:lnTo>
                  <a:pt x="304552" y="659833"/>
                </a:lnTo>
                <a:lnTo>
                  <a:pt x="220038" y="659833"/>
                </a:lnTo>
                <a:lnTo>
                  <a:pt x="142799" y="668518"/>
                </a:lnTo>
                <a:lnTo>
                  <a:pt x="91801" y="684499"/>
                </a:lnTo>
                <a:lnTo>
                  <a:pt x="58285" y="726650"/>
                </a:lnTo>
                <a:lnTo>
                  <a:pt x="58285" y="786172"/>
                </a:lnTo>
                <a:lnTo>
                  <a:pt x="109295" y="863296"/>
                </a:lnTo>
                <a:lnTo>
                  <a:pt x="193809" y="947599"/>
                </a:lnTo>
                <a:lnTo>
                  <a:pt x="295805" y="1007120"/>
                </a:lnTo>
                <a:lnTo>
                  <a:pt x="371573" y="1007120"/>
                </a:lnTo>
                <a:lnTo>
                  <a:pt x="406549" y="980949"/>
                </a:lnTo>
                <a:lnTo>
                  <a:pt x="389067" y="947599"/>
                </a:lnTo>
                <a:lnTo>
                  <a:pt x="304552" y="921428"/>
                </a:lnTo>
                <a:lnTo>
                  <a:pt x="185062" y="819639"/>
                </a:lnTo>
                <a:lnTo>
                  <a:pt x="151546" y="761506"/>
                </a:lnTo>
                <a:lnTo>
                  <a:pt x="169028" y="726650"/>
                </a:lnTo>
                <a:lnTo>
                  <a:pt x="220038" y="719355"/>
                </a:lnTo>
                <a:lnTo>
                  <a:pt x="364297" y="710670"/>
                </a:lnTo>
                <a:lnTo>
                  <a:pt x="482363" y="684499"/>
                </a:lnTo>
                <a:lnTo>
                  <a:pt x="566796" y="651032"/>
                </a:lnTo>
                <a:lnTo>
                  <a:pt x="601830" y="624861"/>
                </a:lnTo>
                <a:lnTo>
                  <a:pt x="593071" y="582710"/>
                </a:lnTo>
                <a:lnTo>
                  <a:pt x="329322" y="294945"/>
                </a:lnTo>
                <a:lnTo>
                  <a:pt x="228773" y="151120"/>
                </a:lnTo>
                <a:lnTo>
                  <a:pt x="151546" y="42151"/>
                </a:lnTo>
                <a:lnTo>
                  <a:pt x="100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03591" y="5393416"/>
            <a:ext cx="653415" cy="1517650"/>
          </a:xfrm>
          <a:custGeom>
            <a:avLst/>
            <a:gdLst/>
            <a:ahLst/>
            <a:cxnLst/>
            <a:rect l="l" t="t" r="r" b="b"/>
            <a:pathLst>
              <a:path w="653415" h="1517650">
                <a:moveTo>
                  <a:pt x="322034" y="0"/>
                </a:moveTo>
                <a:lnTo>
                  <a:pt x="297265" y="43656"/>
                </a:lnTo>
                <a:lnTo>
                  <a:pt x="262289" y="110474"/>
                </a:lnTo>
                <a:lnTo>
                  <a:pt x="262289" y="271784"/>
                </a:lnTo>
                <a:lnTo>
                  <a:pt x="271036" y="440425"/>
                </a:lnTo>
                <a:lnTo>
                  <a:pt x="304541" y="593028"/>
                </a:lnTo>
                <a:lnTo>
                  <a:pt x="381780" y="763070"/>
                </a:lnTo>
                <a:lnTo>
                  <a:pt x="475029" y="957824"/>
                </a:lnTo>
                <a:lnTo>
                  <a:pt x="534774" y="1110426"/>
                </a:lnTo>
                <a:lnTo>
                  <a:pt x="559543" y="1254309"/>
                </a:lnTo>
                <a:lnTo>
                  <a:pt x="542061" y="1305180"/>
                </a:lnTo>
                <a:lnTo>
                  <a:pt x="466294" y="1305180"/>
                </a:lnTo>
                <a:lnTo>
                  <a:pt x="339517" y="1313900"/>
                </a:lnTo>
                <a:lnTo>
                  <a:pt x="161741" y="1338600"/>
                </a:lnTo>
                <a:lnTo>
                  <a:pt x="8746" y="1389472"/>
                </a:lnTo>
                <a:lnTo>
                  <a:pt x="0" y="1406911"/>
                </a:lnTo>
                <a:lnTo>
                  <a:pt x="75767" y="1517365"/>
                </a:lnTo>
                <a:lnTo>
                  <a:pt x="126777" y="1517365"/>
                </a:lnTo>
                <a:lnTo>
                  <a:pt x="177775" y="1482484"/>
                </a:lnTo>
                <a:lnTo>
                  <a:pt x="279771" y="1422897"/>
                </a:lnTo>
                <a:lnTo>
                  <a:pt x="432778" y="1389472"/>
                </a:lnTo>
                <a:lnTo>
                  <a:pt x="651307" y="1389472"/>
                </a:lnTo>
                <a:lnTo>
                  <a:pt x="644069" y="1347320"/>
                </a:lnTo>
                <a:lnTo>
                  <a:pt x="610553" y="1296449"/>
                </a:lnTo>
                <a:lnTo>
                  <a:pt x="610553" y="1245589"/>
                </a:lnTo>
                <a:lnTo>
                  <a:pt x="619289" y="1110426"/>
                </a:lnTo>
                <a:lnTo>
                  <a:pt x="584324" y="957824"/>
                </a:lnTo>
                <a:lnTo>
                  <a:pt x="517292" y="805221"/>
                </a:lnTo>
                <a:lnTo>
                  <a:pt x="432778" y="593028"/>
                </a:lnTo>
                <a:lnTo>
                  <a:pt x="432778" y="415713"/>
                </a:lnTo>
                <a:lnTo>
                  <a:pt x="448800" y="245729"/>
                </a:lnTo>
                <a:lnTo>
                  <a:pt x="457547" y="85808"/>
                </a:lnTo>
                <a:lnTo>
                  <a:pt x="415296" y="17485"/>
                </a:lnTo>
                <a:lnTo>
                  <a:pt x="322034" y="0"/>
                </a:lnTo>
                <a:close/>
              </a:path>
              <a:path w="653415" h="1517650">
                <a:moveTo>
                  <a:pt x="651307" y="1389472"/>
                </a:moveTo>
                <a:lnTo>
                  <a:pt x="432778" y="1389472"/>
                </a:lnTo>
                <a:lnTo>
                  <a:pt x="559543" y="1406911"/>
                </a:lnTo>
                <a:lnTo>
                  <a:pt x="628035" y="1422897"/>
                </a:lnTo>
                <a:lnTo>
                  <a:pt x="652805" y="1398192"/>
                </a:lnTo>
                <a:lnTo>
                  <a:pt x="651307" y="1389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81558" y="5437073"/>
            <a:ext cx="542290" cy="1261745"/>
          </a:xfrm>
          <a:custGeom>
            <a:avLst/>
            <a:gdLst/>
            <a:ahLst/>
            <a:cxnLst/>
            <a:rect l="l" t="t" r="r" b="b"/>
            <a:pathLst>
              <a:path w="542290" h="1261745">
                <a:moveTo>
                  <a:pt x="482314" y="0"/>
                </a:moveTo>
                <a:lnTo>
                  <a:pt x="406546" y="0"/>
                </a:lnTo>
                <a:lnTo>
                  <a:pt x="373030" y="50836"/>
                </a:lnTo>
                <a:lnTo>
                  <a:pt x="364295" y="143824"/>
                </a:lnTo>
                <a:lnTo>
                  <a:pt x="373030" y="347356"/>
                </a:lnTo>
                <a:lnTo>
                  <a:pt x="389064" y="533379"/>
                </a:lnTo>
                <a:lnTo>
                  <a:pt x="406546" y="652561"/>
                </a:lnTo>
                <a:lnTo>
                  <a:pt x="440063" y="838584"/>
                </a:lnTo>
                <a:lnTo>
                  <a:pt x="440063" y="982466"/>
                </a:lnTo>
                <a:lnTo>
                  <a:pt x="424029" y="1015898"/>
                </a:lnTo>
                <a:lnTo>
                  <a:pt x="330779" y="1049330"/>
                </a:lnTo>
                <a:lnTo>
                  <a:pt x="126774" y="1100190"/>
                </a:lnTo>
                <a:lnTo>
                  <a:pt x="8743" y="1151061"/>
                </a:lnTo>
                <a:lnTo>
                  <a:pt x="0" y="1185940"/>
                </a:lnTo>
                <a:lnTo>
                  <a:pt x="93258" y="1261523"/>
                </a:lnTo>
                <a:lnTo>
                  <a:pt x="135521" y="1261523"/>
                </a:lnTo>
                <a:lnTo>
                  <a:pt x="237518" y="1193212"/>
                </a:lnTo>
                <a:lnTo>
                  <a:pt x="338066" y="1142341"/>
                </a:lnTo>
                <a:lnTo>
                  <a:pt x="440063" y="1117629"/>
                </a:lnTo>
                <a:lnTo>
                  <a:pt x="517290" y="1100190"/>
                </a:lnTo>
                <a:lnTo>
                  <a:pt x="542059" y="1075489"/>
                </a:lnTo>
                <a:lnTo>
                  <a:pt x="542059" y="965027"/>
                </a:lnTo>
                <a:lnTo>
                  <a:pt x="524577" y="821144"/>
                </a:lnTo>
                <a:lnTo>
                  <a:pt x="473579" y="617682"/>
                </a:lnTo>
                <a:lnTo>
                  <a:pt x="466292" y="515939"/>
                </a:lnTo>
                <a:lnTo>
                  <a:pt x="508543" y="279080"/>
                </a:lnTo>
                <a:lnTo>
                  <a:pt x="524577" y="161310"/>
                </a:lnTo>
                <a:lnTo>
                  <a:pt x="508543" y="50836"/>
                </a:lnTo>
                <a:lnTo>
                  <a:pt x="482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64073" y="3579626"/>
            <a:ext cx="890905" cy="1125220"/>
          </a:xfrm>
          <a:custGeom>
            <a:avLst/>
            <a:gdLst/>
            <a:ahLst/>
            <a:cxnLst/>
            <a:rect l="l" t="t" r="r" b="b"/>
            <a:pathLst>
              <a:path w="890904" h="1125220">
                <a:moveTo>
                  <a:pt x="830581" y="0"/>
                </a:moveTo>
                <a:lnTo>
                  <a:pt x="753354" y="0"/>
                </a:lnTo>
                <a:lnTo>
                  <a:pt x="660093" y="42151"/>
                </a:lnTo>
                <a:lnTo>
                  <a:pt x="601807" y="152625"/>
                </a:lnTo>
                <a:lnTo>
                  <a:pt x="524580" y="203462"/>
                </a:lnTo>
                <a:lnTo>
                  <a:pt x="406550" y="219558"/>
                </a:lnTo>
                <a:lnTo>
                  <a:pt x="193798" y="245613"/>
                </a:lnTo>
                <a:lnTo>
                  <a:pt x="24771" y="296566"/>
                </a:lnTo>
                <a:lnTo>
                  <a:pt x="0" y="338717"/>
                </a:lnTo>
                <a:lnTo>
                  <a:pt x="16029" y="473857"/>
                </a:lnTo>
                <a:lnTo>
                  <a:pt x="75771" y="659833"/>
                </a:lnTo>
                <a:lnTo>
                  <a:pt x="160282" y="812459"/>
                </a:lnTo>
                <a:lnTo>
                  <a:pt x="244797" y="947599"/>
                </a:lnTo>
                <a:lnTo>
                  <a:pt x="322035" y="1040703"/>
                </a:lnTo>
                <a:lnTo>
                  <a:pt x="397803" y="1107520"/>
                </a:lnTo>
                <a:lnTo>
                  <a:pt x="473582" y="1125006"/>
                </a:lnTo>
                <a:lnTo>
                  <a:pt x="515833" y="1074053"/>
                </a:lnTo>
                <a:lnTo>
                  <a:pt x="499799" y="998551"/>
                </a:lnTo>
                <a:lnTo>
                  <a:pt x="466295" y="896762"/>
                </a:lnTo>
                <a:lnTo>
                  <a:pt x="338058" y="777603"/>
                </a:lnTo>
                <a:lnTo>
                  <a:pt x="211292" y="668634"/>
                </a:lnTo>
                <a:lnTo>
                  <a:pt x="151547" y="549475"/>
                </a:lnTo>
                <a:lnTo>
                  <a:pt x="126778" y="363383"/>
                </a:lnTo>
                <a:lnTo>
                  <a:pt x="271026" y="312546"/>
                </a:lnTo>
                <a:lnTo>
                  <a:pt x="499799" y="287765"/>
                </a:lnTo>
                <a:lnTo>
                  <a:pt x="651385" y="287765"/>
                </a:lnTo>
                <a:lnTo>
                  <a:pt x="660093" y="279080"/>
                </a:lnTo>
                <a:lnTo>
                  <a:pt x="644059" y="236928"/>
                </a:lnTo>
                <a:lnTo>
                  <a:pt x="668840" y="161426"/>
                </a:lnTo>
                <a:lnTo>
                  <a:pt x="737320" y="93103"/>
                </a:lnTo>
                <a:lnTo>
                  <a:pt x="788318" y="75618"/>
                </a:lnTo>
                <a:lnTo>
                  <a:pt x="890326" y="75618"/>
                </a:lnTo>
                <a:lnTo>
                  <a:pt x="830581" y="0"/>
                </a:lnTo>
                <a:close/>
              </a:path>
              <a:path w="890904" h="1125220">
                <a:moveTo>
                  <a:pt x="651385" y="287765"/>
                </a:moveTo>
                <a:lnTo>
                  <a:pt x="499799" y="287765"/>
                </a:lnTo>
                <a:lnTo>
                  <a:pt x="593061" y="296566"/>
                </a:lnTo>
                <a:lnTo>
                  <a:pt x="617830" y="321231"/>
                </a:lnTo>
                <a:lnTo>
                  <a:pt x="651385" y="287765"/>
                </a:lnTo>
                <a:close/>
              </a:path>
              <a:path w="890904" h="1125220">
                <a:moveTo>
                  <a:pt x="890326" y="75618"/>
                </a:moveTo>
                <a:lnTo>
                  <a:pt x="788318" y="75618"/>
                </a:lnTo>
                <a:lnTo>
                  <a:pt x="855350" y="117769"/>
                </a:lnTo>
                <a:lnTo>
                  <a:pt x="890326" y="756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902628" y="3320811"/>
            <a:ext cx="244475" cy="274955"/>
          </a:xfrm>
          <a:custGeom>
            <a:avLst/>
            <a:gdLst/>
            <a:ahLst/>
            <a:cxnLst/>
            <a:rect l="l" t="t" r="r" b="b"/>
            <a:pathLst>
              <a:path w="244475" h="274954">
                <a:moveTo>
                  <a:pt x="84549" y="164437"/>
                </a:moveTo>
                <a:lnTo>
                  <a:pt x="33516" y="190608"/>
                </a:lnTo>
                <a:lnTo>
                  <a:pt x="7357" y="223959"/>
                </a:lnTo>
                <a:lnTo>
                  <a:pt x="0" y="266110"/>
                </a:lnTo>
                <a:lnTo>
                  <a:pt x="33516" y="274795"/>
                </a:lnTo>
                <a:lnTo>
                  <a:pt x="49515" y="257425"/>
                </a:lnTo>
                <a:lnTo>
                  <a:pt x="49515" y="241445"/>
                </a:lnTo>
                <a:lnTo>
                  <a:pt x="75790" y="215274"/>
                </a:lnTo>
                <a:lnTo>
                  <a:pt x="135582" y="215274"/>
                </a:lnTo>
                <a:lnTo>
                  <a:pt x="195257" y="206589"/>
                </a:lnTo>
                <a:lnTo>
                  <a:pt x="223869" y="173122"/>
                </a:lnTo>
                <a:lnTo>
                  <a:pt x="135582" y="173122"/>
                </a:lnTo>
                <a:lnTo>
                  <a:pt x="84549" y="164437"/>
                </a:lnTo>
                <a:close/>
              </a:path>
              <a:path w="244475" h="274954">
                <a:moveTo>
                  <a:pt x="236460" y="46667"/>
                </a:moveTo>
                <a:lnTo>
                  <a:pt x="177857" y="46667"/>
                </a:lnTo>
                <a:lnTo>
                  <a:pt x="202614" y="71333"/>
                </a:lnTo>
                <a:lnTo>
                  <a:pt x="202614" y="122285"/>
                </a:lnTo>
                <a:lnTo>
                  <a:pt x="177857" y="164437"/>
                </a:lnTo>
                <a:lnTo>
                  <a:pt x="135582" y="173122"/>
                </a:lnTo>
                <a:lnTo>
                  <a:pt x="223869" y="173122"/>
                </a:lnTo>
                <a:lnTo>
                  <a:pt x="237532" y="157142"/>
                </a:lnTo>
                <a:lnTo>
                  <a:pt x="244188" y="98622"/>
                </a:lnTo>
                <a:lnTo>
                  <a:pt x="244188" y="72975"/>
                </a:lnTo>
                <a:lnTo>
                  <a:pt x="236460" y="46667"/>
                </a:lnTo>
                <a:close/>
              </a:path>
              <a:path w="244475" h="274954">
                <a:moveTo>
                  <a:pt x="158610" y="0"/>
                </a:moveTo>
                <a:lnTo>
                  <a:pt x="127889" y="0"/>
                </a:lnTo>
                <a:lnTo>
                  <a:pt x="75790" y="13201"/>
                </a:lnTo>
                <a:lnTo>
                  <a:pt x="58273" y="55353"/>
                </a:lnTo>
                <a:lnTo>
                  <a:pt x="84549" y="71333"/>
                </a:lnTo>
                <a:lnTo>
                  <a:pt x="109306" y="55353"/>
                </a:lnTo>
                <a:lnTo>
                  <a:pt x="144341" y="46667"/>
                </a:lnTo>
                <a:lnTo>
                  <a:pt x="236460" y="46667"/>
                </a:lnTo>
                <a:lnTo>
                  <a:pt x="228773" y="20496"/>
                </a:lnTo>
                <a:lnTo>
                  <a:pt x="158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42954" y="3630579"/>
            <a:ext cx="62865" cy="61594"/>
          </a:xfrm>
          <a:custGeom>
            <a:avLst/>
            <a:gdLst/>
            <a:ahLst/>
            <a:cxnLst/>
            <a:rect l="l" t="t" r="r" b="b"/>
            <a:pathLst>
              <a:path w="62865" h="61595">
                <a:moveTo>
                  <a:pt x="31297" y="0"/>
                </a:moveTo>
                <a:lnTo>
                  <a:pt x="19115" y="2397"/>
                </a:lnTo>
                <a:lnTo>
                  <a:pt x="9167" y="8931"/>
                </a:lnTo>
                <a:lnTo>
                  <a:pt x="2459" y="18613"/>
                </a:lnTo>
                <a:lnTo>
                  <a:pt x="0" y="30455"/>
                </a:lnTo>
                <a:lnTo>
                  <a:pt x="2459" y="42365"/>
                </a:lnTo>
                <a:lnTo>
                  <a:pt x="9167" y="52081"/>
                </a:lnTo>
                <a:lnTo>
                  <a:pt x="19115" y="58627"/>
                </a:lnTo>
                <a:lnTo>
                  <a:pt x="31297" y="61027"/>
                </a:lnTo>
                <a:lnTo>
                  <a:pt x="43478" y="58627"/>
                </a:lnTo>
                <a:lnTo>
                  <a:pt x="53427" y="52081"/>
                </a:lnTo>
                <a:lnTo>
                  <a:pt x="60134" y="42365"/>
                </a:lnTo>
                <a:lnTo>
                  <a:pt x="62594" y="30455"/>
                </a:lnTo>
                <a:lnTo>
                  <a:pt x="60134" y="18613"/>
                </a:lnTo>
                <a:lnTo>
                  <a:pt x="53427" y="8931"/>
                </a:lnTo>
                <a:lnTo>
                  <a:pt x="43478" y="2397"/>
                </a:lnTo>
                <a:lnTo>
                  <a:pt x="31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56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02708" y="1802892"/>
            <a:ext cx="4040124" cy="5099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65730" y="5466460"/>
            <a:ext cx="1910080" cy="652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53695" algn="r">
              <a:lnSpc>
                <a:spcPct val="100000"/>
              </a:lnSpc>
            </a:pPr>
            <a:r>
              <a:rPr sz="1400" spc="45" dirty="0">
                <a:latin typeface="Cambria"/>
                <a:cs typeface="Cambria"/>
              </a:rPr>
              <a:t>I</a:t>
            </a:r>
            <a:r>
              <a:rPr sz="1400" spc="114" dirty="0">
                <a:latin typeface="Cambria"/>
                <a:cs typeface="Cambria"/>
              </a:rPr>
              <a:t>ns</a:t>
            </a:r>
            <a:r>
              <a:rPr sz="1400" spc="75" dirty="0">
                <a:latin typeface="Cambria"/>
                <a:cs typeface="Cambria"/>
              </a:rPr>
              <a:t>tallat</a:t>
            </a:r>
            <a:r>
              <a:rPr sz="1400" spc="35" dirty="0">
                <a:latin typeface="Cambria"/>
                <a:cs typeface="Cambria"/>
              </a:rPr>
              <a:t>io</a:t>
            </a:r>
            <a:r>
              <a:rPr sz="1400" spc="145" dirty="0">
                <a:latin typeface="Cambria"/>
                <a:cs typeface="Cambria"/>
              </a:rPr>
              <a:t>n</a:t>
            </a:r>
            <a:r>
              <a:rPr sz="1400" spc="130" dirty="0">
                <a:latin typeface="Cambria"/>
                <a:cs typeface="Cambria"/>
              </a:rPr>
              <a:t> </a:t>
            </a:r>
            <a:r>
              <a:rPr sz="1400" spc="140" dirty="0">
                <a:latin typeface="Cambria"/>
                <a:cs typeface="Cambria"/>
              </a:rPr>
              <a:t>ha</a:t>
            </a:r>
            <a:r>
              <a:rPr sz="1400" spc="120" dirty="0">
                <a:latin typeface="Cambria"/>
                <a:cs typeface="Cambria"/>
              </a:rPr>
              <a:t>s</a:t>
            </a:r>
            <a:r>
              <a:rPr sz="1400" spc="12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2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70" dirty="0">
                <a:latin typeface="Georgia"/>
                <a:cs typeface="Georgia"/>
              </a:rPr>
              <a:t>de</a:t>
            </a:r>
            <a:r>
              <a:rPr sz="1400" i="1" spc="85" dirty="0">
                <a:latin typeface="Georgia"/>
                <a:cs typeface="Georgia"/>
              </a:rPr>
              <a:t>n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50" dirty="0">
                <a:latin typeface="Georgia"/>
                <a:cs typeface="Georgia"/>
              </a:rPr>
              <a:t>f</a:t>
            </a:r>
            <a:r>
              <a:rPr sz="1400" i="1" spc="40" dirty="0">
                <a:latin typeface="Georgia"/>
                <a:cs typeface="Georgia"/>
              </a:rPr>
              <a:t>y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-20" dirty="0">
                <a:latin typeface="Georgia"/>
                <a:cs typeface="Georgia"/>
              </a:rPr>
              <a:t>g</a:t>
            </a:r>
            <a:r>
              <a:rPr sz="1400" i="1" spc="105" dirty="0">
                <a:latin typeface="Georgia"/>
                <a:cs typeface="Georgia"/>
              </a:rPr>
              <a:t> </a:t>
            </a:r>
            <a:r>
              <a:rPr sz="1400" i="1" spc="-25" dirty="0">
                <a:latin typeface="Georgia"/>
                <a:cs typeface="Georgia"/>
              </a:rPr>
              <a:t>m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75" dirty="0">
                <a:latin typeface="Georgia"/>
                <a:cs typeface="Georgia"/>
              </a:rPr>
              <a:t>d</a:t>
            </a:r>
            <a:r>
              <a:rPr sz="1400" i="1" spc="60" dirty="0">
                <a:latin typeface="Georgia"/>
                <a:cs typeface="Georgia"/>
              </a:rPr>
              <a:t>a</a:t>
            </a:r>
            <a:r>
              <a:rPr sz="1400" i="1" spc="-35" dirty="0">
                <a:latin typeface="Georgia"/>
                <a:cs typeface="Georgia"/>
              </a:rPr>
              <a:t>t</a:t>
            </a:r>
            <a:r>
              <a:rPr sz="1400" i="1" spc="-45" dirty="0">
                <a:latin typeface="Georgia"/>
                <a:cs typeface="Georgia"/>
              </a:rPr>
              <a:t>o</a:t>
            </a:r>
            <a:r>
              <a:rPr sz="1400" i="1" spc="-30" dirty="0">
                <a:latin typeface="Georgia"/>
                <a:cs typeface="Georgia"/>
              </a:rPr>
              <a:t>r</a:t>
            </a:r>
            <a:r>
              <a:rPr sz="1400" i="1" spc="55" dirty="0">
                <a:latin typeface="Georgia"/>
                <a:cs typeface="Georgia"/>
              </a:rPr>
              <a:t>y</a:t>
            </a:r>
            <a:r>
              <a:rPr sz="1400" i="1" spc="25" dirty="0">
                <a:latin typeface="Georgia"/>
                <a:cs typeface="Georgia"/>
              </a:rPr>
              <a:t> </a:t>
            </a:r>
            <a:r>
              <a:rPr sz="1400" spc="25" dirty="0">
                <a:latin typeface="Cambria"/>
                <a:cs typeface="Cambria"/>
              </a:rPr>
              <a:t>r</a:t>
            </a:r>
            <a:r>
              <a:rPr sz="1400" spc="50" dirty="0">
                <a:latin typeface="Cambria"/>
                <a:cs typeface="Cambria"/>
              </a:rPr>
              <a:t>e</a:t>
            </a:r>
            <a:r>
              <a:rPr sz="1400" spc="80" dirty="0">
                <a:latin typeface="Cambria"/>
                <a:cs typeface="Cambria"/>
              </a:rPr>
              <a:t>la</a:t>
            </a:r>
            <a:r>
              <a:rPr sz="1400" spc="60" dirty="0">
                <a:latin typeface="Cambria"/>
                <a:cs typeface="Cambria"/>
              </a:rPr>
              <a:t>t</a:t>
            </a:r>
            <a:r>
              <a:rPr sz="1400" spc="35" dirty="0">
                <a:latin typeface="Cambria"/>
                <a:cs typeface="Cambria"/>
              </a:rPr>
              <a:t>io</a:t>
            </a:r>
            <a:r>
              <a:rPr sz="1400" spc="105" dirty="0">
                <a:latin typeface="Cambria"/>
                <a:cs typeface="Cambria"/>
              </a:rPr>
              <a:t>nshi</a:t>
            </a:r>
            <a:r>
              <a:rPr sz="1400" spc="90" dirty="0">
                <a:latin typeface="Cambria"/>
                <a:cs typeface="Cambria"/>
              </a:rPr>
              <a:t>p</a:t>
            </a:r>
            <a:r>
              <a:rPr sz="1400" spc="125" dirty="0">
                <a:latin typeface="Cambria"/>
                <a:cs typeface="Cambria"/>
              </a:rPr>
              <a:t>s</a:t>
            </a:r>
            <a:r>
              <a:rPr sz="1400" spc="11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t</a:t>
            </a:r>
            <a:r>
              <a:rPr sz="1400" spc="40" dirty="0">
                <a:latin typeface="Cambria"/>
                <a:cs typeface="Cambria"/>
              </a:rPr>
              <a:t>o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55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0125" algn="l"/>
              </a:tabLst>
            </a:pPr>
            <a:r>
              <a:rPr sz="4000" spc="245" dirty="0"/>
              <a:t>Relatio</a:t>
            </a:r>
            <a:r>
              <a:rPr sz="4000" spc="290" dirty="0"/>
              <a:t>n</a:t>
            </a:r>
            <a:r>
              <a:rPr sz="4000" spc="204" dirty="0"/>
              <a:t>shi</a:t>
            </a:r>
            <a:r>
              <a:rPr sz="4000" spc="280" dirty="0"/>
              <a:t>p</a:t>
            </a:r>
            <a:r>
              <a:rPr sz="4000" dirty="0"/>
              <a:t>	</a:t>
            </a:r>
            <a:r>
              <a:rPr sz="4000" spc="235" dirty="0"/>
              <a:t>Types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615187" y="2242311"/>
            <a:ext cx="3726179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PE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35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20" dirty="0">
                <a:solidFill>
                  <a:srgbClr val="D11F2E"/>
                </a:solidFill>
                <a:latin typeface="Verdana"/>
                <a:cs typeface="Verdana"/>
              </a:rPr>
              <a:t>“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2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3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”</a:t>
            </a:r>
            <a:r>
              <a:rPr sz="1400" b="1" spc="-6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9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TI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2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15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187" y="2455926"/>
            <a:ext cx="236982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6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40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,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TI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140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40" dirty="0">
                <a:solidFill>
                  <a:srgbClr val="D11F2E"/>
                </a:solidFill>
                <a:latin typeface="Verdana"/>
                <a:cs typeface="Verdana"/>
              </a:rPr>
              <a:t>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60063" y="5788025"/>
            <a:ext cx="1263650" cy="347345"/>
          </a:xfrm>
          <a:custGeom>
            <a:avLst/>
            <a:gdLst/>
            <a:ahLst/>
            <a:cxnLst/>
            <a:rect l="l" t="t" r="r" b="b"/>
            <a:pathLst>
              <a:path w="1263650" h="347345">
                <a:moveTo>
                  <a:pt x="1235589" y="297572"/>
                </a:moveTo>
                <a:lnTo>
                  <a:pt x="1162685" y="334391"/>
                </a:lnTo>
                <a:lnTo>
                  <a:pt x="1159510" y="335914"/>
                </a:lnTo>
                <a:lnTo>
                  <a:pt x="1158239" y="339725"/>
                </a:lnTo>
                <a:lnTo>
                  <a:pt x="1159764" y="342900"/>
                </a:lnTo>
                <a:lnTo>
                  <a:pt x="1161414" y="346075"/>
                </a:lnTo>
                <a:lnTo>
                  <a:pt x="1165225" y="347344"/>
                </a:lnTo>
                <a:lnTo>
                  <a:pt x="1168400" y="345694"/>
                </a:lnTo>
                <a:lnTo>
                  <a:pt x="1255859" y="301497"/>
                </a:lnTo>
                <a:lnTo>
                  <a:pt x="1252601" y="301497"/>
                </a:lnTo>
                <a:lnTo>
                  <a:pt x="1235589" y="297572"/>
                </a:lnTo>
                <a:close/>
              </a:path>
              <a:path w="1263650" h="347345">
                <a:moveTo>
                  <a:pt x="1244395" y="293125"/>
                </a:moveTo>
                <a:lnTo>
                  <a:pt x="1235589" y="297572"/>
                </a:lnTo>
                <a:lnTo>
                  <a:pt x="1252601" y="301497"/>
                </a:lnTo>
                <a:lnTo>
                  <a:pt x="1253148" y="299084"/>
                </a:lnTo>
                <a:lnTo>
                  <a:pt x="1248917" y="299084"/>
                </a:lnTo>
                <a:lnTo>
                  <a:pt x="1244395" y="293125"/>
                </a:lnTo>
                <a:close/>
              </a:path>
              <a:path w="1263650" h="347345">
                <a:moveTo>
                  <a:pt x="1193038" y="209169"/>
                </a:moveTo>
                <a:lnTo>
                  <a:pt x="1190244" y="211200"/>
                </a:lnTo>
                <a:lnTo>
                  <a:pt x="1187450" y="213359"/>
                </a:lnTo>
                <a:lnTo>
                  <a:pt x="1186814" y="217297"/>
                </a:lnTo>
                <a:lnTo>
                  <a:pt x="1188974" y="220090"/>
                </a:lnTo>
                <a:lnTo>
                  <a:pt x="1238428" y="285262"/>
                </a:lnTo>
                <a:lnTo>
                  <a:pt x="1255395" y="289178"/>
                </a:lnTo>
                <a:lnTo>
                  <a:pt x="1252601" y="301497"/>
                </a:lnTo>
                <a:lnTo>
                  <a:pt x="1255859" y="301497"/>
                </a:lnTo>
                <a:lnTo>
                  <a:pt x="1263650" y="297560"/>
                </a:lnTo>
                <a:lnTo>
                  <a:pt x="1199134" y="212470"/>
                </a:lnTo>
                <a:lnTo>
                  <a:pt x="1196975" y="209676"/>
                </a:lnTo>
                <a:lnTo>
                  <a:pt x="1193038" y="209169"/>
                </a:lnTo>
                <a:close/>
              </a:path>
              <a:path w="1263650" h="347345">
                <a:moveTo>
                  <a:pt x="1251203" y="289686"/>
                </a:moveTo>
                <a:lnTo>
                  <a:pt x="1244395" y="293125"/>
                </a:lnTo>
                <a:lnTo>
                  <a:pt x="1248917" y="299084"/>
                </a:lnTo>
                <a:lnTo>
                  <a:pt x="1251203" y="289686"/>
                </a:lnTo>
                <a:close/>
              </a:path>
              <a:path w="1263650" h="347345">
                <a:moveTo>
                  <a:pt x="1255279" y="289686"/>
                </a:moveTo>
                <a:lnTo>
                  <a:pt x="1251203" y="289686"/>
                </a:lnTo>
                <a:lnTo>
                  <a:pt x="1248917" y="299084"/>
                </a:lnTo>
                <a:lnTo>
                  <a:pt x="1253148" y="299084"/>
                </a:lnTo>
                <a:lnTo>
                  <a:pt x="1255279" y="289686"/>
                </a:lnTo>
                <a:close/>
              </a:path>
              <a:path w="1263650" h="347345">
                <a:moveTo>
                  <a:pt x="2794" y="0"/>
                </a:moveTo>
                <a:lnTo>
                  <a:pt x="0" y="12445"/>
                </a:lnTo>
                <a:lnTo>
                  <a:pt x="1235589" y="297572"/>
                </a:lnTo>
                <a:lnTo>
                  <a:pt x="1244395" y="293125"/>
                </a:lnTo>
                <a:lnTo>
                  <a:pt x="1238428" y="285262"/>
                </a:lnTo>
                <a:lnTo>
                  <a:pt x="2794" y="0"/>
                </a:lnTo>
                <a:close/>
              </a:path>
              <a:path w="1263650" h="347345">
                <a:moveTo>
                  <a:pt x="1238428" y="285262"/>
                </a:moveTo>
                <a:lnTo>
                  <a:pt x="1244395" y="293125"/>
                </a:lnTo>
                <a:lnTo>
                  <a:pt x="1251203" y="289686"/>
                </a:lnTo>
                <a:lnTo>
                  <a:pt x="1255279" y="289686"/>
                </a:lnTo>
                <a:lnTo>
                  <a:pt x="1255395" y="289178"/>
                </a:lnTo>
                <a:lnTo>
                  <a:pt x="1238428" y="285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8123" y="2545080"/>
            <a:ext cx="2958465" cy="745490"/>
          </a:xfrm>
          <a:custGeom>
            <a:avLst/>
            <a:gdLst/>
            <a:ahLst/>
            <a:cxnLst/>
            <a:rect l="l" t="t" r="r" b="b"/>
            <a:pathLst>
              <a:path w="2958465" h="745489">
                <a:moveTo>
                  <a:pt x="0" y="745236"/>
                </a:moveTo>
                <a:lnTo>
                  <a:pt x="2958083" y="745236"/>
                </a:lnTo>
                <a:lnTo>
                  <a:pt x="2958083" y="0"/>
                </a:lnTo>
                <a:lnTo>
                  <a:pt x="0" y="0"/>
                </a:lnTo>
                <a:lnTo>
                  <a:pt x="0" y="7452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8135" y="2589784"/>
            <a:ext cx="2620645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5" dirty="0">
                <a:latin typeface="Georgia"/>
                <a:cs typeface="Georgia"/>
              </a:rPr>
              <a:t>N</a:t>
            </a:r>
            <a:r>
              <a:rPr sz="1400" spc="30" dirty="0">
                <a:latin typeface="Georgia"/>
                <a:cs typeface="Georgia"/>
              </a:rPr>
              <a:t>o</a:t>
            </a:r>
            <a:r>
              <a:rPr sz="1400" spc="60" dirty="0">
                <a:latin typeface="Georgia"/>
                <a:cs typeface="Georgia"/>
              </a:rPr>
              <a:t>w</a:t>
            </a:r>
            <a:r>
              <a:rPr sz="1400" spc="90" dirty="0">
                <a:latin typeface="Georgia"/>
                <a:cs typeface="Georgia"/>
              </a:rPr>
              <a:t> </a:t>
            </a:r>
            <a:r>
              <a:rPr sz="1400" spc="40" dirty="0">
                <a:latin typeface="Georgia"/>
                <a:cs typeface="Georgia"/>
              </a:rPr>
              <a:t>t</a:t>
            </a:r>
            <a:r>
              <a:rPr sz="1400" spc="90" dirty="0">
                <a:latin typeface="Georgia"/>
                <a:cs typeface="Georgia"/>
              </a:rPr>
              <a:t>h</a:t>
            </a:r>
            <a:r>
              <a:rPr sz="1400" spc="80" dirty="0">
                <a:latin typeface="Georgia"/>
                <a:cs typeface="Georgia"/>
              </a:rPr>
              <a:t>e</a:t>
            </a:r>
            <a:r>
              <a:rPr sz="1400" spc="30" dirty="0">
                <a:latin typeface="Georgia"/>
                <a:cs typeface="Georgia"/>
              </a:rPr>
              <a:t>r</a:t>
            </a:r>
            <a:r>
              <a:rPr sz="1400" spc="60" dirty="0">
                <a:latin typeface="Georgia"/>
                <a:cs typeface="Georgia"/>
              </a:rPr>
              <a:t>e</a:t>
            </a:r>
            <a:r>
              <a:rPr sz="1400" spc="55" dirty="0">
                <a:latin typeface="Georgia"/>
                <a:cs typeface="Georgia"/>
              </a:rPr>
              <a:t>’s</a:t>
            </a:r>
            <a:r>
              <a:rPr sz="1400" spc="85" dirty="0">
                <a:latin typeface="Georgia"/>
                <a:cs typeface="Georgia"/>
              </a:rPr>
              <a:t> 2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spc="70" dirty="0">
                <a:latin typeface="Georgia"/>
                <a:cs typeface="Georgia"/>
              </a:rPr>
              <a:t>par</a:t>
            </a:r>
            <a:r>
              <a:rPr sz="1400" spc="45" dirty="0">
                <a:latin typeface="Georgia"/>
                <a:cs typeface="Georgia"/>
              </a:rPr>
              <a:t>t</a:t>
            </a:r>
            <a:r>
              <a:rPr sz="1400" spc="125" dirty="0">
                <a:latin typeface="Georgia"/>
                <a:cs typeface="Georgia"/>
              </a:rPr>
              <a:t>s</a:t>
            </a:r>
            <a:r>
              <a:rPr sz="1400" spc="110" dirty="0">
                <a:latin typeface="Georgia"/>
                <a:cs typeface="Georgia"/>
              </a:rPr>
              <a:t> </a:t>
            </a:r>
            <a:r>
              <a:rPr sz="1400" spc="5" dirty="0">
                <a:latin typeface="Georgia"/>
                <a:cs typeface="Georgia"/>
              </a:rPr>
              <a:t>i</a:t>
            </a:r>
            <a:r>
              <a:rPr sz="1400" spc="95" dirty="0">
                <a:latin typeface="Georgia"/>
                <a:cs typeface="Georgia"/>
              </a:rPr>
              <a:t>n</a:t>
            </a:r>
            <a:r>
              <a:rPr sz="1400" spc="110" dirty="0">
                <a:latin typeface="Georgia"/>
                <a:cs typeface="Georgia"/>
              </a:rPr>
              <a:t> </a:t>
            </a:r>
            <a:r>
              <a:rPr sz="1400" spc="65" dirty="0">
                <a:latin typeface="Georgia"/>
                <a:cs typeface="Georgia"/>
              </a:rPr>
              <a:t>th</a:t>
            </a:r>
            <a:r>
              <a:rPr sz="1400" spc="30" dirty="0">
                <a:latin typeface="Georgia"/>
                <a:cs typeface="Georgia"/>
              </a:rPr>
              <a:t>i</a:t>
            </a:r>
            <a:r>
              <a:rPr sz="1400" spc="125" dirty="0">
                <a:latin typeface="Georgia"/>
                <a:cs typeface="Georgia"/>
              </a:rPr>
              <a:t>s</a:t>
            </a:r>
            <a:r>
              <a:rPr sz="1400" spc="114" dirty="0">
                <a:latin typeface="Georgia"/>
                <a:cs typeface="Georgia"/>
              </a:rPr>
              <a:t> </a:t>
            </a:r>
            <a:r>
              <a:rPr sz="1400" spc="15" dirty="0">
                <a:latin typeface="Georgia"/>
                <a:cs typeface="Georgia"/>
              </a:rPr>
              <a:t>P</a:t>
            </a:r>
            <a:r>
              <a:rPr sz="1400" spc="35" dirty="0">
                <a:latin typeface="Georgia"/>
                <a:cs typeface="Georgia"/>
              </a:rPr>
              <a:t>K</a:t>
            </a:r>
            <a:endParaRPr sz="1400">
              <a:latin typeface="Georgia"/>
              <a:cs typeface="Georgia"/>
            </a:endParaRPr>
          </a:p>
          <a:p>
            <a:pPr marL="632460">
              <a:lnSpc>
                <a:spcPct val="100000"/>
              </a:lnSpc>
            </a:pPr>
            <a:r>
              <a:rPr sz="1400" spc="80" dirty="0">
                <a:latin typeface="Cambria"/>
                <a:cs typeface="Cambria"/>
              </a:rPr>
              <a:t>A</a:t>
            </a:r>
            <a:r>
              <a:rPr sz="1400" spc="100" dirty="0">
                <a:latin typeface="Cambria"/>
                <a:cs typeface="Cambria"/>
              </a:rPr>
              <a:t>sse</a:t>
            </a:r>
            <a:r>
              <a:rPr sz="1400" spc="60" dirty="0">
                <a:latin typeface="Cambria"/>
                <a:cs typeface="Cambria"/>
              </a:rPr>
              <a:t>t</a:t>
            </a:r>
            <a:r>
              <a:rPr sz="1400" spc="114" dirty="0">
                <a:latin typeface="Cambria"/>
                <a:cs typeface="Cambria"/>
              </a:rPr>
              <a:t> </a:t>
            </a:r>
            <a:r>
              <a:rPr sz="1400" spc="140" dirty="0">
                <a:latin typeface="Cambria"/>
                <a:cs typeface="Cambria"/>
              </a:rPr>
              <a:t>ha</a:t>
            </a:r>
            <a:r>
              <a:rPr sz="1400" spc="120" dirty="0">
                <a:latin typeface="Cambria"/>
                <a:cs typeface="Cambria"/>
              </a:rPr>
              <a:t>s</a:t>
            </a:r>
            <a:r>
              <a:rPr sz="1400" spc="12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1</a:t>
            </a:r>
            <a:r>
              <a:rPr sz="1400" spc="13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id</a:t>
            </a:r>
            <a:r>
              <a:rPr sz="1400" spc="50" dirty="0">
                <a:latin typeface="Cambria"/>
                <a:cs typeface="Cambria"/>
              </a:rPr>
              <a:t>e</a:t>
            </a:r>
            <a:r>
              <a:rPr sz="1400" spc="120" dirty="0">
                <a:latin typeface="Cambria"/>
                <a:cs typeface="Cambria"/>
              </a:rPr>
              <a:t>n</a:t>
            </a:r>
            <a:r>
              <a:rPr sz="1400" spc="65" dirty="0">
                <a:latin typeface="Cambria"/>
                <a:cs typeface="Cambria"/>
              </a:rPr>
              <a:t>t</a:t>
            </a:r>
            <a:r>
              <a:rPr sz="1400" spc="25" dirty="0">
                <a:latin typeface="Cambria"/>
                <a:cs typeface="Cambria"/>
              </a:rPr>
              <a:t>i</a:t>
            </a:r>
            <a:r>
              <a:rPr sz="1400" spc="15" dirty="0">
                <a:latin typeface="Cambria"/>
                <a:cs typeface="Cambria"/>
              </a:rPr>
              <a:t>f</a:t>
            </a:r>
            <a:r>
              <a:rPr sz="1400" spc="65" dirty="0">
                <a:latin typeface="Cambria"/>
                <a:cs typeface="Cambria"/>
              </a:rPr>
              <a:t>yi</a:t>
            </a:r>
            <a:r>
              <a:rPr sz="1400" spc="85" dirty="0">
                <a:latin typeface="Cambria"/>
                <a:cs typeface="Cambria"/>
              </a:rPr>
              <a:t>n</a:t>
            </a:r>
            <a:r>
              <a:rPr sz="1400" spc="65" dirty="0">
                <a:latin typeface="Cambria"/>
                <a:cs typeface="Cambria"/>
              </a:rPr>
              <a:t>g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2059" y="3016504"/>
            <a:ext cx="246824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0" dirty="0">
                <a:latin typeface="Cambria"/>
                <a:cs typeface="Cambria"/>
              </a:rPr>
              <a:t>ma</a:t>
            </a:r>
            <a:r>
              <a:rPr sz="1400" spc="114" dirty="0">
                <a:latin typeface="Cambria"/>
                <a:cs typeface="Cambria"/>
              </a:rPr>
              <a:t>nd</a:t>
            </a:r>
            <a:r>
              <a:rPr sz="1400" spc="105" dirty="0">
                <a:latin typeface="Cambria"/>
                <a:cs typeface="Cambria"/>
              </a:rPr>
              <a:t>a</a:t>
            </a:r>
            <a:r>
              <a:rPr sz="1400" spc="50" dirty="0">
                <a:latin typeface="Cambria"/>
                <a:cs typeface="Cambria"/>
              </a:rPr>
              <a:t>t</a:t>
            </a:r>
            <a:r>
              <a:rPr sz="1400" spc="40" dirty="0">
                <a:latin typeface="Cambria"/>
                <a:cs typeface="Cambria"/>
              </a:rPr>
              <a:t>o</a:t>
            </a:r>
            <a:r>
              <a:rPr sz="1400" spc="25" dirty="0">
                <a:latin typeface="Cambria"/>
                <a:cs typeface="Cambria"/>
              </a:rPr>
              <a:t>r</a:t>
            </a:r>
            <a:r>
              <a:rPr sz="1400" spc="50" dirty="0">
                <a:latin typeface="Cambria"/>
                <a:cs typeface="Cambria"/>
              </a:rPr>
              <a:t>y</a:t>
            </a:r>
            <a:r>
              <a:rPr sz="1400" spc="110" dirty="0">
                <a:latin typeface="Cambria"/>
                <a:cs typeface="Cambria"/>
              </a:rPr>
              <a:t> </a:t>
            </a:r>
            <a:r>
              <a:rPr sz="1400" spc="25" dirty="0">
                <a:latin typeface="Cambria"/>
                <a:cs typeface="Cambria"/>
              </a:rPr>
              <a:t>r</a:t>
            </a:r>
            <a:r>
              <a:rPr sz="1400" spc="50" dirty="0">
                <a:latin typeface="Cambria"/>
                <a:cs typeface="Cambria"/>
              </a:rPr>
              <a:t>e</a:t>
            </a:r>
            <a:r>
              <a:rPr sz="1400" spc="80" dirty="0">
                <a:latin typeface="Cambria"/>
                <a:cs typeface="Cambria"/>
              </a:rPr>
              <a:t>la</a:t>
            </a:r>
            <a:r>
              <a:rPr sz="1400" spc="60" dirty="0">
                <a:latin typeface="Cambria"/>
                <a:cs typeface="Cambria"/>
              </a:rPr>
              <a:t>t</a:t>
            </a:r>
            <a:r>
              <a:rPr sz="1400" spc="95" dirty="0">
                <a:latin typeface="Cambria"/>
                <a:cs typeface="Cambria"/>
              </a:rPr>
              <a:t>ions</a:t>
            </a:r>
            <a:r>
              <a:rPr sz="1400" spc="105" dirty="0">
                <a:latin typeface="Cambria"/>
                <a:cs typeface="Cambria"/>
              </a:rPr>
              <a:t>h</a:t>
            </a:r>
            <a:r>
              <a:rPr sz="1400" spc="60" dirty="0">
                <a:latin typeface="Cambria"/>
                <a:cs typeface="Cambria"/>
              </a:rPr>
              <a:t>ip</a:t>
            </a:r>
            <a:r>
              <a:rPr sz="1400" spc="125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t</a:t>
            </a:r>
            <a:r>
              <a:rPr sz="1400" spc="40" dirty="0">
                <a:latin typeface="Cambria"/>
                <a:cs typeface="Cambria"/>
              </a:rPr>
              <a:t>o</a:t>
            </a:r>
            <a:r>
              <a:rPr sz="1400" spc="150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it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30746" y="2915158"/>
            <a:ext cx="708025" cy="1119505"/>
          </a:xfrm>
          <a:custGeom>
            <a:avLst/>
            <a:gdLst/>
            <a:ahLst/>
            <a:cxnLst/>
            <a:rect l="l" t="t" r="r" b="b"/>
            <a:pathLst>
              <a:path w="708025" h="1119504">
                <a:moveTo>
                  <a:pt x="591184" y="1071879"/>
                </a:moveTo>
                <a:lnTo>
                  <a:pt x="587628" y="1073657"/>
                </a:lnTo>
                <a:lnTo>
                  <a:pt x="585343" y="1080261"/>
                </a:lnTo>
                <a:lnTo>
                  <a:pt x="587121" y="1083817"/>
                </a:lnTo>
                <a:lnTo>
                  <a:pt x="691769" y="1118996"/>
                </a:lnTo>
                <a:lnTo>
                  <a:pt x="692501" y="1113916"/>
                </a:lnTo>
                <a:lnTo>
                  <a:pt x="681101" y="1113916"/>
                </a:lnTo>
                <a:lnTo>
                  <a:pt x="671943" y="1099028"/>
                </a:lnTo>
                <a:lnTo>
                  <a:pt x="594486" y="1072895"/>
                </a:lnTo>
                <a:lnTo>
                  <a:pt x="591184" y="1071879"/>
                </a:lnTo>
                <a:close/>
              </a:path>
              <a:path w="708025" h="1119504">
                <a:moveTo>
                  <a:pt x="671943" y="1099028"/>
                </a:moveTo>
                <a:lnTo>
                  <a:pt x="681101" y="1113916"/>
                </a:lnTo>
                <a:lnTo>
                  <a:pt x="687951" y="1109726"/>
                </a:lnTo>
                <a:lnTo>
                  <a:pt x="680211" y="1109726"/>
                </a:lnTo>
                <a:lnTo>
                  <a:pt x="681303" y="1102186"/>
                </a:lnTo>
                <a:lnTo>
                  <a:pt x="671943" y="1099028"/>
                </a:lnTo>
                <a:close/>
              </a:path>
              <a:path w="708025" h="1119504">
                <a:moveTo>
                  <a:pt x="698119" y="1005585"/>
                </a:moveTo>
                <a:lnTo>
                  <a:pt x="694944" y="1007998"/>
                </a:lnTo>
                <a:lnTo>
                  <a:pt x="682721" y="1092395"/>
                </a:lnTo>
                <a:lnTo>
                  <a:pt x="691896" y="1107313"/>
                </a:lnTo>
                <a:lnTo>
                  <a:pt x="681101" y="1113916"/>
                </a:lnTo>
                <a:lnTo>
                  <a:pt x="692501" y="1113916"/>
                </a:lnTo>
                <a:lnTo>
                  <a:pt x="707008" y="1013332"/>
                </a:lnTo>
                <a:lnTo>
                  <a:pt x="707517" y="1009903"/>
                </a:lnTo>
                <a:lnTo>
                  <a:pt x="705103" y="1006601"/>
                </a:lnTo>
                <a:lnTo>
                  <a:pt x="698119" y="1005585"/>
                </a:lnTo>
                <a:close/>
              </a:path>
              <a:path w="708025" h="1119504">
                <a:moveTo>
                  <a:pt x="681303" y="1102186"/>
                </a:moveTo>
                <a:lnTo>
                  <a:pt x="680211" y="1109726"/>
                </a:lnTo>
                <a:lnTo>
                  <a:pt x="688594" y="1104645"/>
                </a:lnTo>
                <a:lnTo>
                  <a:pt x="681303" y="1102186"/>
                </a:lnTo>
                <a:close/>
              </a:path>
              <a:path w="708025" h="1119504">
                <a:moveTo>
                  <a:pt x="682721" y="1092395"/>
                </a:moveTo>
                <a:lnTo>
                  <a:pt x="681303" y="1102186"/>
                </a:lnTo>
                <a:lnTo>
                  <a:pt x="688594" y="1104645"/>
                </a:lnTo>
                <a:lnTo>
                  <a:pt x="680211" y="1109726"/>
                </a:lnTo>
                <a:lnTo>
                  <a:pt x="687951" y="1109726"/>
                </a:lnTo>
                <a:lnTo>
                  <a:pt x="691896" y="1107313"/>
                </a:lnTo>
                <a:lnTo>
                  <a:pt x="682721" y="1092395"/>
                </a:lnTo>
                <a:close/>
              </a:path>
              <a:path w="708025" h="1119504">
                <a:moveTo>
                  <a:pt x="10922" y="0"/>
                </a:moveTo>
                <a:lnTo>
                  <a:pt x="0" y="6603"/>
                </a:lnTo>
                <a:lnTo>
                  <a:pt x="671943" y="1099028"/>
                </a:lnTo>
                <a:lnTo>
                  <a:pt x="681303" y="1102186"/>
                </a:lnTo>
                <a:lnTo>
                  <a:pt x="682721" y="1092395"/>
                </a:lnTo>
                <a:lnTo>
                  <a:pt x="10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57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2608" y="2848394"/>
            <a:ext cx="2479547" cy="4171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83423" y="2441448"/>
            <a:ext cx="2226564" cy="1290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28788" y="2595372"/>
            <a:ext cx="1787652" cy="9692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07578" y="2465893"/>
            <a:ext cx="2159635" cy="1223645"/>
          </a:xfrm>
          <a:custGeom>
            <a:avLst/>
            <a:gdLst/>
            <a:ahLst/>
            <a:cxnLst/>
            <a:rect l="l" t="t" r="r" b="b"/>
            <a:pathLst>
              <a:path w="2159634" h="1223645">
                <a:moveTo>
                  <a:pt x="1727305" y="1128841"/>
                </a:moveTo>
                <a:lnTo>
                  <a:pt x="1383259" y="1128841"/>
                </a:lnTo>
                <a:lnTo>
                  <a:pt x="1706601" y="1223329"/>
                </a:lnTo>
                <a:lnTo>
                  <a:pt x="1727305" y="1128841"/>
                </a:lnTo>
                <a:close/>
              </a:path>
              <a:path w="2159634" h="1223645">
                <a:moveTo>
                  <a:pt x="1053829" y="0"/>
                </a:moveTo>
                <a:lnTo>
                  <a:pt x="998617" y="1495"/>
                </a:lnTo>
                <a:lnTo>
                  <a:pt x="943205" y="4533"/>
                </a:lnTo>
                <a:lnTo>
                  <a:pt x="887688" y="9142"/>
                </a:lnTo>
                <a:lnTo>
                  <a:pt x="832158" y="15348"/>
                </a:lnTo>
                <a:lnTo>
                  <a:pt x="776707" y="23179"/>
                </a:lnTo>
                <a:lnTo>
                  <a:pt x="714126" y="34037"/>
                </a:lnTo>
                <a:lnTo>
                  <a:pt x="653632" y="46718"/>
                </a:lnTo>
                <a:lnTo>
                  <a:pt x="595301" y="61150"/>
                </a:lnTo>
                <a:lnTo>
                  <a:pt x="539210" y="77256"/>
                </a:lnTo>
                <a:lnTo>
                  <a:pt x="485436" y="94962"/>
                </a:lnTo>
                <a:lnTo>
                  <a:pt x="434055" y="114193"/>
                </a:lnTo>
                <a:lnTo>
                  <a:pt x="385144" y="134874"/>
                </a:lnTo>
                <a:lnTo>
                  <a:pt x="338780" y="156931"/>
                </a:lnTo>
                <a:lnTo>
                  <a:pt x="295039" y="180288"/>
                </a:lnTo>
                <a:lnTo>
                  <a:pt x="253997" y="204871"/>
                </a:lnTo>
                <a:lnTo>
                  <a:pt x="215733" y="230605"/>
                </a:lnTo>
                <a:lnTo>
                  <a:pt x="180321" y="257415"/>
                </a:lnTo>
                <a:lnTo>
                  <a:pt x="147840" y="285226"/>
                </a:lnTo>
                <a:lnTo>
                  <a:pt x="118365" y="313964"/>
                </a:lnTo>
                <a:lnTo>
                  <a:pt x="91973" y="343553"/>
                </a:lnTo>
                <a:lnTo>
                  <a:pt x="68742" y="373919"/>
                </a:lnTo>
                <a:lnTo>
                  <a:pt x="32064" y="436682"/>
                </a:lnTo>
                <a:lnTo>
                  <a:pt x="8945" y="501654"/>
                </a:lnTo>
                <a:lnTo>
                  <a:pt x="0" y="568236"/>
                </a:lnTo>
                <a:lnTo>
                  <a:pt x="1033" y="601944"/>
                </a:lnTo>
                <a:lnTo>
                  <a:pt x="14495" y="669820"/>
                </a:lnTo>
                <a:lnTo>
                  <a:pt x="43663" y="737808"/>
                </a:lnTo>
                <a:lnTo>
                  <a:pt x="81360" y="795239"/>
                </a:lnTo>
                <a:lnTo>
                  <a:pt x="129112" y="849202"/>
                </a:lnTo>
                <a:lnTo>
                  <a:pt x="186179" y="899480"/>
                </a:lnTo>
                <a:lnTo>
                  <a:pt x="217973" y="923171"/>
                </a:lnTo>
                <a:lnTo>
                  <a:pt x="251819" y="945859"/>
                </a:lnTo>
                <a:lnTo>
                  <a:pt x="287623" y="967518"/>
                </a:lnTo>
                <a:lnTo>
                  <a:pt x="325292" y="988120"/>
                </a:lnTo>
                <a:lnTo>
                  <a:pt x="364734" y="1007639"/>
                </a:lnTo>
                <a:lnTo>
                  <a:pt x="405856" y="1026048"/>
                </a:lnTo>
                <a:lnTo>
                  <a:pt x="448567" y="1043319"/>
                </a:lnTo>
                <a:lnTo>
                  <a:pt x="492772" y="1059426"/>
                </a:lnTo>
                <a:lnTo>
                  <a:pt x="538380" y="1074341"/>
                </a:lnTo>
                <a:lnTo>
                  <a:pt x="585297" y="1088038"/>
                </a:lnTo>
                <a:lnTo>
                  <a:pt x="633432" y="1100488"/>
                </a:lnTo>
                <a:lnTo>
                  <a:pt x="682691" y="1111666"/>
                </a:lnTo>
                <a:lnTo>
                  <a:pt x="732982" y="1121544"/>
                </a:lnTo>
                <a:lnTo>
                  <a:pt x="784213" y="1130095"/>
                </a:lnTo>
                <a:lnTo>
                  <a:pt x="836291" y="1137293"/>
                </a:lnTo>
                <a:lnTo>
                  <a:pt x="889122" y="1143109"/>
                </a:lnTo>
                <a:lnTo>
                  <a:pt x="942615" y="1147517"/>
                </a:lnTo>
                <a:lnTo>
                  <a:pt x="996677" y="1150490"/>
                </a:lnTo>
                <a:lnTo>
                  <a:pt x="1051215" y="1152000"/>
                </a:lnTo>
                <a:lnTo>
                  <a:pt x="1106137" y="1152021"/>
                </a:lnTo>
                <a:lnTo>
                  <a:pt x="1161350" y="1150526"/>
                </a:lnTo>
                <a:lnTo>
                  <a:pt x="1216761" y="1147488"/>
                </a:lnTo>
                <a:lnTo>
                  <a:pt x="1272278" y="1142879"/>
                </a:lnTo>
                <a:lnTo>
                  <a:pt x="1327808" y="1136673"/>
                </a:lnTo>
                <a:lnTo>
                  <a:pt x="1383259" y="1128841"/>
                </a:lnTo>
                <a:lnTo>
                  <a:pt x="1727305" y="1128841"/>
                </a:lnTo>
                <a:lnTo>
                  <a:pt x="1749400" y="1028003"/>
                </a:lnTo>
                <a:lnTo>
                  <a:pt x="1805087" y="1002864"/>
                </a:lnTo>
                <a:lnTo>
                  <a:pt x="1856997" y="976040"/>
                </a:lnTo>
                <a:lnTo>
                  <a:pt x="1905060" y="947648"/>
                </a:lnTo>
                <a:lnTo>
                  <a:pt x="1949204" y="917807"/>
                </a:lnTo>
                <a:lnTo>
                  <a:pt x="1989360" y="886636"/>
                </a:lnTo>
                <a:lnTo>
                  <a:pt x="2025456" y="854253"/>
                </a:lnTo>
                <a:lnTo>
                  <a:pt x="2057422" y="820777"/>
                </a:lnTo>
                <a:lnTo>
                  <a:pt x="2085188" y="786325"/>
                </a:lnTo>
                <a:lnTo>
                  <a:pt x="2108683" y="751016"/>
                </a:lnTo>
                <a:lnTo>
                  <a:pt x="2127837" y="714969"/>
                </a:lnTo>
                <a:lnTo>
                  <a:pt x="2142578" y="678302"/>
                </a:lnTo>
                <a:lnTo>
                  <a:pt x="2152837" y="641133"/>
                </a:lnTo>
                <a:lnTo>
                  <a:pt x="2159624" y="565764"/>
                </a:lnTo>
                <a:lnTo>
                  <a:pt x="2156012" y="527800"/>
                </a:lnTo>
                <a:lnTo>
                  <a:pt x="2147635" y="489808"/>
                </a:lnTo>
                <a:lnTo>
                  <a:pt x="2134422" y="451906"/>
                </a:lnTo>
                <a:lnTo>
                  <a:pt x="2116303" y="414212"/>
                </a:lnTo>
                <a:lnTo>
                  <a:pt x="2078607" y="356782"/>
                </a:lnTo>
                <a:lnTo>
                  <a:pt x="2030855" y="302819"/>
                </a:lnTo>
                <a:lnTo>
                  <a:pt x="1973788" y="252541"/>
                </a:lnTo>
                <a:lnTo>
                  <a:pt x="1941993" y="228850"/>
                </a:lnTo>
                <a:lnTo>
                  <a:pt x="1908148" y="206162"/>
                </a:lnTo>
                <a:lnTo>
                  <a:pt x="1872344" y="184503"/>
                </a:lnTo>
                <a:lnTo>
                  <a:pt x="1834675" y="163901"/>
                </a:lnTo>
                <a:lnTo>
                  <a:pt x="1795232" y="144382"/>
                </a:lnTo>
                <a:lnTo>
                  <a:pt x="1754110" y="125973"/>
                </a:lnTo>
                <a:lnTo>
                  <a:pt x="1711400" y="108702"/>
                </a:lnTo>
                <a:lnTo>
                  <a:pt x="1667195" y="92595"/>
                </a:lnTo>
                <a:lnTo>
                  <a:pt x="1621587" y="77680"/>
                </a:lnTo>
                <a:lnTo>
                  <a:pt x="1574669" y="63983"/>
                </a:lnTo>
                <a:lnTo>
                  <a:pt x="1526535" y="51533"/>
                </a:lnTo>
                <a:lnTo>
                  <a:pt x="1477275" y="40355"/>
                </a:lnTo>
                <a:lnTo>
                  <a:pt x="1426984" y="30477"/>
                </a:lnTo>
                <a:lnTo>
                  <a:pt x="1375753" y="21925"/>
                </a:lnTo>
                <a:lnTo>
                  <a:pt x="1323676" y="14728"/>
                </a:lnTo>
                <a:lnTo>
                  <a:pt x="1270844" y="8912"/>
                </a:lnTo>
                <a:lnTo>
                  <a:pt x="1217351" y="4504"/>
                </a:lnTo>
                <a:lnTo>
                  <a:pt x="1163289" y="1531"/>
                </a:lnTo>
                <a:lnTo>
                  <a:pt x="1108751" y="21"/>
                </a:lnTo>
                <a:lnTo>
                  <a:pt x="10538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7578" y="2465893"/>
            <a:ext cx="2159635" cy="1223645"/>
          </a:xfrm>
          <a:custGeom>
            <a:avLst/>
            <a:gdLst/>
            <a:ahLst/>
            <a:cxnLst/>
            <a:rect l="l" t="t" r="r" b="b"/>
            <a:pathLst>
              <a:path w="2159634" h="1223645">
                <a:moveTo>
                  <a:pt x="1706601" y="1223329"/>
                </a:moveTo>
                <a:lnTo>
                  <a:pt x="1383259" y="1128841"/>
                </a:lnTo>
                <a:lnTo>
                  <a:pt x="1327808" y="1136673"/>
                </a:lnTo>
                <a:lnTo>
                  <a:pt x="1272278" y="1142879"/>
                </a:lnTo>
                <a:lnTo>
                  <a:pt x="1216761" y="1147488"/>
                </a:lnTo>
                <a:lnTo>
                  <a:pt x="1161350" y="1150526"/>
                </a:lnTo>
                <a:lnTo>
                  <a:pt x="1106137" y="1152021"/>
                </a:lnTo>
                <a:lnTo>
                  <a:pt x="1051215" y="1152000"/>
                </a:lnTo>
                <a:lnTo>
                  <a:pt x="996677" y="1150490"/>
                </a:lnTo>
                <a:lnTo>
                  <a:pt x="942615" y="1147517"/>
                </a:lnTo>
                <a:lnTo>
                  <a:pt x="889122" y="1143109"/>
                </a:lnTo>
                <a:lnTo>
                  <a:pt x="836291" y="1137293"/>
                </a:lnTo>
                <a:lnTo>
                  <a:pt x="784213" y="1130095"/>
                </a:lnTo>
                <a:lnTo>
                  <a:pt x="732982" y="1121544"/>
                </a:lnTo>
                <a:lnTo>
                  <a:pt x="682691" y="1111666"/>
                </a:lnTo>
                <a:lnTo>
                  <a:pt x="633432" y="1100488"/>
                </a:lnTo>
                <a:lnTo>
                  <a:pt x="585297" y="1088038"/>
                </a:lnTo>
                <a:lnTo>
                  <a:pt x="538380" y="1074341"/>
                </a:lnTo>
                <a:lnTo>
                  <a:pt x="492772" y="1059426"/>
                </a:lnTo>
                <a:lnTo>
                  <a:pt x="448567" y="1043319"/>
                </a:lnTo>
                <a:lnTo>
                  <a:pt x="405856" y="1026048"/>
                </a:lnTo>
                <a:lnTo>
                  <a:pt x="364734" y="1007639"/>
                </a:lnTo>
                <a:lnTo>
                  <a:pt x="325292" y="988120"/>
                </a:lnTo>
                <a:lnTo>
                  <a:pt x="287623" y="967518"/>
                </a:lnTo>
                <a:lnTo>
                  <a:pt x="251819" y="945859"/>
                </a:lnTo>
                <a:lnTo>
                  <a:pt x="217973" y="923171"/>
                </a:lnTo>
                <a:lnTo>
                  <a:pt x="186179" y="899480"/>
                </a:lnTo>
                <a:lnTo>
                  <a:pt x="156527" y="874815"/>
                </a:lnTo>
                <a:lnTo>
                  <a:pt x="104025" y="822667"/>
                </a:lnTo>
                <a:lnTo>
                  <a:pt x="61208" y="766944"/>
                </a:lnTo>
                <a:lnTo>
                  <a:pt x="27078" y="703837"/>
                </a:lnTo>
                <a:lnTo>
                  <a:pt x="5839" y="635830"/>
                </a:lnTo>
                <a:lnTo>
                  <a:pt x="0" y="568236"/>
                </a:lnTo>
                <a:lnTo>
                  <a:pt x="2663" y="534781"/>
                </a:lnTo>
                <a:lnTo>
                  <a:pt x="18771" y="468929"/>
                </a:lnTo>
                <a:lnTo>
                  <a:pt x="48746" y="404987"/>
                </a:lnTo>
                <a:lnTo>
                  <a:pt x="91973" y="343553"/>
                </a:lnTo>
                <a:lnTo>
                  <a:pt x="118365" y="313964"/>
                </a:lnTo>
                <a:lnTo>
                  <a:pt x="147840" y="285226"/>
                </a:lnTo>
                <a:lnTo>
                  <a:pt x="180321" y="257415"/>
                </a:lnTo>
                <a:lnTo>
                  <a:pt x="215733" y="230605"/>
                </a:lnTo>
                <a:lnTo>
                  <a:pt x="253997" y="204871"/>
                </a:lnTo>
                <a:lnTo>
                  <a:pt x="295039" y="180288"/>
                </a:lnTo>
                <a:lnTo>
                  <a:pt x="338780" y="156931"/>
                </a:lnTo>
                <a:lnTo>
                  <a:pt x="385144" y="134874"/>
                </a:lnTo>
                <a:lnTo>
                  <a:pt x="434055" y="114193"/>
                </a:lnTo>
                <a:lnTo>
                  <a:pt x="485436" y="94962"/>
                </a:lnTo>
                <a:lnTo>
                  <a:pt x="539210" y="77256"/>
                </a:lnTo>
                <a:lnTo>
                  <a:pt x="595301" y="61150"/>
                </a:lnTo>
                <a:lnTo>
                  <a:pt x="653632" y="46718"/>
                </a:lnTo>
                <a:lnTo>
                  <a:pt x="714126" y="34037"/>
                </a:lnTo>
                <a:lnTo>
                  <a:pt x="776707" y="23179"/>
                </a:lnTo>
                <a:lnTo>
                  <a:pt x="832158" y="15348"/>
                </a:lnTo>
                <a:lnTo>
                  <a:pt x="887688" y="9142"/>
                </a:lnTo>
                <a:lnTo>
                  <a:pt x="943205" y="4533"/>
                </a:lnTo>
                <a:lnTo>
                  <a:pt x="998617" y="1495"/>
                </a:lnTo>
                <a:lnTo>
                  <a:pt x="1053829" y="0"/>
                </a:lnTo>
                <a:lnTo>
                  <a:pt x="1108751" y="21"/>
                </a:lnTo>
                <a:lnTo>
                  <a:pt x="1163289" y="1531"/>
                </a:lnTo>
                <a:lnTo>
                  <a:pt x="1217351" y="4504"/>
                </a:lnTo>
                <a:lnTo>
                  <a:pt x="1270844" y="8912"/>
                </a:lnTo>
                <a:lnTo>
                  <a:pt x="1323676" y="14728"/>
                </a:lnTo>
                <a:lnTo>
                  <a:pt x="1375753" y="21925"/>
                </a:lnTo>
                <a:lnTo>
                  <a:pt x="1426984" y="30477"/>
                </a:lnTo>
                <a:lnTo>
                  <a:pt x="1477275" y="40355"/>
                </a:lnTo>
                <a:lnTo>
                  <a:pt x="1526535" y="51533"/>
                </a:lnTo>
                <a:lnTo>
                  <a:pt x="1574669" y="63983"/>
                </a:lnTo>
                <a:lnTo>
                  <a:pt x="1621587" y="77680"/>
                </a:lnTo>
                <a:lnTo>
                  <a:pt x="1667195" y="92595"/>
                </a:lnTo>
                <a:lnTo>
                  <a:pt x="1711400" y="108702"/>
                </a:lnTo>
                <a:lnTo>
                  <a:pt x="1754110" y="125973"/>
                </a:lnTo>
                <a:lnTo>
                  <a:pt x="1795232" y="144382"/>
                </a:lnTo>
                <a:lnTo>
                  <a:pt x="1834675" y="163901"/>
                </a:lnTo>
                <a:lnTo>
                  <a:pt x="1872344" y="184503"/>
                </a:lnTo>
                <a:lnTo>
                  <a:pt x="1908148" y="206162"/>
                </a:lnTo>
                <a:lnTo>
                  <a:pt x="1941993" y="228850"/>
                </a:lnTo>
                <a:lnTo>
                  <a:pt x="1973788" y="252541"/>
                </a:lnTo>
                <a:lnTo>
                  <a:pt x="2003439" y="277206"/>
                </a:lnTo>
                <a:lnTo>
                  <a:pt x="2055941" y="329354"/>
                </a:lnTo>
                <a:lnTo>
                  <a:pt x="2098758" y="385077"/>
                </a:lnTo>
                <a:lnTo>
                  <a:pt x="2134422" y="451906"/>
                </a:lnTo>
                <a:lnTo>
                  <a:pt x="2147635" y="489808"/>
                </a:lnTo>
                <a:lnTo>
                  <a:pt x="2156012" y="527800"/>
                </a:lnTo>
                <a:lnTo>
                  <a:pt x="2159624" y="565764"/>
                </a:lnTo>
                <a:lnTo>
                  <a:pt x="2158542" y="603581"/>
                </a:lnTo>
                <a:lnTo>
                  <a:pt x="2142578" y="678302"/>
                </a:lnTo>
                <a:lnTo>
                  <a:pt x="2127837" y="714969"/>
                </a:lnTo>
                <a:lnTo>
                  <a:pt x="2108683" y="751016"/>
                </a:lnTo>
                <a:lnTo>
                  <a:pt x="2085188" y="786325"/>
                </a:lnTo>
                <a:lnTo>
                  <a:pt x="2057422" y="820777"/>
                </a:lnTo>
                <a:lnTo>
                  <a:pt x="2025456" y="854253"/>
                </a:lnTo>
                <a:lnTo>
                  <a:pt x="1989360" y="886636"/>
                </a:lnTo>
                <a:lnTo>
                  <a:pt x="1949204" y="917807"/>
                </a:lnTo>
                <a:lnTo>
                  <a:pt x="1905060" y="947648"/>
                </a:lnTo>
                <a:lnTo>
                  <a:pt x="1856997" y="976040"/>
                </a:lnTo>
                <a:lnTo>
                  <a:pt x="1805087" y="1002864"/>
                </a:lnTo>
                <a:lnTo>
                  <a:pt x="1749400" y="1028003"/>
                </a:lnTo>
                <a:lnTo>
                  <a:pt x="1706601" y="1223329"/>
                </a:lnTo>
                <a:close/>
              </a:path>
            </a:pathLst>
          </a:custGeom>
          <a:ln w="1219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57819" y="2671698"/>
            <a:ext cx="1459865" cy="74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1600" i="1" spc="-30" dirty="0">
                <a:latin typeface="Verdana"/>
                <a:cs typeface="Verdana"/>
              </a:rPr>
              <a:t>W</a:t>
            </a:r>
            <a:r>
              <a:rPr sz="1600" i="1" spc="-5" dirty="0">
                <a:latin typeface="Verdana"/>
                <a:cs typeface="Verdana"/>
              </a:rPr>
              <a:t>hat</a:t>
            </a:r>
            <a:r>
              <a:rPr sz="1600" i="1" spc="-155" dirty="0">
                <a:latin typeface="Verdana"/>
                <a:cs typeface="Verdana"/>
              </a:rPr>
              <a:t> </a:t>
            </a:r>
            <a:r>
              <a:rPr sz="1600" i="1" spc="5" dirty="0">
                <a:latin typeface="Verdana"/>
                <a:cs typeface="Verdana"/>
              </a:rPr>
              <a:t>does</a:t>
            </a:r>
            <a:r>
              <a:rPr sz="1600" i="1" spc="-105" dirty="0">
                <a:latin typeface="Verdana"/>
                <a:cs typeface="Verdana"/>
              </a:rPr>
              <a:t> 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-125" dirty="0">
                <a:latin typeface="Verdana"/>
                <a:cs typeface="Verdana"/>
              </a:rPr>
              <a:t>his</a:t>
            </a:r>
            <a:r>
              <a:rPr sz="1600" i="1" spc="-95" dirty="0">
                <a:latin typeface="Verdana"/>
                <a:cs typeface="Verdana"/>
              </a:rPr>
              <a:t> 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120" dirty="0">
                <a:latin typeface="Verdana"/>
                <a:cs typeface="Verdana"/>
              </a:rPr>
              <a:t>ll</a:t>
            </a:r>
            <a:r>
              <a:rPr sz="1600" i="1" spc="-130" dirty="0">
                <a:latin typeface="Verdana"/>
                <a:cs typeface="Verdana"/>
              </a:rPr>
              <a:t> us</a:t>
            </a:r>
            <a:r>
              <a:rPr sz="1600" i="1" spc="-120" dirty="0">
                <a:latin typeface="Verdana"/>
                <a:cs typeface="Verdana"/>
              </a:rPr>
              <a:t> </a:t>
            </a:r>
            <a:r>
              <a:rPr sz="1600" i="1" spc="100" dirty="0">
                <a:latin typeface="Verdana"/>
                <a:cs typeface="Verdana"/>
              </a:rPr>
              <a:t>a</a:t>
            </a:r>
            <a:r>
              <a:rPr sz="1600" i="1" spc="114" dirty="0">
                <a:latin typeface="Verdana"/>
                <a:cs typeface="Verdana"/>
              </a:rPr>
              <a:t>b</a:t>
            </a:r>
            <a:r>
              <a:rPr sz="1600" i="1" spc="-20" dirty="0">
                <a:latin typeface="Verdana"/>
                <a:cs typeface="Verdana"/>
              </a:rPr>
              <a:t>out</a:t>
            </a:r>
            <a:r>
              <a:rPr sz="1600" i="1" spc="-15" dirty="0">
                <a:latin typeface="Verdana"/>
                <a:cs typeface="Verdana"/>
              </a:rPr>
              <a:t> </a:t>
            </a:r>
            <a:r>
              <a:rPr sz="1600" i="1" spc="75" dirty="0">
                <a:latin typeface="Verdana"/>
                <a:cs typeface="Verdana"/>
              </a:rPr>
              <a:t>A</a:t>
            </a:r>
            <a:r>
              <a:rPr sz="1600" i="1" spc="-220" dirty="0">
                <a:latin typeface="Verdana"/>
                <a:cs typeface="Verdana"/>
              </a:rPr>
              <a:t>s</a:t>
            </a:r>
            <a:r>
              <a:rPr sz="1600" i="1" spc="-210" dirty="0">
                <a:latin typeface="Verdana"/>
                <a:cs typeface="Verdana"/>
              </a:rPr>
              <a:t>s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90" dirty="0">
                <a:latin typeface="Verdana"/>
                <a:cs typeface="Verdana"/>
              </a:rPr>
              <a:t>t</a:t>
            </a:r>
            <a:r>
              <a:rPr sz="1600" i="1" spc="-114" dirty="0">
                <a:latin typeface="Verdana"/>
                <a:cs typeface="Verdana"/>
              </a:rPr>
              <a:t> </a:t>
            </a:r>
            <a:r>
              <a:rPr sz="1600" i="1" spc="-295" dirty="0">
                <a:latin typeface="Verdana"/>
                <a:cs typeface="Verdana"/>
              </a:rPr>
              <a:t>I</a:t>
            </a:r>
            <a:r>
              <a:rPr sz="1600" i="1" spc="85" dirty="0">
                <a:latin typeface="Verdana"/>
                <a:cs typeface="Verdana"/>
              </a:rPr>
              <a:t>d?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0125" algn="l"/>
              </a:tabLst>
            </a:pPr>
            <a:r>
              <a:rPr sz="4000" spc="245" dirty="0"/>
              <a:t>Relatio</a:t>
            </a:r>
            <a:r>
              <a:rPr sz="4000" spc="290" dirty="0"/>
              <a:t>n</a:t>
            </a:r>
            <a:r>
              <a:rPr sz="4000" spc="204" dirty="0"/>
              <a:t>shi</a:t>
            </a:r>
            <a:r>
              <a:rPr sz="4000" spc="280" dirty="0"/>
              <a:t>p</a:t>
            </a:r>
            <a:r>
              <a:rPr sz="4000" dirty="0"/>
              <a:t>	</a:t>
            </a:r>
            <a:r>
              <a:rPr sz="4000" spc="235" dirty="0"/>
              <a:t>Types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615187" y="2242311"/>
            <a:ext cx="3726179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PE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35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20" dirty="0">
                <a:solidFill>
                  <a:srgbClr val="D11F2E"/>
                </a:solidFill>
                <a:latin typeface="Verdana"/>
                <a:cs typeface="Verdana"/>
              </a:rPr>
              <a:t>“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2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3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”</a:t>
            </a:r>
            <a:r>
              <a:rPr sz="1400" b="1" spc="-6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9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TI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2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15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TI</a:t>
            </a:r>
            <a:r>
              <a:rPr sz="1400" b="1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26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,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9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-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6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3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140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40" dirty="0">
                <a:solidFill>
                  <a:srgbClr val="D11F2E"/>
                </a:solidFill>
                <a:latin typeface="Verdana"/>
                <a:cs typeface="Verdana"/>
              </a:rPr>
              <a:t>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73979" y="3941064"/>
            <a:ext cx="152400" cy="520065"/>
          </a:xfrm>
          <a:custGeom>
            <a:avLst/>
            <a:gdLst/>
            <a:ahLst/>
            <a:cxnLst/>
            <a:rect l="l" t="t" r="r" b="b"/>
            <a:pathLst>
              <a:path w="152400" h="520064">
                <a:moveTo>
                  <a:pt x="0" y="259841"/>
                </a:moveTo>
                <a:lnTo>
                  <a:pt x="2725" y="190764"/>
                </a:lnTo>
                <a:lnTo>
                  <a:pt x="10413" y="128693"/>
                </a:lnTo>
                <a:lnTo>
                  <a:pt x="22336" y="76104"/>
                </a:lnTo>
                <a:lnTo>
                  <a:pt x="37761" y="35475"/>
                </a:lnTo>
                <a:lnTo>
                  <a:pt x="76200" y="0"/>
                </a:lnTo>
                <a:lnTo>
                  <a:pt x="96440" y="9281"/>
                </a:lnTo>
                <a:lnTo>
                  <a:pt x="130063" y="76104"/>
                </a:lnTo>
                <a:lnTo>
                  <a:pt x="141986" y="128693"/>
                </a:lnTo>
                <a:lnTo>
                  <a:pt x="149674" y="190764"/>
                </a:lnTo>
                <a:lnTo>
                  <a:pt x="152400" y="259841"/>
                </a:lnTo>
                <a:lnTo>
                  <a:pt x="149674" y="328919"/>
                </a:lnTo>
                <a:lnTo>
                  <a:pt x="141986" y="390990"/>
                </a:lnTo>
                <a:lnTo>
                  <a:pt x="130063" y="443579"/>
                </a:lnTo>
                <a:lnTo>
                  <a:pt x="114638" y="484208"/>
                </a:lnTo>
                <a:lnTo>
                  <a:pt x="76200" y="519683"/>
                </a:lnTo>
                <a:lnTo>
                  <a:pt x="55959" y="510402"/>
                </a:lnTo>
                <a:lnTo>
                  <a:pt x="22336" y="443579"/>
                </a:lnTo>
                <a:lnTo>
                  <a:pt x="10413" y="390990"/>
                </a:lnTo>
                <a:lnTo>
                  <a:pt x="2725" y="328919"/>
                </a:lnTo>
                <a:lnTo>
                  <a:pt x="0" y="259841"/>
                </a:lnTo>
                <a:close/>
              </a:path>
            </a:pathLst>
          </a:custGeom>
          <a:ln w="15240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89126" y="3599815"/>
            <a:ext cx="2011680" cy="42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625">
              <a:lnSpc>
                <a:spcPct val="100000"/>
              </a:lnSpc>
            </a:pPr>
            <a:r>
              <a:rPr sz="1600" i="1" spc="15" dirty="0">
                <a:latin typeface="Verdana"/>
                <a:cs typeface="Verdana"/>
              </a:rPr>
              <a:t>De</a:t>
            </a:r>
            <a:r>
              <a:rPr sz="1600" i="1" spc="-25" dirty="0">
                <a:latin typeface="Verdana"/>
                <a:cs typeface="Verdana"/>
              </a:rPr>
              <a:t>no</a:t>
            </a:r>
            <a:r>
              <a:rPr sz="1600" i="1" spc="-10" dirty="0">
                <a:latin typeface="Verdana"/>
                <a:cs typeface="Verdana"/>
              </a:rPr>
              <a:t>t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215" dirty="0">
                <a:latin typeface="Verdana"/>
                <a:cs typeface="Verdana"/>
              </a:rPr>
              <a:t>s</a:t>
            </a:r>
            <a:r>
              <a:rPr sz="1600" i="1" spc="-120" dirty="0">
                <a:latin typeface="Verdana"/>
                <a:cs typeface="Verdana"/>
              </a:rPr>
              <a:t> </a:t>
            </a:r>
            <a:r>
              <a:rPr sz="1600" i="1" spc="25" dirty="0">
                <a:latin typeface="Verdana"/>
                <a:cs typeface="Verdana"/>
              </a:rPr>
              <a:t>opt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10" dirty="0">
                <a:latin typeface="Verdana"/>
                <a:cs typeface="Verdana"/>
              </a:rPr>
              <a:t>onal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i="1" spc="-120" dirty="0">
                <a:latin typeface="Verdana"/>
                <a:cs typeface="Verdana"/>
              </a:rPr>
              <a:t>(</a:t>
            </a:r>
            <a:r>
              <a:rPr sz="1100" i="1" dirty="0">
                <a:latin typeface="Verdana"/>
                <a:cs typeface="Verdana"/>
              </a:rPr>
              <a:t>by</a:t>
            </a:r>
            <a:r>
              <a:rPr sz="1100" i="1" spc="-80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t</a:t>
            </a:r>
            <a:r>
              <a:rPr sz="1100" i="1" spc="-60" dirty="0">
                <a:latin typeface="Verdana"/>
                <a:cs typeface="Verdana"/>
              </a:rPr>
              <a:t>h</a:t>
            </a:r>
            <a:r>
              <a:rPr sz="1100" i="1" spc="60" dirty="0">
                <a:latin typeface="Verdana"/>
                <a:cs typeface="Verdana"/>
              </a:rPr>
              <a:t>e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ent</a:t>
            </a:r>
            <a:r>
              <a:rPr sz="1100" i="1" dirty="0">
                <a:latin typeface="Verdana"/>
                <a:cs typeface="Verdana"/>
              </a:rPr>
              <a:t>i</a:t>
            </a:r>
            <a:r>
              <a:rPr sz="1100" i="1" spc="-60" dirty="0">
                <a:latin typeface="Verdana"/>
                <a:cs typeface="Verdana"/>
              </a:rPr>
              <a:t>ty</a:t>
            </a:r>
            <a:r>
              <a:rPr sz="1100" i="1" spc="-120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t</a:t>
            </a:r>
            <a:r>
              <a:rPr sz="1100" i="1" spc="-60" dirty="0">
                <a:latin typeface="Verdana"/>
                <a:cs typeface="Verdana"/>
              </a:rPr>
              <a:t>h</a:t>
            </a:r>
            <a:r>
              <a:rPr sz="1100" i="1" spc="15" dirty="0">
                <a:latin typeface="Verdana"/>
                <a:cs typeface="Verdana"/>
              </a:rPr>
              <a:t>a</a:t>
            </a:r>
            <a:r>
              <a:rPr sz="1100" i="1" spc="10" dirty="0">
                <a:latin typeface="Verdana"/>
                <a:cs typeface="Verdana"/>
              </a:rPr>
              <a:t>t</a:t>
            </a:r>
            <a:r>
              <a:rPr sz="1100" i="1" spc="-80" dirty="0">
                <a:latin typeface="Verdana"/>
                <a:cs typeface="Verdana"/>
              </a:rPr>
              <a:t> </a:t>
            </a:r>
            <a:r>
              <a:rPr sz="1100" i="1" spc="-70" dirty="0">
                <a:latin typeface="Verdana"/>
                <a:cs typeface="Verdana"/>
              </a:rPr>
              <a:t>i</a:t>
            </a:r>
            <a:r>
              <a:rPr sz="1100" i="1" spc="-145" dirty="0">
                <a:latin typeface="Verdana"/>
                <a:cs typeface="Verdana"/>
              </a:rPr>
              <a:t>s</a:t>
            </a:r>
            <a:r>
              <a:rPr sz="1100" i="1" spc="-110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Verdana"/>
                <a:cs typeface="Verdana"/>
              </a:rPr>
              <a:t>opt</a:t>
            </a:r>
            <a:r>
              <a:rPr sz="1100" i="1" spc="0" dirty="0">
                <a:latin typeface="Verdana"/>
                <a:cs typeface="Verdana"/>
              </a:rPr>
              <a:t>i</a:t>
            </a:r>
            <a:r>
              <a:rPr sz="1100" i="1" spc="15" dirty="0">
                <a:latin typeface="Verdana"/>
                <a:cs typeface="Verdana"/>
              </a:rPr>
              <a:t>o</a:t>
            </a:r>
            <a:r>
              <a:rPr sz="1100" i="1" spc="10" dirty="0">
                <a:latin typeface="Verdana"/>
                <a:cs typeface="Verdana"/>
              </a:rPr>
              <a:t>n</a:t>
            </a:r>
            <a:r>
              <a:rPr sz="1100" i="1" dirty="0">
                <a:latin typeface="Verdana"/>
                <a:cs typeface="Verdana"/>
              </a:rPr>
              <a:t>a</a:t>
            </a:r>
            <a:r>
              <a:rPr sz="1100" i="1" spc="5" dirty="0">
                <a:latin typeface="Verdana"/>
                <a:cs typeface="Verdana"/>
              </a:rPr>
              <a:t>l</a:t>
            </a:r>
            <a:r>
              <a:rPr sz="1100" i="1" spc="-95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52644" y="4463796"/>
            <a:ext cx="167640" cy="520065"/>
          </a:xfrm>
          <a:custGeom>
            <a:avLst/>
            <a:gdLst/>
            <a:ahLst/>
            <a:cxnLst/>
            <a:rect l="l" t="t" r="r" b="b"/>
            <a:pathLst>
              <a:path w="167639" h="520064">
                <a:moveTo>
                  <a:pt x="0" y="259842"/>
                </a:moveTo>
                <a:lnTo>
                  <a:pt x="2989" y="190764"/>
                </a:lnTo>
                <a:lnTo>
                  <a:pt x="11429" y="128693"/>
                </a:lnTo>
                <a:lnTo>
                  <a:pt x="24526" y="76104"/>
                </a:lnTo>
                <a:lnTo>
                  <a:pt x="41486" y="35475"/>
                </a:lnTo>
                <a:lnTo>
                  <a:pt x="83819" y="0"/>
                </a:lnTo>
                <a:lnTo>
                  <a:pt x="106124" y="9281"/>
                </a:lnTo>
                <a:lnTo>
                  <a:pt x="143113" y="76104"/>
                </a:lnTo>
                <a:lnTo>
                  <a:pt x="156210" y="128693"/>
                </a:lnTo>
                <a:lnTo>
                  <a:pt x="164650" y="190764"/>
                </a:lnTo>
                <a:lnTo>
                  <a:pt x="167639" y="259842"/>
                </a:lnTo>
                <a:lnTo>
                  <a:pt x="164650" y="328919"/>
                </a:lnTo>
                <a:lnTo>
                  <a:pt x="156210" y="390990"/>
                </a:lnTo>
                <a:lnTo>
                  <a:pt x="143113" y="443579"/>
                </a:lnTo>
                <a:lnTo>
                  <a:pt x="126153" y="484208"/>
                </a:lnTo>
                <a:lnTo>
                  <a:pt x="83819" y="519684"/>
                </a:lnTo>
                <a:lnTo>
                  <a:pt x="61515" y="510402"/>
                </a:lnTo>
                <a:lnTo>
                  <a:pt x="24526" y="443579"/>
                </a:lnTo>
                <a:lnTo>
                  <a:pt x="11429" y="390990"/>
                </a:lnTo>
                <a:lnTo>
                  <a:pt x="2989" y="328919"/>
                </a:lnTo>
                <a:lnTo>
                  <a:pt x="0" y="259842"/>
                </a:lnTo>
                <a:close/>
              </a:path>
            </a:pathLst>
          </a:custGeom>
          <a:ln w="15239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49882" y="4780280"/>
            <a:ext cx="134747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i="1" spc="20" dirty="0">
                <a:latin typeface="Verdana"/>
                <a:cs typeface="Verdana"/>
              </a:rPr>
              <a:t>D</a:t>
            </a:r>
            <a:r>
              <a:rPr sz="1600" i="1" spc="10" dirty="0">
                <a:latin typeface="Verdana"/>
                <a:cs typeface="Verdana"/>
              </a:rPr>
              <a:t>e</a:t>
            </a:r>
            <a:r>
              <a:rPr sz="1600" i="1" spc="15" dirty="0">
                <a:latin typeface="Verdana"/>
                <a:cs typeface="Verdana"/>
              </a:rPr>
              <a:t>n</a:t>
            </a:r>
            <a:r>
              <a:rPr sz="1600" i="1" spc="5" dirty="0">
                <a:latin typeface="Verdana"/>
                <a:cs typeface="Verdana"/>
              </a:rPr>
              <a:t>o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215" dirty="0">
                <a:latin typeface="Verdana"/>
                <a:cs typeface="Verdana"/>
              </a:rPr>
              <a:t>s</a:t>
            </a:r>
            <a:r>
              <a:rPr sz="1600" i="1" spc="-120" dirty="0">
                <a:latin typeface="Verdana"/>
                <a:cs typeface="Verdana"/>
              </a:rPr>
              <a:t> </a:t>
            </a:r>
            <a:r>
              <a:rPr sz="1600" i="1" spc="15" dirty="0">
                <a:latin typeface="Verdana"/>
                <a:cs typeface="Verdana"/>
              </a:rPr>
              <a:t>n</a:t>
            </a:r>
            <a:r>
              <a:rPr sz="1600" i="1" spc="5" dirty="0">
                <a:latin typeface="Verdana"/>
                <a:cs typeface="Verdana"/>
              </a:rPr>
              <a:t>o</a:t>
            </a:r>
            <a:r>
              <a:rPr sz="1600" i="1" spc="-40" dirty="0">
                <a:latin typeface="Verdana"/>
                <a:cs typeface="Verdana"/>
              </a:rPr>
              <a:t>n</a:t>
            </a:r>
            <a:r>
              <a:rPr sz="1600" i="1" spc="-200" dirty="0">
                <a:latin typeface="Verdana"/>
                <a:cs typeface="Verdana"/>
              </a:rPr>
              <a:t>-</a:t>
            </a:r>
            <a:endParaRPr sz="1600">
              <a:latin typeface="Verdana"/>
              <a:cs typeface="Verdana"/>
            </a:endParaRPr>
          </a:p>
          <a:p>
            <a:pPr marL="315595">
              <a:lnSpc>
                <a:spcPct val="100000"/>
              </a:lnSpc>
            </a:pP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10" dirty="0">
                <a:latin typeface="Verdana"/>
                <a:cs typeface="Verdana"/>
              </a:rPr>
              <a:t>dent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-50" dirty="0">
                <a:latin typeface="Verdana"/>
                <a:cs typeface="Verdana"/>
              </a:rPr>
              <a:t>fying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75076" y="3777742"/>
            <a:ext cx="1901189" cy="430530"/>
          </a:xfrm>
          <a:custGeom>
            <a:avLst/>
            <a:gdLst/>
            <a:ahLst/>
            <a:cxnLst/>
            <a:rect l="l" t="t" r="r" b="b"/>
            <a:pathLst>
              <a:path w="1901189" h="430529">
                <a:moveTo>
                  <a:pt x="43987" y="35014"/>
                </a:moveTo>
                <a:lnTo>
                  <a:pt x="29622" y="39883"/>
                </a:lnTo>
                <a:lnTo>
                  <a:pt x="40939" y="49998"/>
                </a:lnTo>
                <a:lnTo>
                  <a:pt x="1897634" y="430022"/>
                </a:lnTo>
                <a:lnTo>
                  <a:pt x="1900682" y="415163"/>
                </a:lnTo>
                <a:lnTo>
                  <a:pt x="43987" y="35014"/>
                </a:lnTo>
                <a:close/>
              </a:path>
              <a:path w="1901189" h="430529">
                <a:moveTo>
                  <a:pt x="99949" y="0"/>
                </a:moveTo>
                <a:lnTo>
                  <a:pt x="95885" y="1270"/>
                </a:lnTo>
                <a:lnTo>
                  <a:pt x="0" y="33782"/>
                </a:lnTo>
                <a:lnTo>
                  <a:pt x="75437" y="101346"/>
                </a:lnTo>
                <a:lnTo>
                  <a:pt x="78612" y="104139"/>
                </a:lnTo>
                <a:lnTo>
                  <a:pt x="83438" y="103886"/>
                </a:lnTo>
                <a:lnTo>
                  <a:pt x="89026" y="97536"/>
                </a:lnTo>
                <a:lnTo>
                  <a:pt x="88773" y="92710"/>
                </a:lnTo>
                <a:lnTo>
                  <a:pt x="85598" y="89916"/>
                </a:lnTo>
                <a:lnTo>
                  <a:pt x="40939" y="49998"/>
                </a:lnTo>
                <a:lnTo>
                  <a:pt x="13208" y="44323"/>
                </a:lnTo>
                <a:lnTo>
                  <a:pt x="16256" y="29337"/>
                </a:lnTo>
                <a:lnTo>
                  <a:pt x="60741" y="29337"/>
                </a:lnTo>
                <a:lnTo>
                  <a:pt x="100837" y="15748"/>
                </a:lnTo>
                <a:lnTo>
                  <a:pt x="104775" y="14350"/>
                </a:lnTo>
                <a:lnTo>
                  <a:pt x="106934" y="10033"/>
                </a:lnTo>
                <a:lnTo>
                  <a:pt x="105537" y="6096"/>
                </a:lnTo>
                <a:lnTo>
                  <a:pt x="104266" y="2159"/>
                </a:lnTo>
                <a:lnTo>
                  <a:pt x="99949" y="0"/>
                </a:lnTo>
                <a:close/>
              </a:path>
              <a:path w="1901189" h="430529">
                <a:moveTo>
                  <a:pt x="16256" y="29337"/>
                </a:moveTo>
                <a:lnTo>
                  <a:pt x="13208" y="44323"/>
                </a:lnTo>
                <a:lnTo>
                  <a:pt x="40939" y="49998"/>
                </a:lnTo>
                <a:lnTo>
                  <a:pt x="34304" y="44069"/>
                </a:lnTo>
                <a:lnTo>
                  <a:pt x="17272" y="44069"/>
                </a:lnTo>
                <a:lnTo>
                  <a:pt x="19812" y="31114"/>
                </a:lnTo>
                <a:lnTo>
                  <a:pt x="24939" y="31114"/>
                </a:lnTo>
                <a:lnTo>
                  <a:pt x="16256" y="29337"/>
                </a:lnTo>
                <a:close/>
              </a:path>
              <a:path w="1901189" h="430529">
                <a:moveTo>
                  <a:pt x="19812" y="31114"/>
                </a:moveTo>
                <a:lnTo>
                  <a:pt x="17272" y="44069"/>
                </a:lnTo>
                <a:lnTo>
                  <a:pt x="29622" y="39883"/>
                </a:lnTo>
                <a:lnTo>
                  <a:pt x="19812" y="31114"/>
                </a:lnTo>
                <a:close/>
              </a:path>
              <a:path w="1901189" h="430529">
                <a:moveTo>
                  <a:pt x="29622" y="39883"/>
                </a:moveTo>
                <a:lnTo>
                  <a:pt x="17272" y="44069"/>
                </a:lnTo>
                <a:lnTo>
                  <a:pt x="34304" y="44069"/>
                </a:lnTo>
                <a:lnTo>
                  <a:pt x="29622" y="39883"/>
                </a:lnTo>
                <a:close/>
              </a:path>
              <a:path w="1901189" h="430529">
                <a:moveTo>
                  <a:pt x="24939" y="31114"/>
                </a:moveTo>
                <a:lnTo>
                  <a:pt x="19812" y="31114"/>
                </a:lnTo>
                <a:lnTo>
                  <a:pt x="29622" y="39883"/>
                </a:lnTo>
                <a:lnTo>
                  <a:pt x="43987" y="35014"/>
                </a:lnTo>
                <a:lnTo>
                  <a:pt x="24939" y="31114"/>
                </a:lnTo>
                <a:close/>
              </a:path>
              <a:path w="1901189" h="430529">
                <a:moveTo>
                  <a:pt x="60741" y="29337"/>
                </a:moveTo>
                <a:lnTo>
                  <a:pt x="16256" y="29337"/>
                </a:lnTo>
                <a:lnTo>
                  <a:pt x="43987" y="35014"/>
                </a:lnTo>
                <a:lnTo>
                  <a:pt x="60741" y="29337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5076" y="4716907"/>
            <a:ext cx="1879600" cy="353060"/>
          </a:xfrm>
          <a:custGeom>
            <a:avLst/>
            <a:gdLst/>
            <a:ahLst/>
            <a:cxnLst/>
            <a:rect l="l" t="t" r="r" b="b"/>
            <a:pathLst>
              <a:path w="1879600" h="353060">
                <a:moveTo>
                  <a:pt x="81279" y="247776"/>
                </a:moveTo>
                <a:lnTo>
                  <a:pt x="78104" y="250443"/>
                </a:lnTo>
                <a:lnTo>
                  <a:pt x="0" y="314959"/>
                </a:lnTo>
                <a:lnTo>
                  <a:pt x="98425" y="352678"/>
                </a:lnTo>
                <a:lnTo>
                  <a:pt x="102870" y="350773"/>
                </a:lnTo>
                <a:lnTo>
                  <a:pt x="105918" y="342899"/>
                </a:lnTo>
                <a:lnTo>
                  <a:pt x="103886" y="338454"/>
                </a:lnTo>
                <a:lnTo>
                  <a:pt x="55814" y="320039"/>
                </a:lnTo>
                <a:lnTo>
                  <a:pt x="16128" y="320039"/>
                </a:lnTo>
                <a:lnTo>
                  <a:pt x="13588" y="304926"/>
                </a:lnTo>
                <a:lnTo>
                  <a:pt x="41561" y="300348"/>
                </a:lnTo>
                <a:lnTo>
                  <a:pt x="87757" y="262254"/>
                </a:lnTo>
                <a:lnTo>
                  <a:pt x="91059" y="259460"/>
                </a:lnTo>
                <a:lnTo>
                  <a:pt x="91439" y="254761"/>
                </a:lnTo>
                <a:lnTo>
                  <a:pt x="88773" y="251459"/>
                </a:lnTo>
                <a:lnTo>
                  <a:pt x="86106" y="248284"/>
                </a:lnTo>
                <a:lnTo>
                  <a:pt x="81279" y="247776"/>
                </a:lnTo>
                <a:close/>
              </a:path>
              <a:path w="1879600" h="353060">
                <a:moveTo>
                  <a:pt x="41561" y="300348"/>
                </a:moveTo>
                <a:lnTo>
                  <a:pt x="13588" y="304926"/>
                </a:lnTo>
                <a:lnTo>
                  <a:pt x="16128" y="320039"/>
                </a:lnTo>
                <a:lnTo>
                  <a:pt x="26211" y="318388"/>
                </a:lnTo>
                <a:lnTo>
                  <a:pt x="19685" y="318388"/>
                </a:lnTo>
                <a:lnTo>
                  <a:pt x="17652" y="305434"/>
                </a:lnTo>
                <a:lnTo>
                  <a:pt x="35393" y="305434"/>
                </a:lnTo>
                <a:lnTo>
                  <a:pt x="41561" y="300348"/>
                </a:lnTo>
                <a:close/>
              </a:path>
              <a:path w="1879600" h="353060">
                <a:moveTo>
                  <a:pt x="43922" y="315488"/>
                </a:moveTo>
                <a:lnTo>
                  <a:pt x="16128" y="320039"/>
                </a:lnTo>
                <a:lnTo>
                  <a:pt x="55814" y="320039"/>
                </a:lnTo>
                <a:lnTo>
                  <a:pt x="43922" y="315488"/>
                </a:lnTo>
                <a:close/>
              </a:path>
              <a:path w="1879600" h="353060">
                <a:moveTo>
                  <a:pt x="17652" y="305434"/>
                </a:moveTo>
                <a:lnTo>
                  <a:pt x="19685" y="318388"/>
                </a:lnTo>
                <a:lnTo>
                  <a:pt x="29770" y="310072"/>
                </a:lnTo>
                <a:lnTo>
                  <a:pt x="17652" y="305434"/>
                </a:lnTo>
                <a:close/>
              </a:path>
              <a:path w="1879600" h="353060">
                <a:moveTo>
                  <a:pt x="29770" y="310072"/>
                </a:moveTo>
                <a:lnTo>
                  <a:pt x="19685" y="318388"/>
                </a:lnTo>
                <a:lnTo>
                  <a:pt x="26211" y="318388"/>
                </a:lnTo>
                <a:lnTo>
                  <a:pt x="43922" y="315488"/>
                </a:lnTo>
                <a:lnTo>
                  <a:pt x="29770" y="310072"/>
                </a:lnTo>
                <a:close/>
              </a:path>
              <a:path w="1879600" h="353060">
                <a:moveTo>
                  <a:pt x="1876678" y="0"/>
                </a:moveTo>
                <a:lnTo>
                  <a:pt x="41561" y="300348"/>
                </a:lnTo>
                <a:lnTo>
                  <a:pt x="29770" y="310072"/>
                </a:lnTo>
                <a:lnTo>
                  <a:pt x="43922" y="315488"/>
                </a:lnTo>
                <a:lnTo>
                  <a:pt x="1879091" y="14985"/>
                </a:lnTo>
                <a:lnTo>
                  <a:pt x="1876678" y="0"/>
                </a:lnTo>
                <a:close/>
              </a:path>
              <a:path w="1879600" h="353060">
                <a:moveTo>
                  <a:pt x="35393" y="305434"/>
                </a:moveTo>
                <a:lnTo>
                  <a:pt x="17652" y="305434"/>
                </a:lnTo>
                <a:lnTo>
                  <a:pt x="29770" y="310072"/>
                </a:lnTo>
                <a:lnTo>
                  <a:pt x="35393" y="305434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90727" y="5990082"/>
            <a:ext cx="230568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85" marR="5080" indent="-96520">
              <a:lnSpc>
                <a:spcPct val="100000"/>
              </a:lnSpc>
            </a:pPr>
            <a:r>
              <a:rPr sz="1600" i="1" spc="50" dirty="0">
                <a:latin typeface="Verdana"/>
                <a:cs typeface="Verdana"/>
              </a:rPr>
              <a:t>Pa</a:t>
            </a:r>
            <a:r>
              <a:rPr sz="1600" i="1" spc="-50" dirty="0">
                <a:latin typeface="Verdana"/>
                <a:cs typeface="Verdana"/>
              </a:rPr>
              <a:t>r</a:t>
            </a:r>
            <a:r>
              <a:rPr sz="1600" i="1" spc="-80" dirty="0">
                <a:latin typeface="Verdana"/>
                <a:cs typeface="Verdana"/>
              </a:rPr>
              <a:t>e</a:t>
            </a:r>
            <a:r>
              <a:rPr sz="1600" i="1" spc="-65" dirty="0">
                <a:latin typeface="Verdana"/>
                <a:cs typeface="Verdana"/>
              </a:rPr>
              <a:t>nt</a:t>
            </a:r>
            <a:r>
              <a:rPr sz="1600" i="1" spc="-125" dirty="0">
                <a:latin typeface="Verdana"/>
                <a:cs typeface="Verdana"/>
              </a:rPr>
              <a:t> 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95" dirty="0">
                <a:latin typeface="Verdana"/>
                <a:cs typeface="Verdana"/>
              </a:rPr>
              <a:t>d</a:t>
            </a:r>
            <a:r>
              <a:rPr sz="1600" i="1" spc="-105" dirty="0">
                <a:latin typeface="Verdana"/>
                <a:cs typeface="Verdana"/>
              </a:rPr>
              <a:t> </a:t>
            </a:r>
            <a:r>
              <a:rPr sz="1600" b="1" u="sng" spc="-430" dirty="0">
                <a:latin typeface="Verdana"/>
                <a:cs typeface="Verdana"/>
              </a:rPr>
              <a:t>I</a:t>
            </a:r>
            <a:r>
              <a:rPr sz="1600" b="1" u="sng" spc="-310" dirty="0">
                <a:latin typeface="Verdana"/>
                <a:cs typeface="Verdana"/>
              </a:rPr>
              <a:t>S</a:t>
            </a:r>
            <a:r>
              <a:rPr sz="1600" b="1" u="sng" spc="-100" dirty="0">
                <a:latin typeface="Verdana"/>
                <a:cs typeface="Verdana"/>
              </a:rPr>
              <a:t> </a:t>
            </a:r>
            <a:r>
              <a:rPr sz="1600" b="1" u="sng" spc="-180" dirty="0">
                <a:latin typeface="Verdana"/>
                <a:cs typeface="Verdana"/>
              </a:rPr>
              <a:t>N</a:t>
            </a:r>
            <a:r>
              <a:rPr sz="1600" b="1" u="sng" spc="-225" dirty="0">
                <a:latin typeface="Verdana"/>
                <a:cs typeface="Verdana"/>
              </a:rPr>
              <a:t>OT</a:t>
            </a:r>
            <a:r>
              <a:rPr sz="1600" b="1" spc="-75" dirty="0">
                <a:latin typeface="Verdana"/>
                <a:cs typeface="Verdana"/>
              </a:rPr>
              <a:t> </a:t>
            </a:r>
            <a:r>
              <a:rPr sz="1600" i="1" spc="105" dirty="0">
                <a:latin typeface="Verdana"/>
                <a:cs typeface="Verdana"/>
              </a:rPr>
              <a:t>pa</a:t>
            </a:r>
            <a:r>
              <a:rPr sz="1600" i="1" spc="-150" dirty="0">
                <a:latin typeface="Verdana"/>
                <a:cs typeface="Verdana"/>
              </a:rPr>
              <a:t>rt</a:t>
            </a:r>
            <a:r>
              <a:rPr sz="1600" i="1" spc="-135" dirty="0">
                <a:latin typeface="Verdana"/>
                <a:cs typeface="Verdana"/>
              </a:rPr>
              <a:t> </a:t>
            </a:r>
            <a:r>
              <a:rPr sz="1600" i="1" spc="5" dirty="0">
                <a:latin typeface="Verdana"/>
                <a:cs typeface="Verdana"/>
              </a:rPr>
              <a:t>of</a:t>
            </a:r>
            <a:r>
              <a:rPr sz="1600" i="1" dirty="0">
                <a:latin typeface="Verdana"/>
                <a:cs typeface="Verdana"/>
              </a:rPr>
              <a:t> </a:t>
            </a:r>
            <a:r>
              <a:rPr sz="1600" i="1" spc="-25" dirty="0">
                <a:latin typeface="Verdana"/>
                <a:cs typeface="Verdana"/>
              </a:rPr>
              <a:t>chi</a:t>
            </a:r>
            <a:r>
              <a:rPr sz="1600" i="1" spc="-10" dirty="0">
                <a:latin typeface="Verdana"/>
                <a:cs typeface="Verdana"/>
              </a:rPr>
              <a:t>l</a:t>
            </a:r>
            <a:r>
              <a:rPr sz="1600" i="1" spc="95" dirty="0">
                <a:latin typeface="Verdana"/>
                <a:cs typeface="Verdana"/>
              </a:rPr>
              <a:t>d</a:t>
            </a:r>
            <a:r>
              <a:rPr sz="1600" i="1" spc="-110" dirty="0">
                <a:latin typeface="Verdana"/>
                <a:cs typeface="Verdana"/>
              </a:rPr>
              <a:t> </a:t>
            </a:r>
            <a:r>
              <a:rPr sz="1600" i="1" spc="-70" dirty="0">
                <a:latin typeface="Verdana"/>
                <a:cs typeface="Verdana"/>
              </a:rPr>
              <a:t>uni</a:t>
            </a:r>
            <a:r>
              <a:rPr sz="1600" i="1" spc="15" dirty="0">
                <a:latin typeface="Verdana"/>
                <a:cs typeface="Verdana"/>
              </a:rPr>
              <a:t>q</a:t>
            </a:r>
            <a:r>
              <a:rPr sz="1600" i="1" spc="20" dirty="0">
                <a:latin typeface="Verdana"/>
                <a:cs typeface="Verdana"/>
              </a:rPr>
              <a:t>u</a:t>
            </a:r>
            <a:r>
              <a:rPr sz="1600" i="1" spc="80" dirty="0">
                <a:latin typeface="Verdana"/>
                <a:cs typeface="Verdana"/>
              </a:rPr>
              <a:t>e</a:t>
            </a:r>
            <a:r>
              <a:rPr sz="1600" i="1" spc="-130" dirty="0">
                <a:latin typeface="Verdana"/>
                <a:cs typeface="Verdana"/>
              </a:rPr>
              <a:t> 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-35" dirty="0">
                <a:latin typeface="Verdana"/>
                <a:cs typeface="Verdana"/>
              </a:rPr>
              <a:t>d</a:t>
            </a:r>
            <a:r>
              <a:rPr sz="1600" i="1" spc="-20" dirty="0">
                <a:latin typeface="Verdana"/>
                <a:cs typeface="Verdana"/>
              </a:rPr>
              <a:t>.</a:t>
            </a:r>
            <a:r>
              <a:rPr sz="1600" i="1" dirty="0">
                <a:latin typeface="Verdana"/>
                <a:cs typeface="Verdana"/>
              </a:rPr>
              <a:t> </a:t>
            </a:r>
            <a:r>
              <a:rPr sz="1600" i="1" spc="-245" dirty="0">
                <a:latin typeface="Verdana"/>
                <a:cs typeface="Verdana"/>
              </a:rPr>
              <a:t> </a:t>
            </a:r>
            <a:r>
              <a:rPr sz="1600" i="1" spc="30" dirty="0">
                <a:latin typeface="Verdana"/>
                <a:cs typeface="Verdana"/>
              </a:rPr>
              <a:t>J</a:t>
            </a:r>
            <a:r>
              <a:rPr sz="1600" i="1" spc="-130" dirty="0">
                <a:latin typeface="Verdana"/>
                <a:cs typeface="Verdana"/>
              </a:rPr>
              <a:t>us</a:t>
            </a:r>
            <a:r>
              <a:rPr sz="1600" i="1" spc="-90" dirty="0">
                <a:latin typeface="Verdana"/>
                <a:cs typeface="Verdana"/>
              </a:rPr>
              <a:t>t</a:t>
            </a:r>
            <a:r>
              <a:rPr sz="1600" i="1" spc="-114" dirty="0">
                <a:latin typeface="Verdana"/>
                <a:cs typeface="Verdana"/>
              </a:rPr>
              <a:t> </a:t>
            </a:r>
            <a:r>
              <a:rPr sz="1600" i="1" spc="125" dirty="0"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  <a:p>
            <a:pPr marL="1146175">
              <a:lnSpc>
                <a:spcPct val="100000"/>
              </a:lnSpc>
            </a:pPr>
            <a:r>
              <a:rPr sz="1600" i="1" spc="-25" dirty="0">
                <a:latin typeface="Verdana"/>
                <a:cs typeface="Verdana"/>
              </a:rPr>
              <a:t>forei</a:t>
            </a:r>
            <a:r>
              <a:rPr sz="1600" i="1" spc="-45" dirty="0">
                <a:latin typeface="Verdana"/>
                <a:cs typeface="Verdana"/>
              </a:rPr>
              <a:t>g</a:t>
            </a:r>
            <a:r>
              <a:rPr sz="1600" i="1" spc="-40" dirty="0">
                <a:latin typeface="Verdana"/>
                <a:cs typeface="Verdana"/>
              </a:rPr>
              <a:t>n</a:t>
            </a:r>
            <a:r>
              <a:rPr sz="1600" i="1" spc="-100" dirty="0">
                <a:latin typeface="Verdana"/>
                <a:cs typeface="Verdana"/>
              </a:rPr>
              <a:t> </a:t>
            </a:r>
            <a:r>
              <a:rPr sz="1600" i="1" spc="-50" dirty="0">
                <a:latin typeface="Verdana"/>
                <a:cs typeface="Verdana"/>
              </a:rPr>
              <a:t>ke</a:t>
            </a:r>
            <a:r>
              <a:rPr sz="1600" i="1" spc="-60" dirty="0">
                <a:latin typeface="Verdana"/>
                <a:cs typeface="Verdana"/>
              </a:rPr>
              <a:t>y</a:t>
            </a:r>
            <a:r>
              <a:rPr sz="1600" i="1" spc="-145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75076" y="6135878"/>
            <a:ext cx="919480" cy="256540"/>
          </a:xfrm>
          <a:custGeom>
            <a:avLst/>
            <a:gdLst/>
            <a:ahLst/>
            <a:cxnLst/>
            <a:rect l="l" t="t" r="r" b="b"/>
            <a:pathLst>
              <a:path w="919479" h="256539">
                <a:moveTo>
                  <a:pt x="76326" y="153035"/>
                </a:moveTo>
                <a:lnTo>
                  <a:pt x="0" y="225869"/>
                </a:lnTo>
                <a:lnTo>
                  <a:pt x="100964" y="256463"/>
                </a:lnTo>
                <a:lnTo>
                  <a:pt x="105156" y="254177"/>
                </a:lnTo>
                <a:lnTo>
                  <a:pt x="106425" y="250151"/>
                </a:lnTo>
                <a:lnTo>
                  <a:pt x="107569" y="246126"/>
                </a:lnTo>
                <a:lnTo>
                  <a:pt x="105283" y="241871"/>
                </a:lnTo>
                <a:lnTo>
                  <a:pt x="65426" y="229768"/>
                </a:lnTo>
                <a:lnTo>
                  <a:pt x="16383" y="229768"/>
                </a:lnTo>
                <a:lnTo>
                  <a:pt x="12953" y="214947"/>
                </a:lnTo>
                <a:lnTo>
                  <a:pt x="40342" y="208425"/>
                </a:lnTo>
                <a:lnTo>
                  <a:pt x="86868" y="164071"/>
                </a:lnTo>
                <a:lnTo>
                  <a:pt x="86868" y="159245"/>
                </a:lnTo>
                <a:lnTo>
                  <a:pt x="84074" y="156210"/>
                </a:lnTo>
                <a:lnTo>
                  <a:pt x="81152" y="153162"/>
                </a:lnTo>
                <a:lnTo>
                  <a:pt x="76326" y="153035"/>
                </a:lnTo>
                <a:close/>
              </a:path>
              <a:path w="919479" h="256539">
                <a:moveTo>
                  <a:pt x="40342" y="208425"/>
                </a:moveTo>
                <a:lnTo>
                  <a:pt x="12953" y="214947"/>
                </a:lnTo>
                <a:lnTo>
                  <a:pt x="16383" y="229768"/>
                </a:lnTo>
                <a:lnTo>
                  <a:pt x="24326" y="227876"/>
                </a:lnTo>
                <a:lnTo>
                  <a:pt x="19938" y="227876"/>
                </a:lnTo>
                <a:lnTo>
                  <a:pt x="16890" y="215061"/>
                </a:lnTo>
                <a:lnTo>
                  <a:pt x="33380" y="215061"/>
                </a:lnTo>
                <a:lnTo>
                  <a:pt x="40342" y="208425"/>
                </a:lnTo>
                <a:close/>
              </a:path>
              <a:path w="919479" h="256539">
                <a:moveTo>
                  <a:pt x="43840" y="223227"/>
                </a:moveTo>
                <a:lnTo>
                  <a:pt x="16383" y="229768"/>
                </a:lnTo>
                <a:lnTo>
                  <a:pt x="65426" y="229768"/>
                </a:lnTo>
                <a:lnTo>
                  <a:pt x="43840" y="223227"/>
                </a:lnTo>
                <a:close/>
              </a:path>
              <a:path w="919479" h="256539">
                <a:moveTo>
                  <a:pt x="16890" y="215061"/>
                </a:moveTo>
                <a:lnTo>
                  <a:pt x="19938" y="227876"/>
                </a:lnTo>
                <a:lnTo>
                  <a:pt x="29403" y="218853"/>
                </a:lnTo>
                <a:lnTo>
                  <a:pt x="16890" y="215061"/>
                </a:lnTo>
                <a:close/>
              </a:path>
              <a:path w="919479" h="256539">
                <a:moveTo>
                  <a:pt x="29403" y="218853"/>
                </a:moveTo>
                <a:lnTo>
                  <a:pt x="19938" y="227876"/>
                </a:lnTo>
                <a:lnTo>
                  <a:pt x="24326" y="227876"/>
                </a:lnTo>
                <a:lnTo>
                  <a:pt x="43840" y="223227"/>
                </a:lnTo>
                <a:lnTo>
                  <a:pt x="29403" y="218853"/>
                </a:lnTo>
                <a:close/>
              </a:path>
              <a:path w="919479" h="256539">
                <a:moveTo>
                  <a:pt x="915543" y="0"/>
                </a:moveTo>
                <a:lnTo>
                  <a:pt x="40342" y="208425"/>
                </a:lnTo>
                <a:lnTo>
                  <a:pt x="29403" y="218853"/>
                </a:lnTo>
                <a:lnTo>
                  <a:pt x="43840" y="223227"/>
                </a:lnTo>
                <a:lnTo>
                  <a:pt x="919099" y="14732"/>
                </a:lnTo>
                <a:lnTo>
                  <a:pt x="915543" y="0"/>
                </a:lnTo>
                <a:close/>
              </a:path>
              <a:path w="919479" h="256539">
                <a:moveTo>
                  <a:pt x="33380" y="215061"/>
                </a:moveTo>
                <a:lnTo>
                  <a:pt x="16890" y="215061"/>
                </a:lnTo>
                <a:lnTo>
                  <a:pt x="29403" y="218853"/>
                </a:lnTo>
                <a:lnTo>
                  <a:pt x="33380" y="215061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92523" y="5935979"/>
            <a:ext cx="1922145" cy="416559"/>
          </a:xfrm>
          <a:custGeom>
            <a:avLst/>
            <a:gdLst/>
            <a:ahLst/>
            <a:cxnLst/>
            <a:rect l="l" t="t" r="r" b="b"/>
            <a:pathLst>
              <a:path w="1922145" h="416560">
                <a:moveTo>
                  <a:pt x="0" y="208026"/>
                </a:moveTo>
                <a:lnTo>
                  <a:pt x="25374" y="160313"/>
                </a:lnTo>
                <a:lnTo>
                  <a:pt x="68706" y="130606"/>
                </a:lnTo>
                <a:lnTo>
                  <a:pt x="131176" y="103011"/>
                </a:lnTo>
                <a:lnTo>
                  <a:pt x="169055" y="90120"/>
                </a:lnTo>
                <a:lnTo>
                  <a:pt x="211078" y="77897"/>
                </a:lnTo>
                <a:lnTo>
                  <a:pt x="257032" y="66386"/>
                </a:lnTo>
                <a:lnTo>
                  <a:pt x="306702" y="55633"/>
                </a:lnTo>
                <a:lnTo>
                  <a:pt x="359877" y="45686"/>
                </a:lnTo>
                <a:lnTo>
                  <a:pt x="416341" y="36590"/>
                </a:lnTo>
                <a:lnTo>
                  <a:pt x="475883" y="28391"/>
                </a:lnTo>
                <a:lnTo>
                  <a:pt x="538287" y="21136"/>
                </a:lnTo>
                <a:lnTo>
                  <a:pt x="603341" y="14870"/>
                </a:lnTo>
                <a:lnTo>
                  <a:pt x="670831" y="9639"/>
                </a:lnTo>
                <a:lnTo>
                  <a:pt x="740544" y="5491"/>
                </a:lnTo>
                <a:lnTo>
                  <a:pt x="812265" y="2471"/>
                </a:lnTo>
                <a:lnTo>
                  <a:pt x="885782" y="625"/>
                </a:lnTo>
                <a:lnTo>
                  <a:pt x="960881" y="0"/>
                </a:lnTo>
                <a:lnTo>
                  <a:pt x="1035981" y="625"/>
                </a:lnTo>
                <a:lnTo>
                  <a:pt x="1109498" y="2471"/>
                </a:lnTo>
                <a:lnTo>
                  <a:pt x="1181219" y="5491"/>
                </a:lnTo>
                <a:lnTo>
                  <a:pt x="1250932" y="9639"/>
                </a:lnTo>
                <a:lnTo>
                  <a:pt x="1318422" y="14870"/>
                </a:lnTo>
                <a:lnTo>
                  <a:pt x="1383476" y="21136"/>
                </a:lnTo>
                <a:lnTo>
                  <a:pt x="1445880" y="28391"/>
                </a:lnTo>
                <a:lnTo>
                  <a:pt x="1505422" y="36590"/>
                </a:lnTo>
                <a:lnTo>
                  <a:pt x="1561886" y="45686"/>
                </a:lnTo>
                <a:lnTo>
                  <a:pt x="1615061" y="55633"/>
                </a:lnTo>
                <a:lnTo>
                  <a:pt x="1664731" y="66386"/>
                </a:lnTo>
                <a:lnTo>
                  <a:pt x="1710685" y="77897"/>
                </a:lnTo>
                <a:lnTo>
                  <a:pt x="1752708" y="90120"/>
                </a:lnTo>
                <a:lnTo>
                  <a:pt x="1790587" y="103011"/>
                </a:lnTo>
                <a:lnTo>
                  <a:pt x="1853057" y="130606"/>
                </a:lnTo>
                <a:lnTo>
                  <a:pt x="1896389" y="160313"/>
                </a:lnTo>
                <a:lnTo>
                  <a:pt x="1918873" y="191763"/>
                </a:lnTo>
                <a:lnTo>
                  <a:pt x="1921764" y="208026"/>
                </a:lnTo>
                <a:lnTo>
                  <a:pt x="1918873" y="224288"/>
                </a:lnTo>
                <a:lnTo>
                  <a:pt x="1896389" y="255738"/>
                </a:lnTo>
                <a:lnTo>
                  <a:pt x="1853057" y="285445"/>
                </a:lnTo>
                <a:lnTo>
                  <a:pt x="1790587" y="313040"/>
                </a:lnTo>
                <a:lnTo>
                  <a:pt x="1752708" y="325931"/>
                </a:lnTo>
                <a:lnTo>
                  <a:pt x="1710685" y="338154"/>
                </a:lnTo>
                <a:lnTo>
                  <a:pt x="1664731" y="349665"/>
                </a:lnTo>
                <a:lnTo>
                  <a:pt x="1615061" y="360418"/>
                </a:lnTo>
                <a:lnTo>
                  <a:pt x="1561886" y="370365"/>
                </a:lnTo>
                <a:lnTo>
                  <a:pt x="1505422" y="379461"/>
                </a:lnTo>
                <a:lnTo>
                  <a:pt x="1445880" y="387660"/>
                </a:lnTo>
                <a:lnTo>
                  <a:pt x="1383476" y="394915"/>
                </a:lnTo>
                <a:lnTo>
                  <a:pt x="1318422" y="401181"/>
                </a:lnTo>
                <a:lnTo>
                  <a:pt x="1250932" y="406412"/>
                </a:lnTo>
                <a:lnTo>
                  <a:pt x="1181219" y="410560"/>
                </a:lnTo>
                <a:lnTo>
                  <a:pt x="1109498" y="413580"/>
                </a:lnTo>
                <a:lnTo>
                  <a:pt x="1035981" y="415426"/>
                </a:lnTo>
                <a:lnTo>
                  <a:pt x="960881" y="416052"/>
                </a:lnTo>
                <a:lnTo>
                  <a:pt x="885782" y="415426"/>
                </a:lnTo>
                <a:lnTo>
                  <a:pt x="812265" y="413580"/>
                </a:lnTo>
                <a:lnTo>
                  <a:pt x="740544" y="410560"/>
                </a:lnTo>
                <a:lnTo>
                  <a:pt x="670831" y="406412"/>
                </a:lnTo>
                <a:lnTo>
                  <a:pt x="603341" y="401181"/>
                </a:lnTo>
                <a:lnTo>
                  <a:pt x="538287" y="394915"/>
                </a:lnTo>
                <a:lnTo>
                  <a:pt x="475883" y="387660"/>
                </a:lnTo>
                <a:lnTo>
                  <a:pt x="416341" y="379461"/>
                </a:lnTo>
                <a:lnTo>
                  <a:pt x="359877" y="370365"/>
                </a:lnTo>
                <a:lnTo>
                  <a:pt x="306702" y="360418"/>
                </a:lnTo>
                <a:lnTo>
                  <a:pt x="257032" y="349665"/>
                </a:lnTo>
                <a:lnTo>
                  <a:pt x="211078" y="338154"/>
                </a:lnTo>
                <a:lnTo>
                  <a:pt x="169055" y="325931"/>
                </a:lnTo>
                <a:lnTo>
                  <a:pt x="131176" y="313040"/>
                </a:lnTo>
                <a:lnTo>
                  <a:pt x="68706" y="285445"/>
                </a:lnTo>
                <a:lnTo>
                  <a:pt x="25374" y="255738"/>
                </a:lnTo>
                <a:lnTo>
                  <a:pt x="2890" y="224288"/>
                </a:lnTo>
                <a:lnTo>
                  <a:pt x="0" y="208026"/>
                </a:lnTo>
                <a:close/>
              </a:path>
            </a:pathLst>
          </a:custGeom>
          <a:ln w="15240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03591" y="3710482"/>
            <a:ext cx="781050" cy="762000"/>
          </a:xfrm>
          <a:custGeom>
            <a:avLst/>
            <a:gdLst/>
            <a:ahLst/>
            <a:cxnLst/>
            <a:rect l="l" t="t" r="r" b="b"/>
            <a:pathLst>
              <a:path w="781050" h="762000">
                <a:moveTo>
                  <a:pt x="678001" y="499912"/>
                </a:moveTo>
                <a:lnTo>
                  <a:pt x="186510" y="499912"/>
                </a:lnTo>
                <a:lnTo>
                  <a:pt x="177775" y="635168"/>
                </a:lnTo>
                <a:lnTo>
                  <a:pt x="212739" y="736841"/>
                </a:lnTo>
                <a:lnTo>
                  <a:pt x="255002" y="761506"/>
                </a:lnTo>
                <a:lnTo>
                  <a:pt x="348263" y="744136"/>
                </a:lnTo>
                <a:lnTo>
                  <a:pt x="459007" y="693300"/>
                </a:lnTo>
                <a:lnTo>
                  <a:pt x="561003" y="617682"/>
                </a:lnTo>
                <a:lnTo>
                  <a:pt x="654264" y="533379"/>
                </a:lnTo>
                <a:lnTo>
                  <a:pt x="678001" y="499912"/>
                </a:lnTo>
                <a:close/>
              </a:path>
              <a:path w="781050" h="762000">
                <a:moveTo>
                  <a:pt x="628035" y="0"/>
                </a:moveTo>
                <a:lnTo>
                  <a:pt x="552268" y="8685"/>
                </a:lnTo>
                <a:lnTo>
                  <a:pt x="459007" y="50836"/>
                </a:lnTo>
                <a:lnTo>
                  <a:pt x="381780" y="143824"/>
                </a:lnTo>
                <a:lnTo>
                  <a:pt x="306000" y="219442"/>
                </a:lnTo>
                <a:lnTo>
                  <a:pt x="237520" y="321231"/>
                </a:lnTo>
                <a:lnTo>
                  <a:pt x="195257" y="422905"/>
                </a:lnTo>
                <a:lnTo>
                  <a:pt x="24769" y="431590"/>
                </a:lnTo>
                <a:lnTo>
                  <a:pt x="0" y="482542"/>
                </a:lnTo>
                <a:lnTo>
                  <a:pt x="24769" y="507208"/>
                </a:lnTo>
                <a:lnTo>
                  <a:pt x="186510" y="499912"/>
                </a:lnTo>
                <a:lnTo>
                  <a:pt x="678001" y="499912"/>
                </a:lnTo>
                <a:lnTo>
                  <a:pt x="738779" y="414219"/>
                </a:lnTo>
                <a:lnTo>
                  <a:pt x="772295" y="312430"/>
                </a:lnTo>
                <a:lnTo>
                  <a:pt x="781042" y="194777"/>
                </a:lnTo>
                <a:lnTo>
                  <a:pt x="747526" y="84303"/>
                </a:lnTo>
                <a:lnTo>
                  <a:pt x="705263" y="24665"/>
                </a:lnTo>
                <a:lnTo>
                  <a:pt x="6280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61328" y="4512750"/>
            <a:ext cx="542290" cy="1119505"/>
          </a:xfrm>
          <a:custGeom>
            <a:avLst/>
            <a:gdLst/>
            <a:ahLst/>
            <a:cxnLst/>
            <a:rect l="l" t="t" r="r" b="b"/>
            <a:pathLst>
              <a:path w="542290" h="1119504">
                <a:moveTo>
                  <a:pt x="346804" y="0"/>
                </a:moveTo>
                <a:lnTo>
                  <a:pt x="228773" y="26171"/>
                </a:lnTo>
                <a:lnTo>
                  <a:pt x="153006" y="94493"/>
                </a:lnTo>
                <a:lnTo>
                  <a:pt x="102008" y="194777"/>
                </a:lnTo>
                <a:lnTo>
                  <a:pt x="51009" y="356087"/>
                </a:lnTo>
                <a:lnTo>
                  <a:pt x="17493" y="517398"/>
                </a:lnTo>
                <a:lnTo>
                  <a:pt x="0" y="670024"/>
                </a:lnTo>
                <a:lnTo>
                  <a:pt x="17493" y="838630"/>
                </a:lnTo>
                <a:lnTo>
                  <a:pt x="67032" y="948988"/>
                </a:lnTo>
                <a:lnTo>
                  <a:pt x="144259" y="1075443"/>
                </a:lnTo>
                <a:lnTo>
                  <a:pt x="220038" y="1119100"/>
                </a:lnTo>
                <a:lnTo>
                  <a:pt x="322034" y="1119100"/>
                </a:lnTo>
                <a:lnTo>
                  <a:pt x="406549" y="1110299"/>
                </a:lnTo>
                <a:lnTo>
                  <a:pt x="475041" y="1068147"/>
                </a:lnTo>
                <a:lnTo>
                  <a:pt x="524579" y="991140"/>
                </a:lnTo>
                <a:lnTo>
                  <a:pt x="533326" y="898152"/>
                </a:lnTo>
                <a:lnTo>
                  <a:pt x="508557" y="796478"/>
                </a:lnTo>
                <a:lnTo>
                  <a:pt x="440065" y="694689"/>
                </a:lnTo>
                <a:lnTo>
                  <a:pt x="415296" y="584215"/>
                </a:lnTo>
                <a:lnTo>
                  <a:pt x="424043" y="483932"/>
                </a:lnTo>
                <a:lnTo>
                  <a:pt x="448812" y="364772"/>
                </a:lnTo>
                <a:lnTo>
                  <a:pt x="508557" y="263099"/>
                </a:lnTo>
                <a:lnTo>
                  <a:pt x="542073" y="203462"/>
                </a:lnTo>
                <a:lnTo>
                  <a:pt x="542073" y="136645"/>
                </a:lnTo>
                <a:lnTo>
                  <a:pt x="524579" y="85692"/>
                </a:lnTo>
                <a:lnTo>
                  <a:pt x="448812" y="17370"/>
                </a:lnTo>
                <a:lnTo>
                  <a:pt x="346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94106" y="4549112"/>
            <a:ext cx="601980" cy="1007110"/>
          </a:xfrm>
          <a:custGeom>
            <a:avLst/>
            <a:gdLst/>
            <a:ahLst/>
            <a:cxnLst/>
            <a:rect l="l" t="t" r="r" b="b"/>
            <a:pathLst>
              <a:path w="601979" h="1007110">
                <a:moveTo>
                  <a:pt x="100548" y="0"/>
                </a:moveTo>
                <a:lnTo>
                  <a:pt x="7287" y="7179"/>
                </a:lnTo>
                <a:lnTo>
                  <a:pt x="0" y="49331"/>
                </a:lnTo>
                <a:lnTo>
                  <a:pt x="7287" y="100283"/>
                </a:lnTo>
                <a:lnTo>
                  <a:pt x="49550" y="177291"/>
                </a:lnTo>
                <a:lnTo>
                  <a:pt x="278323" y="388048"/>
                </a:lnTo>
                <a:lnTo>
                  <a:pt x="397802" y="507208"/>
                </a:lnTo>
                <a:lnTo>
                  <a:pt x="473604" y="575530"/>
                </a:lnTo>
                <a:lnTo>
                  <a:pt x="482363" y="600196"/>
                </a:lnTo>
                <a:lnTo>
                  <a:pt x="457605" y="624861"/>
                </a:lnTo>
                <a:lnTo>
                  <a:pt x="406549" y="642347"/>
                </a:lnTo>
                <a:lnTo>
                  <a:pt x="304552" y="659833"/>
                </a:lnTo>
                <a:lnTo>
                  <a:pt x="220038" y="659833"/>
                </a:lnTo>
                <a:lnTo>
                  <a:pt x="142799" y="668518"/>
                </a:lnTo>
                <a:lnTo>
                  <a:pt x="91801" y="684499"/>
                </a:lnTo>
                <a:lnTo>
                  <a:pt x="58285" y="726650"/>
                </a:lnTo>
                <a:lnTo>
                  <a:pt x="58285" y="786172"/>
                </a:lnTo>
                <a:lnTo>
                  <a:pt x="109295" y="863296"/>
                </a:lnTo>
                <a:lnTo>
                  <a:pt x="193809" y="947599"/>
                </a:lnTo>
                <a:lnTo>
                  <a:pt x="295805" y="1007120"/>
                </a:lnTo>
                <a:lnTo>
                  <a:pt x="371573" y="1007120"/>
                </a:lnTo>
                <a:lnTo>
                  <a:pt x="406549" y="980949"/>
                </a:lnTo>
                <a:lnTo>
                  <a:pt x="389067" y="947599"/>
                </a:lnTo>
                <a:lnTo>
                  <a:pt x="304552" y="921428"/>
                </a:lnTo>
                <a:lnTo>
                  <a:pt x="185062" y="819639"/>
                </a:lnTo>
                <a:lnTo>
                  <a:pt x="151546" y="761506"/>
                </a:lnTo>
                <a:lnTo>
                  <a:pt x="169028" y="726650"/>
                </a:lnTo>
                <a:lnTo>
                  <a:pt x="220038" y="719355"/>
                </a:lnTo>
                <a:lnTo>
                  <a:pt x="364297" y="710670"/>
                </a:lnTo>
                <a:lnTo>
                  <a:pt x="482363" y="684499"/>
                </a:lnTo>
                <a:lnTo>
                  <a:pt x="566796" y="651032"/>
                </a:lnTo>
                <a:lnTo>
                  <a:pt x="601830" y="624861"/>
                </a:lnTo>
                <a:lnTo>
                  <a:pt x="593071" y="582710"/>
                </a:lnTo>
                <a:lnTo>
                  <a:pt x="329322" y="294945"/>
                </a:lnTo>
                <a:lnTo>
                  <a:pt x="228773" y="151120"/>
                </a:lnTo>
                <a:lnTo>
                  <a:pt x="151546" y="42151"/>
                </a:lnTo>
                <a:lnTo>
                  <a:pt x="100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03591" y="5393416"/>
            <a:ext cx="653415" cy="1517650"/>
          </a:xfrm>
          <a:custGeom>
            <a:avLst/>
            <a:gdLst/>
            <a:ahLst/>
            <a:cxnLst/>
            <a:rect l="l" t="t" r="r" b="b"/>
            <a:pathLst>
              <a:path w="653415" h="1517650">
                <a:moveTo>
                  <a:pt x="322034" y="0"/>
                </a:moveTo>
                <a:lnTo>
                  <a:pt x="297265" y="43656"/>
                </a:lnTo>
                <a:lnTo>
                  <a:pt x="262289" y="110474"/>
                </a:lnTo>
                <a:lnTo>
                  <a:pt x="262289" y="271784"/>
                </a:lnTo>
                <a:lnTo>
                  <a:pt x="271036" y="440425"/>
                </a:lnTo>
                <a:lnTo>
                  <a:pt x="304541" y="593028"/>
                </a:lnTo>
                <a:lnTo>
                  <a:pt x="381780" y="763070"/>
                </a:lnTo>
                <a:lnTo>
                  <a:pt x="475029" y="957824"/>
                </a:lnTo>
                <a:lnTo>
                  <a:pt x="534774" y="1110426"/>
                </a:lnTo>
                <a:lnTo>
                  <a:pt x="559543" y="1254309"/>
                </a:lnTo>
                <a:lnTo>
                  <a:pt x="542061" y="1305180"/>
                </a:lnTo>
                <a:lnTo>
                  <a:pt x="466294" y="1305180"/>
                </a:lnTo>
                <a:lnTo>
                  <a:pt x="339517" y="1313900"/>
                </a:lnTo>
                <a:lnTo>
                  <a:pt x="161741" y="1338600"/>
                </a:lnTo>
                <a:lnTo>
                  <a:pt x="8746" y="1389472"/>
                </a:lnTo>
                <a:lnTo>
                  <a:pt x="0" y="1406911"/>
                </a:lnTo>
                <a:lnTo>
                  <a:pt x="75767" y="1517365"/>
                </a:lnTo>
                <a:lnTo>
                  <a:pt x="126777" y="1517365"/>
                </a:lnTo>
                <a:lnTo>
                  <a:pt x="177775" y="1482484"/>
                </a:lnTo>
                <a:lnTo>
                  <a:pt x="279771" y="1422897"/>
                </a:lnTo>
                <a:lnTo>
                  <a:pt x="432778" y="1389472"/>
                </a:lnTo>
                <a:lnTo>
                  <a:pt x="651307" y="1389472"/>
                </a:lnTo>
                <a:lnTo>
                  <a:pt x="644069" y="1347320"/>
                </a:lnTo>
                <a:lnTo>
                  <a:pt x="610553" y="1296449"/>
                </a:lnTo>
                <a:lnTo>
                  <a:pt x="610553" y="1245589"/>
                </a:lnTo>
                <a:lnTo>
                  <a:pt x="619289" y="1110426"/>
                </a:lnTo>
                <a:lnTo>
                  <a:pt x="584324" y="957824"/>
                </a:lnTo>
                <a:lnTo>
                  <a:pt x="517292" y="805221"/>
                </a:lnTo>
                <a:lnTo>
                  <a:pt x="432778" y="593028"/>
                </a:lnTo>
                <a:lnTo>
                  <a:pt x="432778" y="415713"/>
                </a:lnTo>
                <a:lnTo>
                  <a:pt x="448800" y="245729"/>
                </a:lnTo>
                <a:lnTo>
                  <a:pt x="457547" y="85808"/>
                </a:lnTo>
                <a:lnTo>
                  <a:pt x="415296" y="17485"/>
                </a:lnTo>
                <a:lnTo>
                  <a:pt x="322034" y="0"/>
                </a:lnTo>
                <a:close/>
              </a:path>
              <a:path w="653415" h="1517650">
                <a:moveTo>
                  <a:pt x="651307" y="1389472"/>
                </a:moveTo>
                <a:lnTo>
                  <a:pt x="432778" y="1389472"/>
                </a:lnTo>
                <a:lnTo>
                  <a:pt x="559543" y="1406911"/>
                </a:lnTo>
                <a:lnTo>
                  <a:pt x="628035" y="1422897"/>
                </a:lnTo>
                <a:lnTo>
                  <a:pt x="652805" y="1398192"/>
                </a:lnTo>
                <a:lnTo>
                  <a:pt x="651307" y="1389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1558" y="5437073"/>
            <a:ext cx="542290" cy="1261745"/>
          </a:xfrm>
          <a:custGeom>
            <a:avLst/>
            <a:gdLst/>
            <a:ahLst/>
            <a:cxnLst/>
            <a:rect l="l" t="t" r="r" b="b"/>
            <a:pathLst>
              <a:path w="542290" h="1261745">
                <a:moveTo>
                  <a:pt x="482314" y="0"/>
                </a:moveTo>
                <a:lnTo>
                  <a:pt x="406546" y="0"/>
                </a:lnTo>
                <a:lnTo>
                  <a:pt x="373030" y="50836"/>
                </a:lnTo>
                <a:lnTo>
                  <a:pt x="364295" y="143824"/>
                </a:lnTo>
                <a:lnTo>
                  <a:pt x="373030" y="347356"/>
                </a:lnTo>
                <a:lnTo>
                  <a:pt x="389064" y="533379"/>
                </a:lnTo>
                <a:lnTo>
                  <a:pt x="406546" y="652561"/>
                </a:lnTo>
                <a:lnTo>
                  <a:pt x="440063" y="838584"/>
                </a:lnTo>
                <a:lnTo>
                  <a:pt x="440063" y="982466"/>
                </a:lnTo>
                <a:lnTo>
                  <a:pt x="424029" y="1015898"/>
                </a:lnTo>
                <a:lnTo>
                  <a:pt x="330779" y="1049330"/>
                </a:lnTo>
                <a:lnTo>
                  <a:pt x="126774" y="1100190"/>
                </a:lnTo>
                <a:lnTo>
                  <a:pt x="8743" y="1151061"/>
                </a:lnTo>
                <a:lnTo>
                  <a:pt x="0" y="1185940"/>
                </a:lnTo>
                <a:lnTo>
                  <a:pt x="93258" y="1261523"/>
                </a:lnTo>
                <a:lnTo>
                  <a:pt x="135521" y="1261523"/>
                </a:lnTo>
                <a:lnTo>
                  <a:pt x="237518" y="1193212"/>
                </a:lnTo>
                <a:lnTo>
                  <a:pt x="338066" y="1142341"/>
                </a:lnTo>
                <a:lnTo>
                  <a:pt x="440063" y="1117629"/>
                </a:lnTo>
                <a:lnTo>
                  <a:pt x="517290" y="1100190"/>
                </a:lnTo>
                <a:lnTo>
                  <a:pt x="542059" y="1075489"/>
                </a:lnTo>
                <a:lnTo>
                  <a:pt x="542059" y="965027"/>
                </a:lnTo>
                <a:lnTo>
                  <a:pt x="524577" y="821144"/>
                </a:lnTo>
                <a:lnTo>
                  <a:pt x="473579" y="617682"/>
                </a:lnTo>
                <a:lnTo>
                  <a:pt x="466292" y="515939"/>
                </a:lnTo>
                <a:lnTo>
                  <a:pt x="508543" y="279080"/>
                </a:lnTo>
                <a:lnTo>
                  <a:pt x="524577" y="161310"/>
                </a:lnTo>
                <a:lnTo>
                  <a:pt x="508543" y="50836"/>
                </a:lnTo>
                <a:lnTo>
                  <a:pt x="482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64073" y="3579626"/>
            <a:ext cx="890905" cy="1125220"/>
          </a:xfrm>
          <a:custGeom>
            <a:avLst/>
            <a:gdLst/>
            <a:ahLst/>
            <a:cxnLst/>
            <a:rect l="l" t="t" r="r" b="b"/>
            <a:pathLst>
              <a:path w="890904" h="1125220">
                <a:moveTo>
                  <a:pt x="830581" y="0"/>
                </a:moveTo>
                <a:lnTo>
                  <a:pt x="753354" y="0"/>
                </a:lnTo>
                <a:lnTo>
                  <a:pt x="660093" y="42151"/>
                </a:lnTo>
                <a:lnTo>
                  <a:pt x="601807" y="152625"/>
                </a:lnTo>
                <a:lnTo>
                  <a:pt x="524580" y="203462"/>
                </a:lnTo>
                <a:lnTo>
                  <a:pt x="406550" y="219558"/>
                </a:lnTo>
                <a:lnTo>
                  <a:pt x="193798" y="245613"/>
                </a:lnTo>
                <a:lnTo>
                  <a:pt x="24771" y="296566"/>
                </a:lnTo>
                <a:lnTo>
                  <a:pt x="0" y="338717"/>
                </a:lnTo>
                <a:lnTo>
                  <a:pt x="16029" y="473857"/>
                </a:lnTo>
                <a:lnTo>
                  <a:pt x="75771" y="659833"/>
                </a:lnTo>
                <a:lnTo>
                  <a:pt x="160282" y="812459"/>
                </a:lnTo>
                <a:lnTo>
                  <a:pt x="244797" y="947599"/>
                </a:lnTo>
                <a:lnTo>
                  <a:pt x="322035" y="1040703"/>
                </a:lnTo>
                <a:lnTo>
                  <a:pt x="397803" y="1107520"/>
                </a:lnTo>
                <a:lnTo>
                  <a:pt x="473582" y="1125006"/>
                </a:lnTo>
                <a:lnTo>
                  <a:pt x="515833" y="1074053"/>
                </a:lnTo>
                <a:lnTo>
                  <a:pt x="499799" y="998551"/>
                </a:lnTo>
                <a:lnTo>
                  <a:pt x="466295" y="896762"/>
                </a:lnTo>
                <a:lnTo>
                  <a:pt x="338058" y="777603"/>
                </a:lnTo>
                <a:lnTo>
                  <a:pt x="211292" y="668634"/>
                </a:lnTo>
                <a:lnTo>
                  <a:pt x="151547" y="549475"/>
                </a:lnTo>
                <a:lnTo>
                  <a:pt x="126778" y="363383"/>
                </a:lnTo>
                <a:lnTo>
                  <a:pt x="271026" y="312546"/>
                </a:lnTo>
                <a:lnTo>
                  <a:pt x="499799" y="287765"/>
                </a:lnTo>
                <a:lnTo>
                  <a:pt x="651385" y="287765"/>
                </a:lnTo>
                <a:lnTo>
                  <a:pt x="660093" y="279080"/>
                </a:lnTo>
                <a:lnTo>
                  <a:pt x="644059" y="236928"/>
                </a:lnTo>
                <a:lnTo>
                  <a:pt x="668840" y="161426"/>
                </a:lnTo>
                <a:lnTo>
                  <a:pt x="737320" y="93103"/>
                </a:lnTo>
                <a:lnTo>
                  <a:pt x="788318" y="75618"/>
                </a:lnTo>
                <a:lnTo>
                  <a:pt x="890326" y="75618"/>
                </a:lnTo>
                <a:lnTo>
                  <a:pt x="830581" y="0"/>
                </a:lnTo>
                <a:close/>
              </a:path>
              <a:path w="890904" h="1125220">
                <a:moveTo>
                  <a:pt x="651385" y="287765"/>
                </a:moveTo>
                <a:lnTo>
                  <a:pt x="499799" y="287765"/>
                </a:lnTo>
                <a:lnTo>
                  <a:pt x="593061" y="296566"/>
                </a:lnTo>
                <a:lnTo>
                  <a:pt x="617830" y="321231"/>
                </a:lnTo>
                <a:lnTo>
                  <a:pt x="651385" y="287765"/>
                </a:lnTo>
                <a:close/>
              </a:path>
              <a:path w="890904" h="1125220">
                <a:moveTo>
                  <a:pt x="890326" y="75618"/>
                </a:moveTo>
                <a:lnTo>
                  <a:pt x="788318" y="75618"/>
                </a:lnTo>
                <a:lnTo>
                  <a:pt x="855350" y="117769"/>
                </a:lnTo>
                <a:lnTo>
                  <a:pt x="890326" y="756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02628" y="3320811"/>
            <a:ext cx="244475" cy="274955"/>
          </a:xfrm>
          <a:custGeom>
            <a:avLst/>
            <a:gdLst/>
            <a:ahLst/>
            <a:cxnLst/>
            <a:rect l="l" t="t" r="r" b="b"/>
            <a:pathLst>
              <a:path w="244475" h="274954">
                <a:moveTo>
                  <a:pt x="84549" y="164437"/>
                </a:moveTo>
                <a:lnTo>
                  <a:pt x="33516" y="190608"/>
                </a:lnTo>
                <a:lnTo>
                  <a:pt x="7357" y="223959"/>
                </a:lnTo>
                <a:lnTo>
                  <a:pt x="0" y="266110"/>
                </a:lnTo>
                <a:lnTo>
                  <a:pt x="33516" y="274795"/>
                </a:lnTo>
                <a:lnTo>
                  <a:pt x="49515" y="257425"/>
                </a:lnTo>
                <a:lnTo>
                  <a:pt x="49515" y="241445"/>
                </a:lnTo>
                <a:lnTo>
                  <a:pt x="75790" y="215274"/>
                </a:lnTo>
                <a:lnTo>
                  <a:pt x="135582" y="215274"/>
                </a:lnTo>
                <a:lnTo>
                  <a:pt x="195257" y="206589"/>
                </a:lnTo>
                <a:lnTo>
                  <a:pt x="223869" y="173122"/>
                </a:lnTo>
                <a:lnTo>
                  <a:pt x="135582" y="173122"/>
                </a:lnTo>
                <a:lnTo>
                  <a:pt x="84549" y="164437"/>
                </a:lnTo>
                <a:close/>
              </a:path>
              <a:path w="244475" h="274954">
                <a:moveTo>
                  <a:pt x="236460" y="46667"/>
                </a:moveTo>
                <a:lnTo>
                  <a:pt x="177857" y="46667"/>
                </a:lnTo>
                <a:lnTo>
                  <a:pt x="202614" y="71333"/>
                </a:lnTo>
                <a:lnTo>
                  <a:pt x="202614" y="122285"/>
                </a:lnTo>
                <a:lnTo>
                  <a:pt x="177857" y="164437"/>
                </a:lnTo>
                <a:lnTo>
                  <a:pt x="135582" y="173122"/>
                </a:lnTo>
                <a:lnTo>
                  <a:pt x="223869" y="173122"/>
                </a:lnTo>
                <a:lnTo>
                  <a:pt x="237532" y="157142"/>
                </a:lnTo>
                <a:lnTo>
                  <a:pt x="244188" y="98622"/>
                </a:lnTo>
                <a:lnTo>
                  <a:pt x="244188" y="72975"/>
                </a:lnTo>
                <a:lnTo>
                  <a:pt x="236460" y="46667"/>
                </a:lnTo>
                <a:close/>
              </a:path>
              <a:path w="244475" h="274954">
                <a:moveTo>
                  <a:pt x="158610" y="0"/>
                </a:moveTo>
                <a:lnTo>
                  <a:pt x="127889" y="0"/>
                </a:lnTo>
                <a:lnTo>
                  <a:pt x="75790" y="13201"/>
                </a:lnTo>
                <a:lnTo>
                  <a:pt x="58273" y="55353"/>
                </a:lnTo>
                <a:lnTo>
                  <a:pt x="84549" y="71333"/>
                </a:lnTo>
                <a:lnTo>
                  <a:pt x="109306" y="55353"/>
                </a:lnTo>
                <a:lnTo>
                  <a:pt x="144341" y="46667"/>
                </a:lnTo>
                <a:lnTo>
                  <a:pt x="236460" y="46667"/>
                </a:lnTo>
                <a:lnTo>
                  <a:pt x="228773" y="20496"/>
                </a:lnTo>
                <a:lnTo>
                  <a:pt x="158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42954" y="3630579"/>
            <a:ext cx="62865" cy="61594"/>
          </a:xfrm>
          <a:custGeom>
            <a:avLst/>
            <a:gdLst/>
            <a:ahLst/>
            <a:cxnLst/>
            <a:rect l="l" t="t" r="r" b="b"/>
            <a:pathLst>
              <a:path w="62865" h="61595">
                <a:moveTo>
                  <a:pt x="31297" y="0"/>
                </a:moveTo>
                <a:lnTo>
                  <a:pt x="19115" y="2397"/>
                </a:lnTo>
                <a:lnTo>
                  <a:pt x="9167" y="8931"/>
                </a:lnTo>
                <a:lnTo>
                  <a:pt x="2459" y="18613"/>
                </a:lnTo>
                <a:lnTo>
                  <a:pt x="0" y="30455"/>
                </a:lnTo>
                <a:lnTo>
                  <a:pt x="2459" y="42365"/>
                </a:lnTo>
                <a:lnTo>
                  <a:pt x="9167" y="52081"/>
                </a:lnTo>
                <a:lnTo>
                  <a:pt x="19115" y="58627"/>
                </a:lnTo>
                <a:lnTo>
                  <a:pt x="31297" y="61027"/>
                </a:lnTo>
                <a:lnTo>
                  <a:pt x="43478" y="58627"/>
                </a:lnTo>
                <a:lnTo>
                  <a:pt x="53427" y="52081"/>
                </a:lnTo>
                <a:lnTo>
                  <a:pt x="60134" y="42365"/>
                </a:lnTo>
                <a:lnTo>
                  <a:pt x="62594" y="30455"/>
                </a:lnTo>
                <a:lnTo>
                  <a:pt x="60134" y="18613"/>
                </a:lnTo>
                <a:lnTo>
                  <a:pt x="53427" y="8931"/>
                </a:lnTo>
                <a:lnTo>
                  <a:pt x="43478" y="2397"/>
                </a:lnTo>
                <a:lnTo>
                  <a:pt x="31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58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65647" y="1933956"/>
            <a:ext cx="3941063" cy="4986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0125" algn="l"/>
              </a:tabLst>
            </a:pPr>
            <a:r>
              <a:rPr sz="4000" spc="245" dirty="0"/>
              <a:t>Relatio</a:t>
            </a:r>
            <a:r>
              <a:rPr sz="4000" spc="290" dirty="0"/>
              <a:t>n</a:t>
            </a:r>
            <a:r>
              <a:rPr sz="4000" spc="204" dirty="0"/>
              <a:t>shi</a:t>
            </a:r>
            <a:r>
              <a:rPr sz="4000" spc="280" dirty="0"/>
              <a:t>p</a:t>
            </a:r>
            <a:r>
              <a:rPr sz="4000" dirty="0"/>
              <a:t>	</a:t>
            </a:r>
            <a:r>
              <a:rPr sz="4000" spc="235" dirty="0"/>
              <a:t>Types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15187" y="2242311"/>
            <a:ext cx="3726179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PE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35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20" dirty="0">
                <a:solidFill>
                  <a:srgbClr val="D11F2E"/>
                </a:solidFill>
                <a:latin typeface="Verdana"/>
                <a:cs typeface="Verdana"/>
              </a:rPr>
              <a:t>“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2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3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”</a:t>
            </a:r>
            <a:r>
              <a:rPr sz="1400" b="1" spc="-6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9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TI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2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15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TI</a:t>
            </a:r>
            <a:r>
              <a:rPr sz="1400" b="1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26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,</a:t>
            </a:r>
            <a:r>
              <a:rPr sz="1400" b="1" spc="-6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0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-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6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3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140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40" dirty="0">
                <a:solidFill>
                  <a:srgbClr val="D11F2E"/>
                </a:solidFill>
                <a:latin typeface="Verdana"/>
                <a:cs typeface="Verdana"/>
              </a:rPr>
              <a:t>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5513" y="5278755"/>
            <a:ext cx="331787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10209" algn="r">
              <a:lnSpc>
                <a:spcPct val="100000"/>
              </a:lnSpc>
            </a:pPr>
            <a:r>
              <a:rPr sz="1400" spc="45" dirty="0">
                <a:latin typeface="Cambria"/>
                <a:cs typeface="Cambria"/>
              </a:rPr>
              <a:t>I</a:t>
            </a:r>
            <a:r>
              <a:rPr sz="1400" spc="114" dirty="0">
                <a:latin typeface="Cambria"/>
                <a:cs typeface="Cambria"/>
              </a:rPr>
              <a:t>ns</a:t>
            </a:r>
            <a:r>
              <a:rPr sz="1400" spc="75" dirty="0">
                <a:latin typeface="Cambria"/>
                <a:cs typeface="Cambria"/>
              </a:rPr>
              <a:t>tallat</a:t>
            </a:r>
            <a:r>
              <a:rPr sz="1400" spc="35" dirty="0">
                <a:latin typeface="Cambria"/>
                <a:cs typeface="Cambria"/>
              </a:rPr>
              <a:t>io</a:t>
            </a:r>
            <a:r>
              <a:rPr sz="1400" spc="145" dirty="0">
                <a:latin typeface="Cambria"/>
                <a:cs typeface="Cambria"/>
              </a:rPr>
              <a:t>n</a:t>
            </a:r>
            <a:r>
              <a:rPr sz="1400" spc="130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st</a:t>
            </a:r>
            <a:r>
              <a:rPr sz="1400" spc="50" dirty="0">
                <a:latin typeface="Cambria"/>
                <a:cs typeface="Cambria"/>
              </a:rPr>
              <a:t>i</a:t>
            </a:r>
            <a:r>
              <a:rPr sz="1400" spc="40" dirty="0">
                <a:latin typeface="Cambria"/>
                <a:cs typeface="Cambria"/>
              </a:rPr>
              <a:t>ll</a:t>
            </a:r>
            <a:r>
              <a:rPr sz="1400" spc="140" dirty="0">
                <a:latin typeface="Cambria"/>
                <a:cs typeface="Cambria"/>
              </a:rPr>
              <a:t> ha</a:t>
            </a:r>
            <a:r>
              <a:rPr sz="1400" spc="120" dirty="0">
                <a:latin typeface="Cambria"/>
                <a:cs typeface="Cambria"/>
              </a:rPr>
              <a:t>s</a:t>
            </a:r>
            <a:r>
              <a:rPr sz="1400" spc="13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2</a:t>
            </a:r>
            <a:r>
              <a:rPr sz="1400" spc="13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id</a:t>
            </a:r>
            <a:r>
              <a:rPr sz="1400" spc="50" dirty="0">
                <a:latin typeface="Cambria"/>
                <a:cs typeface="Cambria"/>
              </a:rPr>
              <a:t>e</a:t>
            </a:r>
            <a:r>
              <a:rPr sz="1400" spc="120" dirty="0">
                <a:latin typeface="Cambria"/>
                <a:cs typeface="Cambria"/>
              </a:rPr>
              <a:t>n</a:t>
            </a:r>
            <a:r>
              <a:rPr sz="1400" spc="65" dirty="0">
                <a:latin typeface="Cambria"/>
                <a:cs typeface="Cambria"/>
              </a:rPr>
              <a:t>t</a:t>
            </a:r>
            <a:r>
              <a:rPr sz="1400" spc="25" dirty="0">
                <a:latin typeface="Cambria"/>
                <a:cs typeface="Cambria"/>
              </a:rPr>
              <a:t>i</a:t>
            </a:r>
            <a:r>
              <a:rPr sz="1400" spc="15" dirty="0">
                <a:latin typeface="Cambria"/>
                <a:cs typeface="Cambria"/>
              </a:rPr>
              <a:t>f</a:t>
            </a:r>
            <a:r>
              <a:rPr sz="1400" spc="65" dirty="0">
                <a:latin typeface="Cambria"/>
                <a:cs typeface="Cambria"/>
              </a:rPr>
              <a:t>yi</a:t>
            </a:r>
            <a:r>
              <a:rPr sz="1400" spc="85" dirty="0">
                <a:latin typeface="Cambria"/>
                <a:cs typeface="Cambria"/>
              </a:rPr>
              <a:t>n</a:t>
            </a:r>
            <a:r>
              <a:rPr sz="1400" spc="65" dirty="0">
                <a:latin typeface="Cambria"/>
                <a:cs typeface="Cambria"/>
              </a:rPr>
              <a:t>g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130" dirty="0">
                <a:latin typeface="Cambria"/>
                <a:cs typeface="Cambria"/>
              </a:rPr>
              <a:t>mand</a:t>
            </a:r>
            <a:r>
              <a:rPr sz="1400" spc="55" dirty="0">
                <a:latin typeface="Cambria"/>
                <a:cs typeface="Cambria"/>
              </a:rPr>
              <a:t>ator</a:t>
            </a:r>
            <a:r>
              <a:rPr sz="1400" spc="70" dirty="0">
                <a:latin typeface="Cambria"/>
                <a:cs typeface="Cambria"/>
              </a:rPr>
              <a:t>y</a:t>
            </a:r>
            <a:r>
              <a:rPr sz="1400" spc="105" dirty="0">
                <a:latin typeface="Cambria"/>
                <a:cs typeface="Cambria"/>
              </a:rPr>
              <a:t> </a:t>
            </a:r>
            <a:r>
              <a:rPr sz="1400" spc="25" dirty="0">
                <a:latin typeface="Cambria"/>
                <a:cs typeface="Cambria"/>
              </a:rPr>
              <a:t>r</a:t>
            </a:r>
            <a:r>
              <a:rPr sz="1400" spc="50" dirty="0">
                <a:latin typeface="Cambria"/>
                <a:cs typeface="Cambria"/>
              </a:rPr>
              <a:t>e</a:t>
            </a:r>
            <a:r>
              <a:rPr sz="1400" spc="80" dirty="0">
                <a:latin typeface="Cambria"/>
                <a:cs typeface="Cambria"/>
              </a:rPr>
              <a:t>la</a:t>
            </a:r>
            <a:r>
              <a:rPr sz="1400" spc="60" dirty="0">
                <a:latin typeface="Cambria"/>
                <a:cs typeface="Cambria"/>
              </a:rPr>
              <a:t>t</a:t>
            </a:r>
            <a:r>
              <a:rPr sz="1400" spc="35" dirty="0">
                <a:latin typeface="Cambria"/>
                <a:cs typeface="Cambria"/>
              </a:rPr>
              <a:t>io</a:t>
            </a:r>
            <a:r>
              <a:rPr sz="1400" spc="105" dirty="0">
                <a:latin typeface="Cambria"/>
                <a:cs typeface="Cambria"/>
              </a:rPr>
              <a:t>nshi</a:t>
            </a:r>
            <a:r>
              <a:rPr sz="1400" spc="90" dirty="0">
                <a:latin typeface="Cambria"/>
                <a:cs typeface="Cambria"/>
              </a:rPr>
              <a:t>p</a:t>
            </a:r>
            <a:r>
              <a:rPr sz="1400" spc="125" dirty="0">
                <a:latin typeface="Cambria"/>
                <a:cs typeface="Cambria"/>
              </a:rPr>
              <a:t>s</a:t>
            </a:r>
            <a:r>
              <a:rPr sz="1400" spc="11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t</a:t>
            </a:r>
            <a:r>
              <a:rPr sz="1400" spc="40" dirty="0">
                <a:latin typeface="Cambria"/>
                <a:cs typeface="Cambria"/>
              </a:rPr>
              <a:t>o</a:t>
            </a:r>
            <a:r>
              <a:rPr sz="1400" spc="150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it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45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b</a:t>
            </a:r>
            <a:r>
              <a:rPr sz="1400" spc="180" dirty="0">
                <a:latin typeface="Cambria"/>
                <a:cs typeface="Cambria"/>
              </a:rPr>
              <a:t>u</a:t>
            </a:r>
            <a:r>
              <a:rPr sz="1400" spc="60" dirty="0">
                <a:latin typeface="Cambria"/>
                <a:cs typeface="Cambria"/>
              </a:rPr>
              <a:t>t</a:t>
            </a:r>
            <a:r>
              <a:rPr sz="1400" spc="114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t</a:t>
            </a:r>
            <a:r>
              <a:rPr sz="1400" spc="95" dirty="0">
                <a:latin typeface="Cambria"/>
                <a:cs typeface="Cambria"/>
              </a:rPr>
              <a:t>he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p</a:t>
            </a:r>
            <a:r>
              <a:rPr sz="1400" spc="25" dirty="0">
                <a:latin typeface="Cambria"/>
                <a:cs typeface="Cambria"/>
              </a:rPr>
              <a:t>r</a:t>
            </a:r>
            <a:r>
              <a:rPr sz="1400" spc="90" dirty="0">
                <a:latin typeface="Cambria"/>
                <a:cs typeface="Cambria"/>
              </a:rPr>
              <a:t>ima</a:t>
            </a:r>
            <a:r>
              <a:rPr sz="1400" spc="60" dirty="0">
                <a:latin typeface="Cambria"/>
                <a:cs typeface="Cambria"/>
              </a:rPr>
              <a:t>r</a:t>
            </a:r>
            <a:r>
              <a:rPr sz="1400" spc="50" dirty="0">
                <a:latin typeface="Cambria"/>
                <a:cs typeface="Cambria"/>
              </a:rPr>
              <a:t>y</a:t>
            </a:r>
            <a:r>
              <a:rPr sz="1400" spc="110" dirty="0">
                <a:latin typeface="Cambria"/>
                <a:cs typeface="Cambria"/>
              </a:rPr>
              <a:t> </a:t>
            </a:r>
            <a:r>
              <a:rPr sz="1400" spc="135" dirty="0">
                <a:latin typeface="Cambria"/>
                <a:cs typeface="Cambria"/>
              </a:rPr>
              <a:t>k</a:t>
            </a:r>
            <a:r>
              <a:rPr sz="1400" spc="50" dirty="0">
                <a:latin typeface="Cambria"/>
                <a:cs typeface="Cambria"/>
              </a:rPr>
              <a:t>ey</a:t>
            </a:r>
            <a:r>
              <a:rPr sz="1400" spc="110" dirty="0">
                <a:latin typeface="Cambria"/>
                <a:cs typeface="Cambria"/>
              </a:rPr>
              <a:t> </a:t>
            </a:r>
            <a:r>
              <a:rPr sz="1400" spc="140" dirty="0">
                <a:latin typeface="Cambria"/>
                <a:cs typeface="Cambria"/>
              </a:rPr>
              <a:t>ha</a:t>
            </a:r>
            <a:r>
              <a:rPr sz="1400" spc="120" dirty="0">
                <a:latin typeface="Cambria"/>
                <a:cs typeface="Cambria"/>
              </a:rPr>
              <a:t>s</a:t>
            </a:r>
            <a:r>
              <a:rPr sz="1400" spc="125" dirty="0">
                <a:latin typeface="Cambria"/>
                <a:cs typeface="Cambria"/>
              </a:rPr>
              <a:t> </a:t>
            </a:r>
            <a:r>
              <a:rPr sz="1400" spc="110" dirty="0">
                <a:latin typeface="Cambria"/>
                <a:cs typeface="Cambria"/>
              </a:rPr>
              <a:t>change</a:t>
            </a:r>
            <a:r>
              <a:rPr sz="1400" spc="90" dirty="0">
                <a:latin typeface="Cambria"/>
                <a:cs typeface="Cambria"/>
              </a:rPr>
              <a:t>d</a:t>
            </a:r>
            <a:r>
              <a:rPr sz="1400" spc="100" dirty="0">
                <a:latin typeface="Cambria"/>
                <a:cs typeface="Cambria"/>
              </a:rPr>
              <a:t> </a:t>
            </a:r>
            <a:r>
              <a:rPr sz="1400" spc="130" dirty="0">
                <a:latin typeface="Cambria"/>
                <a:cs typeface="Cambria"/>
              </a:rPr>
              <a:t>a</a:t>
            </a:r>
            <a:r>
              <a:rPr sz="1400" spc="120" dirty="0">
                <a:latin typeface="Cambria"/>
                <a:cs typeface="Cambria"/>
              </a:rPr>
              <a:t>s</a:t>
            </a:r>
            <a:r>
              <a:rPr sz="1400" spc="140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it</a:t>
            </a:r>
            <a:r>
              <a:rPr sz="1400" spc="13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now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65" dirty="0">
                <a:latin typeface="Georgia"/>
                <a:cs typeface="Georgia"/>
              </a:rPr>
              <a:t>d</a:t>
            </a:r>
            <a:r>
              <a:rPr sz="1400" spc="30" dirty="0">
                <a:latin typeface="Georgia"/>
                <a:cs typeface="Georgia"/>
              </a:rPr>
              <a:t>o</a:t>
            </a:r>
            <a:r>
              <a:rPr sz="1400" spc="60" dirty="0">
                <a:latin typeface="Georgia"/>
                <a:cs typeface="Georgia"/>
              </a:rPr>
              <a:t>e</a:t>
            </a:r>
            <a:r>
              <a:rPr sz="1400" spc="114" dirty="0">
                <a:latin typeface="Georgia"/>
                <a:cs typeface="Georgia"/>
              </a:rPr>
              <a:t>s</a:t>
            </a:r>
            <a:r>
              <a:rPr sz="1400" spc="45" dirty="0">
                <a:latin typeface="Georgia"/>
                <a:cs typeface="Georgia"/>
              </a:rPr>
              <a:t>n’t</a:t>
            </a:r>
            <a:r>
              <a:rPr sz="1400" spc="85" dirty="0">
                <a:latin typeface="Georgia"/>
                <a:cs typeface="Georgia"/>
              </a:rPr>
              <a:t> </a:t>
            </a:r>
            <a:r>
              <a:rPr sz="1400" spc="70" dirty="0">
                <a:latin typeface="Georgia"/>
                <a:cs typeface="Georgia"/>
              </a:rPr>
              <a:t>inclu</a:t>
            </a:r>
            <a:r>
              <a:rPr sz="1400" spc="95" dirty="0">
                <a:latin typeface="Georgia"/>
                <a:cs typeface="Georgia"/>
              </a:rPr>
              <a:t>d</a:t>
            </a:r>
            <a:r>
              <a:rPr sz="1400" spc="50" dirty="0">
                <a:latin typeface="Georgia"/>
                <a:cs typeface="Georgia"/>
              </a:rPr>
              <a:t>e</a:t>
            </a:r>
            <a:r>
              <a:rPr sz="1400" spc="80" dirty="0">
                <a:latin typeface="Georgia"/>
                <a:cs typeface="Georgia"/>
              </a:rPr>
              <a:t> </a:t>
            </a:r>
            <a:r>
              <a:rPr sz="1400" spc="70" dirty="0">
                <a:latin typeface="Georgia"/>
                <a:cs typeface="Georgia"/>
              </a:rPr>
              <a:t>Equi</a:t>
            </a:r>
            <a:r>
              <a:rPr sz="1400" spc="80" dirty="0">
                <a:latin typeface="Georgia"/>
                <a:cs typeface="Georgia"/>
              </a:rPr>
              <a:t>p</a:t>
            </a:r>
            <a:r>
              <a:rPr sz="1400" spc="70" dirty="0">
                <a:latin typeface="Georgia"/>
                <a:cs typeface="Georgia"/>
              </a:rPr>
              <a:t>ment</a:t>
            </a:r>
            <a:r>
              <a:rPr sz="1400" spc="8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</a:t>
            </a:r>
            <a:r>
              <a:rPr sz="1400" spc="65" dirty="0">
                <a:latin typeface="Georgia"/>
                <a:cs typeface="Georgia"/>
              </a:rPr>
              <a:t>yp</a:t>
            </a:r>
            <a:r>
              <a:rPr sz="1400" spc="50" dirty="0">
                <a:latin typeface="Georgia"/>
                <a:cs typeface="Georgia"/>
              </a:rPr>
              <a:t>e</a:t>
            </a:r>
            <a:r>
              <a:rPr sz="1400" spc="110" dirty="0">
                <a:latin typeface="Georgia"/>
                <a:cs typeface="Georgia"/>
              </a:rPr>
              <a:t> </a:t>
            </a:r>
            <a:r>
              <a:rPr sz="1400" spc="90" dirty="0">
                <a:latin typeface="Georgia"/>
                <a:cs typeface="Georgia"/>
              </a:rPr>
              <a:t>C</a:t>
            </a:r>
            <a:r>
              <a:rPr sz="1400" spc="80" dirty="0">
                <a:latin typeface="Georgia"/>
                <a:cs typeface="Georgia"/>
              </a:rPr>
              <a:t>o</a:t>
            </a:r>
            <a:r>
              <a:rPr sz="1400" spc="55" dirty="0">
                <a:latin typeface="Georgia"/>
                <a:cs typeface="Georgia"/>
              </a:rPr>
              <a:t>d</a:t>
            </a:r>
            <a:r>
              <a:rPr sz="1400" spc="50" dirty="0">
                <a:latin typeface="Georgia"/>
                <a:cs typeface="Georgia"/>
              </a:rPr>
              <a:t>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48910" y="5707253"/>
            <a:ext cx="1263650" cy="347345"/>
          </a:xfrm>
          <a:custGeom>
            <a:avLst/>
            <a:gdLst/>
            <a:ahLst/>
            <a:cxnLst/>
            <a:rect l="l" t="t" r="r" b="b"/>
            <a:pathLst>
              <a:path w="1263650" h="347345">
                <a:moveTo>
                  <a:pt x="1235589" y="297572"/>
                </a:moveTo>
                <a:lnTo>
                  <a:pt x="1162685" y="334391"/>
                </a:lnTo>
                <a:lnTo>
                  <a:pt x="1159510" y="335915"/>
                </a:lnTo>
                <a:lnTo>
                  <a:pt x="1158239" y="339725"/>
                </a:lnTo>
                <a:lnTo>
                  <a:pt x="1159764" y="342900"/>
                </a:lnTo>
                <a:lnTo>
                  <a:pt x="1161414" y="346075"/>
                </a:lnTo>
                <a:lnTo>
                  <a:pt x="1165225" y="347345"/>
                </a:lnTo>
                <a:lnTo>
                  <a:pt x="1168400" y="345694"/>
                </a:lnTo>
                <a:lnTo>
                  <a:pt x="1255859" y="301498"/>
                </a:lnTo>
                <a:lnTo>
                  <a:pt x="1252601" y="301498"/>
                </a:lnTo>
                <a:lnTo>
                  <a:pt x="1235589" y="297572"/>
                </a:lnTo>
                <a:close/>
              </a:path>
              <a:path w="1263650" h="347345">
                <a:moveTo>
                  <a:pt x="1244395" y="293125"/>
                </a:moveTo>
                <a:lnTo>
                  <a:pt x="1235589" y="297572"/>
                </a:lnTo>
                <a:lnTo>
                  <a:pt x="1252601" y="301498"/>
                </a:lnTo>
                <a:lnTo>
                  <a:pt x="1253148" y="299085"/>
                </a:lnTo>
                <a:lnTo>
                  <a:pt x="1248917" y="299085"/>
                </a:lnTo>
                <a:lnTo>
                  <a:pt x="1244395" y="293125"/>
                </a:lnTo>
                <a:close/>
              </a:path>
              <a:path w="1263650" h="347345">
                <a:moveTo>
                  <a:pt x="1193038" y="209169"/>
                </a:moveTo>
                <a:lnTo>
                  <a:pt x="1190243" y="211200"/>
                </a:lnTo>
                <a:lnTo>
                  <a:pt x="1187450" y="213360"/>
                </a:lnTo>
                <a:lnTo>
                  <a:pt x="1186814" y="217297"/>
                </a:lnTo>
                <a:lnTo>
                  <a:pt x="1188974" y="220091"/>
                </a:lnTo>
                <a:lnTo>
                  <a:pt x="1238428" y="285262"/>
                </a:lnTo>
                <a:lnTo>
                  <a:pt x="1255394" y="289179"/>
                </a:lnTo>
                <a:lnTo>
                  <a:pt x="1252601" y="301498"/>
                </a:lnTo>
                <a:lnTo>
                  <a:pt x="1255859" y="301498"/>
                </a:lnTo>
                <a:lnTo>
                  <a:pt x="1263650" y="297561"/>
                </a:lnTo>
                <a:lnTo>
                  <a:pt x="1199134" y="212471"/>
                </a:lnTo>
                <a:lnTo>
                  <a:pt x="1196975" y="209677"/>
                </a:lnTo>
                <a:lnTo>
                  <a:pt x="1193038" y="209169"/>
                </a:lnTo>
                <a:close/>
              </a:path>
              <a:path w="1263650" h="347345">
                <a:moveTo>
                  <a:pt x="1251203" y="289687"/>
                </a:moveTo>
                <a:lnTo>
                  <a:pt x="1244395" y="293125"/>
                </a:lnTo>
                <a:lnTo>
                  <a:pt x="1248917" y="299085"/>
                </a:lnTo>
                <a:lnTo>
                  <a:pt x="1251203" y="289687"/>
                </a:lnTo>
                <a:close/>
              </a:path>
              <a:path w="1263650" h="347345">
                <a:moveTo>
                  <a:pt x="1255279" y="289687"/>
                </a:moveTo>
                <a:lnTo>
                  <a:pt x="1251203" y="289687"/>
                </a:lnTo>
                <a:lnTo>
                  <a:pt x="1248917" y="299085"/>
                </a:lnTo>
                <a:lnTo>
                  <a:pt x="1253148" y="299085"/>
                </a:lnTo>
                <a:lnTo>
                  <a:pt x="1255279" y="289687"/>
                </a:lnTo>
                <a:close/>
              </a:path>
              <a:path w="1263650" h="347345">
                <a:moveTo>
                  <a:pt x="2793" y="0"/>
                </a:moveTo>
                <a:lnTo>
                  <a:pt x="0" y="12446"/>
                </a:lnTo>
                <a:lnTo>
                  <a:pt x="1235589" y="297572"/>
                </a:lnTo>
                <a:lnTo>
                  <a:pt x="1244395" y="293125"/>
                </a:lnTo>
                <a:lnTo>
                  <a:pt x="1238428" y="285262"/>
                </a:lnTo>
                <a:lnTo>
                  <a:pt x="2793" y="0"/>
                </a:lnTo>
                <a:close/>
              </a:path>
              <a:path w="1263650" h="347345">
                <a:moveTo>
                  <a:pt x="1238428" y="285262"/>
                </a:moveTo>
                <a:lnTo>
                  <a:pt x="1244395" y="293125"/>
                </a:lnTo>
                <a:lnTo>
                  <a:pt x="1251203" y="289687"/>
                </a:lnTo>
                <a:lnTo>
                  <a:pt x="1255279" y="289687"/>
                </a:lnTo>
                <a:lnTo>
                  <a:pt x="1255394" y="289179"/>
                </a:lnTo>
                <a:lnTo>
                  <a:pt x="1238428" y="2852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0944" y="3241548"/>
            <a:ext cx="1603247" cy="1603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2676" y="3435096"/>
            <a:ext cx="1321308" cy="1083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99232" y="3259835"/>
            <a:ext cx="1548765" cy="1548765"/>
          </a:xfrm>
          <a:custGeom>
            <a:avLst/>
            <a:gdLst/>
            <a:ahLst/>
            <a:cxnLst/>
            <a:rect l="l" t="t" r="r" b="b"/>
            <a:pathLst>
              <a:path w="1548764" h="1548764">
                <a:moveTo>
                  <a:pt x="1548383" y="0"/>
                </a:moveTo>
                <a:lnTo>
                  <a:pt x="774192" y="0"/>
                </a:lnTo>
                <a:lnTo>
                  <a:pt x="725227" y="1522"/>
                </a:lnTo>
                <a:lnTo>
                  <a:pt x="677072" y="6031"/>
                </a:lnTo>
                <a:lnTo>
                  <a:pt x="629817" y="13434"/>
                </a:lnTo>
                <a:lnTo>
                  <a:pt x="583554" y="23642"/>
                </a:lnTo>
                <a:lnTo>
                  <a:pt x="538372" y="36563"/>
                </a:lnTo>
                <a:lnTo>
                  <a:pt x="494363" y="52107"/>
                </a:lnTo>
                <a:lnTo>
                  <a:pt x="451617" y="70184"/>
                </a:lnTo>
                <a:lnTo>
                  <a:pt x="410225" y="90701"/>
                </a:lnTo>
                <a:lnTo>
                  <a:pt x="370277" y="113570"/>
                </a:lnTo>
                <a:lnTo>
                  <a:pt x="331864" y="138699"/>
                </a:lnTo>
                <a:lnTo>
                  <a:pt x="295077" y="165998"/>
                </a:lnTo>
                <a:lnTo>
                  <a:pt x="260006" y="195376"/>
                </a:lnTo>
                <a:lnTo>
                  <a:pt x="226742" y="226742"/>
                </a:lnTo>
                <a:lnTo>
                  <a:pt x="195376" y="260006"/>
                </a:lnTo>
                <a:lnTo>
                  <a:pt x="165998" y="295077"/>
                </a:lnTo>
                <a:lnTo>
                  <a:pt x="138699" y="331864"/>
                </a:lnTo>
                <a:lnTo>
                  <a:pt x="113570" y="370277"/>
                </a:lnTo>
                <a:lnTo>
                  <a:pt x="90701" y="410225"/>
                </a:lnTo>
                <a:lnTo>
                  <a:pt x="70184" y="451617"/>
                </a:lnTo>
                <a:lnTo>
                  <a:pt x="52107" y="494363"/>
                </a:lnTo>
                <a:lnTo>
                  <a:pt x="36563" y="538372"/>
                </a:lnTo>
                <a:lnTo>
                  <a:pt x="23642" y="583554"/>
                </a:lnTo>
                <a:lnTo>
                  <a:pt x="13434" y="629817"/>
                </a:lnTo>
                <a:lnTo>
                  <a:pt x="6031" y="677072"/>
                </a:lnTo>
                <a:lnTo>
                  <a:pt x="1522" y="725227"/>
                </a:lnTo>
                <a:lnTo>
                  <a:pt x="0" y="774191"/>
                </a:lnTo>
                <a:lnTo>
                  <a:pt x="1522" y="823156"/>
                </a:lnTo>
                <a:lnTo>
                  <a:pt x="6031" y="871311"/>
                </a:lnTo>
                <a:lnTo>
                  <a:pt x="13434" y="918566"/>
                </a:lnTo>
                <a:lnTo>
                  <a:pt x="23642" y="964829"/>
                </a:lnTo>
                <a:lnTo>
                  <a:pt x="36563" y="1010011"/>
                </a:lnTo>
                <a:lnTo>
                  <a:pt x="52107" y="1054020"/>
                </a:lnTo>
                <a:lnTo>
                  <a:pt x="70184" y="1096766"/>
                </a:lnTo>
                <a:lnTo>
                  <a:pt x="90701" y="1138158"/>
                </a:lnTo>
                <a:lnTo>
                  <a:pt x="113570" y="1178106"/>
                </a:lnTo>
                <a:lnTo>
                  <a:pt x="138699" y="1216519"/>
                </a:lnTo>
                <a:lnTo>
                  <a:pt x="165998" y="1253306"/>
                </a:lnTo>
                <a:lnTo>
                  <a:pt x="195376" y="1288377"/>
                </a:lnTo>
                <a:lnTo>
                  <a:pt x="226742" y="1321641"/>
                </a:lnTo>
                <a:lnTo>
                  <a:pt x="260006" y="1353007"/>
                </a:lnTo>
                <a:lnTo>
                  <a:pt x="295077" y="1382385"/>
                </a:lnTo>
                <a:lnTo>
                  <a:pt x="331864" y="1409684"/>
                </a:lnTo>
                <a:lnTo>
                  <a:pt x="370277" y="1434813"/>
                </a:lnTo>
                <a:lnTo>
                  <a:pt x="410225" y="1457682"/>
                </a:lnTo>
                <a:lnTo>
                  <a:pt x="451617" y="1478199"/>
                </a:lnTo>
                <a:lnTo>
                  <a:pt x="494363" y="1496276"/>
                </a:lnTo>
                <a:lnTo>
                  <a:pt x="538372" y="1511820"/>
                </a:lnTo>
                <a:lnTo>
                  <a:pt x="583554" y="1524741"/>
                </a:lnTo>
                <a:lnTo>
                  <a:pt x="629817" y="1534949"/>
                </a:lnTo>
                <a:lnTo>
                  <a:pt x="677072" y="1542352"/>
                </a:lnTo>
                <a:lnTo>
                  <a:pt x="725227" y="1546861"/>
                </a:lnTo>
                <a:lnTo>
                  <a:pt x="774192" y="1548383"/>
                </a:lnTo>
                <a:lnTo>
                  <a:pt x="823156" y="1546861"/>
                </a:lnTo>
                <a:lnTo>
                  <a:pt x="871311" y="1542352"/>
                </a:lnTo>
                <a:lnTo>
                  <a:pt x="918566" y="1534949"/>
                </a:lnTo>
                <a:lnTo>
                  <a:pt x="964829" y="1524741"/>
                </a:lnTo>
                <a:lnTo>
                  <a:pt x="1010011" y="1511820"/>
                </a:lnTo>
                <a:lnTo>
                  <a:pt x="1054020" y="1496276"/>
                </a:lnTo>
                <a:lnTo>
                  <a:pt x="1096766" y="1478199"/>
                </a:lnTo>
                <a:lnTo>
                  <a:pt x="1138158" y="1457682"/>
                </a:lnTo>
                <a:lnTo>
                  <a:pt x="1178106" y="1434813"/>
                </a:lnTo>
                <a:lnTo>
                  <a:pt x="1216519" y="1409684"/>
                </a:lnTo>
                <a:lnTo>
                  <a:pt x="1253306" y="1382385"/>
                </a:lnTo>
                <a:lnTo>
                  <a:pt x="1288377" y="1353007"/>
                </a:lnTo>
                <a:lnTo>
                  <a:pt x="1321641" y="1321641"/>
                </a:lnTo>
                <a:lnTo>
                  <a:pt x="1353007" y="1288377"/>
                </a:lnTo>
                <a:lnTo>
                  <a:pt x="1382385" y="1253306"/>
                </a:lnTo>
                <a:lnTo>
                  <a:pt x="1409684" y="1216519"/>
                </a:lnTo>
                <a:lnTo>
                  <a:pt x="1434813" y="1178106"/>
                </a:lnTo>
                <a:lnTo>
                  <a:pt x="1457682" y="1138158"/>
                </a:lnTo>
                <a:lnTo>
                  <a:pt x="1478199" y="1096766"/>
                </a:lnTo>
                <a:lnTo>
                  <a:pt x="1496276" y="1054020"/>
                </a:lnTo>
                <a:lnTo>
                  <a:pt x="1511820" y="1010011"/>
                </a:lnTo>
                <a:lnTo>
                  <a:pt x="1524741" y="964829"/>
                </a:lnTo>
                <a:lnTo>
                  <a:pt x="1534949" y="918566"/>
                </a:lnTo>
                <a:lnTo>
                  <a:pt x="1542352" y="871311"/>
                </a:lnTo>
                <a:lnTo>
                  <a:pt x="1546861" y="823156"/>
                </a:lnTo>
                <a:lnTo>
                  <a:pt x="1548383" y="774191"/>
                </a:lnTo>
                <a:lnTo>
                  <a:pt x="1548383" y="0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65423" y="3518661"/>
            <a:ext cx="1017905" cy="831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0645" algn="just">
              <a:lnSpc>
                <a:spcPct val="100000"/>
              </a:lnSpc>
            </a:pPr>
            <a:r>
              <a:rPr sz="1800" b="1" spc="-245" dirty="0">
                <a:solidFill>
                  <a:srgbClr val="FFFFFF"/>
                </a:solidFill>
                <a:latin typeface="Verdana"/>
                <a:cs typeface="Verdana"/>
              </a:rPr>
              <a:t>Think</a:t>
            </a:r>
            <a:r>
              <a:rPr sz="18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8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b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Verdana"/>
                <a:cs typeface="Verdana"/>
              </a:rPr>
              <a:t>another</a:t>
            </a:r>
            <a:r>
              <a:rPr sz="18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59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37335" algn="l"/>
                <a:tab pos="2156460" algn="l"/>
              </a:tabLst>
            </a:pPr>
            <a:r>
              <a:rPr sz="4000" spc="195" dirty="0"/>
              <a:t>What	</a:t>
            </a:r>
            <a:r>
              <a:rPr sz="4000" spc="210" dirty="0"/>
              <a:t>is	</a:t>
            </a:r>
            <a:r>
              <a:rPr sz="4000" spc="245" dirty="0"/>
              <a:t>Metad</a:t>
            </a:r>
            <a:r>
              <a:rPr sz="4000" spc="215" dirty="0"/>
              <a:t>a</a:t>
            </a:r>
            <a:r>
              <a:rPr sz="4000" spc="459" dirty="0"/>
              <a:t>ta?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1167383" y="1813560"/>
            <a:ext cx="8295132" cy="4977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6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19" y="2339340"/>
            <a:ext cx="2093976" cy="459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13064" y="4343400"/>
            <a:ext cx="760730" cy="1074420"/>
          </a:xfrm>
          <a:custGeom>
            <a:avLst/>
            <a:gdLst/>
            <a:ahLst/>
            <a:cxnLst/>
            <a:rect l="l" t="t" r="r" b="b"/>
            <a:pathLst>
              <a:path w="760729" h="1074420">
                <a:moveTo>
                  <a:pt x="0" y="1074420"/>
                </a:moveTo>
                <a:lnTo>
                  <a:pt x="760476" y="1074420"/>
                </a:lnTo>
                <a:lnTo>
                  <a:pt x="760476" y="0"/>
                </a:lnTo>
                <a:lnTo>
                  <a:pt x="0" y="0"/>
                </a:lnTo>
                <a:lnTo>
                  <a:pt x="0" y="10744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547" y="3284601"/>
            <a:ext cx="2690495" cy="147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165">
              <a:lnSpc>
                <a:spcPct val="100000"/>
              </a:lnSpc>
            </a:pPr>
            <a:r>
              <a:rPr sz="1600" spc="-330" dirty="0">
                <a:latin typeface="Verdana"/>
                <a:cs typeface="Verdana"/>
              </a:rPr>
              <a:t>T</a:t>
            </a:r>
            <a:r>
              <a:rPr sz="1600" spc="-125" dirty="0">
                <a:latin typeface="Verdana"/>
                <a:cs typeface="Verdana"/>
              </a:rPr>
              <a:t>his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105" dirty="0">
                <a:latin typeface="Verdana"/>
                <a:cs typeface="Verdana"/>
              </a:rPr>
              <a:t>ll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30" dirty="0">
                <a:latin typeface="Verdana"/>
                <a:cs typeface="Verdana"/>
              </a:rPr>
              <a:t> us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dirty="0">
                <a:latin typeface="Verdana"/>
                <a:cs typeface="Verdana"/>
              </a:rPr>
              <a:t>hat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w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don’t</a:t>
            </a:r>
            <a:r>
              <a:rPr sz="1600" spc="20" dirty="0">
                <a:latin typeface="Verdana"/>
                <a:cs typeface="Verdana"/>
              </a:rPr>
              <a:t> n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95" dirty="0">
                <a:latin typeface="Verdana"/>
                <a:cs typeface="Verdana"/>
              </a:rPr>
              <a:t>d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70" dirty="0">
                <a:latin typeface="Verdana"/>
                <a:cs typeface="Verdana"/>
              </a:rPr>
              <a:t>o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know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20" dirty="0">
                <a:latin typeface="Verdana"/>
                <a:cs typeface="Verdana"/>
              </a:rPr>
              <a:t>he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125" dirty="0">
                <a:latin typeface="Verdana"/>
                <a:cs typeface="Verdana"/>
              </a:rPr>
              <a:t>O</a:t>
            </a:r>
            <a:r>
              <a:rPr sz="1600" spc="-55" dirty="0">
                <a:latin typeface="Verdana"/>
                <a:cs typeface="Verdana"/>
              </a:rPr>
              <a:t>r</a:t>
            </a:r>
            <a:r>
              <a:rPr sz="1600" spc="-85" dirty="0">
                <a:latin typeface="Verdana"/>
                <a:cs typeface="Verdana"/>
              </a:rPr>
              <a:t>g</a:t>
            </a:r>
            <a:r>
              <a:rPr sz="1600" spc="-20" dirty="0">
                <a:latin typeface="Verdana"/>
                <a:cs typeface="Verdana"/>
              </a:rPr>
              <a:t>an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45" dirty="0">
                <a:latin typeface="Verdana"/>
                <a:cs typeface="Verdana"/>
              </a:rPr>
              <a:t>s</a:t>
            </a:r>
            <a:r>
              <a:rPr sz="1600" spc="-50" dirty="0">
                <a:latin typeface="Verdana"/>
                <a:cs typeface="Verdana"/>
              </a:rPr>
              <a:t>a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15" dirty="0">
                <a:latin typeface="Verdana"/>
                <a:cs typeface="Verdana"/>
              </a:rPr>
              <a:t>on</a:t>
            </a:r>
            <a:r>
              <a:rPr sz="1600" spc="-105" dirty="0">
                <a:latin typeface="Verdana"/>
                <a:cs typeface="Verdana"/>
              </a:rPr>
              <a:t> t</a:t>
            </a:r>
            <a:r>
              <a:rPr sz="1600" spc="70" dirty="0">
                <a:latin typeface="Verdana"/>
                <a:cs typeface="Verdana"/>
              </a:rPr>
              <a:t>o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f</a:t>
            </a:r>
            <a:r>
              <a:rPr sz="1600" spc="-75" dirty="0">
                <a:latin typeface="Verdana"/>
                <a:cs typeface="Verdana"/>
              </a:rPr>
              <a:t>i</a:t>
            </a:r>
            <a:r>
              <a:rPr sz="1600" spc="25" dirty="0">
                <a:latin typeface="Verdana"/>
                <a:cs typeface="Verdana"/>
              </a:rPr>
              <a:t>nd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125" dirty="0"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  <a:p>
            <a:pPr marL="12700" marR="5080" algn="just">
              <a:lnSpc>
                <a:spcPct val="99800"/>
              </a:lnSpc>
              <a:spcBef>
                <a:spcPts val="15"/>
              </a:spcBef>
            </a:pPr>
            <a:r>
              <a:rPr sz="1600" spc="30" dirty="0">
                <a:latin typeface="Verdana"/>
                <a:cs typeface="Verdana"/>
              </a:rPr>
              <a:t>P</a:t>
            </a:r>
            <a:r>
              <a:rPr sz="1600" spc="25" dirty="0">
                <a:latin typeface="Verdana"/>
                <a:cs typeface="Verdana"/>
              </a:rPr>
              <a:t>e</a:t>
            </a:r>
            <a:r>
              <a:rPr sz="1600" spc="-105" dirty="0">
                <a:latin typeface="Verdana"/>
                <a:cs typeface="Verdana"/>
              </a:rPr>
              <a:t>rson.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85" dirty="0">
                <a:latin typeface="Verdana"/>
                <a:cs typeface="Verdana"/>
              </a:rPr>
              <a:t>A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P</a:t>
            </a:r>
            <a:r>
              <a:rPr sz="1600" spc="25" dirty="0">
                <a:latin typeface="Verdana"/>
                <a:cs typeface="Verdana"/>
              </a:rPr>
              <a:t>e</a:t>
            </a:r>
            <a:r>
              <a:rPr sz="1600" spc="-95" dirty="0">
                <a:latin typeface="Verdana"/>
                <a:cs typeface="Verdana"/>
              </a:rPr>
              <a:t>rson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85" dirty="0">
                <a:latin typeface="Verdana"/>
                <a:cs typeface="Verdana"/>
              </a:rPr>
              <a:t>d</a:t>
            </a:r>
            <a:r>
              <a:rPr sz="1600" spc="75" dirty="0">
                <a:latin typeface="Verdana"/>
                <a:cs typeface="Verdana"/>
              </a:rPr>
              <a:t>oe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b="1" spc="-185" dirty="0">
                <a:latin typeface="Verdana"/>
                <a:cs typeface="Verdana"/>
              </a:rPr>
              <a:t>N</a:t>
            </a:r>
            <a:r>
              <a:rPr sz="1600" b="1" spc="-220" dirty="0">
                <a:latin typeface="Verdana"/>
                <a:cs typeface="Verdana"/>
              </a:rPr>
              <a:t>OT</a:t>
            </a:r>
            <a:r>
              <a:rPr sz="1600" b="1" spc="-1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ha</a:t>
            </a:r>
            <a:r>
              <a:rPr sz="1600" spc="30" dirty="0">
                <a:latin typeface="Verdana"/>
                <a:cs typeface="Verdana"/>
              </a:rPr>
              <a:t>v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70" dirty="0">
                <a:latin typeface="Verdana"/>
                <a:cs typeface="Verdana"/>
              </a:rPr>
              <a:t>o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b</a:t>
            </a:r>
            <a:r>
              <a:rPr sz="1600" spc="85" dirty="0">
                <a:latin typeface="Verdana"/>
                <a:cs typeface="Verdana"/>
              </a:rPr>
              <a:t>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b="1" spc="-105" dirty="0">
                <a:latin typeface="Verdana"/>
                <a:cs typeface="Verdana"/>
              </a:rPr>
              <a:t>“employed</a:t>
            </a:r>
            <a:r>
              <a:rPr sz="1600" b="1" spc="-70" dirty="0">
                <a:latin typeface="Verdana"/>
                <a:cs typeface="Verdana"/>
              </a:rPr>
              <a:t> </a:t>
            </a:r>
            <a:r>
              <a:rPr sz="1600" b="1" spc="-120" dirty="0">
                <a:latin typeface="Verdana"/>
                <a:cs typeface="Verdana"/>
              </a:rPr>
              <a:t>by”</a:t>
            </a:r>
            <a:r>
              <a:rPr sz="1600" b="1" spc="-6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a</a:t>
            </a:r>
            <a:r>
              <a:rPr sz="1600" spc="45" dirty="0">
                <a:latin typeface="Verdana"/>
                <a:cs typeface="Verdana"/>
              </a:rPr>
              <a:t>n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125" dirty="0">
                <a:latin typeface="Verdana"/>
                <a:cs typeface="Verdana"/>
              </a:rPr>
              <a:t>O</a:t>
            </a:r>
            <a:r>
              <a:rPr sz="1600" spc="-55" dirty="0">
                <a:latin typeface="Verdana"/>
                <a:cs typeface="Verdana"/>
              </a:rPr>
              <a:t>r</a:t>
            </a:r>
            <a:r>
              <a:rPr sz="1600" spc="-85" dirty="0">
                <a:latin typeface="Verdana"/>
                <a:cs typeface="Verdana"/>
              </a:rPr>
              <a:t>g</a:t>
            </a:r>
            <a:r>
              <a:rPr sz="1600" spc="-20" dirty="0">
                <a:latin typeface="Verdana"/>
                <a:cs typeface="Verdana"/>
              </a:rPr>
              <a:t>an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45" dirty="0">
                <a:latin typeface="Verdana"/>
                <a:cs typeface="Verdana"/>
              </a:rPr>
              <a:t>s</a:t>
            </a:r>
            <a:r>
              <a:rPr sz="1600" spc="-50" dirty="0">
                <a:latin typeface="Verdana"/>
                <a:cs typeface="Verdana"/>
              </a:rPr>
              <a:t>a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40" dirty="0">
                <a:latin typeface="Verdana"/>
                <a:cs typeface="Verdana"/>
              </a:rPr>
              <a:t>on.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0125" algn="l"/>
              </a:tabLst>
            </a:pPr>
            <a:r>
              <a:rPr sz="4000" spc="245" dirty="0"/>
              <a:t>Relatio</a:t>
            </a:r>
            <a:r>
              <a:rPr sz="4000" spc="290" dirty="0"/>
              <a:t>n</a:t>
            </a:r>
            <a:r>
              <a:rPr sz="4000" spc="204" dirty="0"/>
              <a:t>shi</a:t>
            </a:r>
            <a:r>
              <a:rPr sz="4000" spc="280" dirty="0"/>
              <a:t>p</a:t>
            </a:r>
            <a:r>
              <a:rPr sz="4000" dirty="0"/>
              <a:t>	</a:t>
            </a:r>
            <a:r>
              <a:rPr sz="4000" spc="235" dirty="0"/>
              <a:t>Types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615187" y="2242311"/>
            <a:ext cx="3726179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PE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35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20" dirty="0">
                <a:solidFill>
                  <a:srgbClr val="D11F2E"/>
                </a:solidFill>
                <a:latin typeface="Verdana"/>
                <a:cs typeface="Verdana"/>
              </a:rPr>
              <a:t>“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2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3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”</a:t>
            </a:r>
            <a:r>
              <a:rPr sz="1400" b="1" spc="-6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9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TI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2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15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TI</a:t>
            </a:r>
            <a:r>
              <a:rPr sz="1400" b="1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26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,</a:t>
            </a:r>
            <a:r>
              <a:rPr sz="1400" b="1" spc="-6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0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-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6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3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140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40" dirty="0">
                <a:solidFill>
                  <a:srgbClr val="D11F2E"/>
                </a:solidFill>
                <a:latin typeface="Verdana"/>
                <a:cs typeface="Verdana"/>
              </a:rPr>
              <a:t>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45179" y="5224272"/>
            <a:ext cx="1603248" cy="1603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79291" y="5417820"/>
            <a:ext cx="1395984" cy="1083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63467" y="5242560"/>
            <a:ext cx="1548765" cy="1548765"/>
          </a:xfrm>
          <a:custGeom>
            <a:avLst/>
            <a:gdLst/>
            <a:ahLst/>
            <a:cxnLst/>
            <a:rect l="l" t="t" r="r" b="b"/>
            <a:pathLst>
              <a:path w="1548764" h="1548765">
                <a:moveTo>
                  <a:pt x="1548384" y="0"/>
                </a:moveTo>
                <a:lnTo>
                  <a:pt x="774192" y="0"/>
                </a:lnTo>
                <a:lnTo>
                  <a:pt x="725227" y="1522"/>
                </a:lnTo>
                <a:lnTo>
                  <a:pt x="677072" y="6031"/>
                </a:lnTo>
                <a:lnTo>
                  <a:pt x="629817" y="13434"/>
                </a:lnTo>
                <a:lnTo>
                  <a:pt x="583554" y="23642"/>
                </a:lnTo>
                <a:lnTo>
                  <a:pt x="538372" y="36563"/>
                </a:lnTo>
                <a:lnTo>
                  <a:pt x="494363" y="52107"/>
                </a:lnTo>
                <a:lnTo>
                  <a:pt x="451617" y="70184"/>
                </a:lnTo>
                <a:lnTo>
                  <a:pt x="410225" y="90701"/>
                </a:lnTo>
                <a:lnTo>
                  <a:pt x="370277" y="113570"/>
                </a:lnTo>
                <a:lnTo>
                  <a:pt x="331864" y="138699"/>
                </a:lnTo>
                <a:lnTo>
                  <a:pt x="295077" y="165998"/>
                </a:lnTo>
                <a:lnTo>
                  <a:pt x="260006" y="195376"/>
                </a:lnTo>
                <a:lnTo>
                  <a:pt x="226742" y="226742"/>
                </a:lnTo>
                <a:lnTo>
                  <a:pt x="195376" y="260006"/>
                </a:lnTo>
                <a:lnTo>
                  <a:pt x="165998" y="295077"/>
                </a:lnTo>
                <a:lnTo>
                  <a:pt x="138699" y="331864"/>
                </a:lnTo>
                <a:lnTo>
                  <a:pt x="113570" y="370277"/>
                </a:lnTo>
                <a:lnTo>
                  <a:pt x="90701" y="410225"/>
                </a:lnTo>
                <a:lnTo>
                  <a:pt x="70184" y="451617"/>
                </a:lnTo>
                <a:lnTo>
                  <a:pt x="52107" y="494363"/>
                </a:lnTo>
                <a:lnTo>
                  <a:pt x="36563" y="538372"/>
                </a:lnTo>
                <a:lnTo>
                  <a:pt x="23642" y="583554"/>
                </a:lnTo>
                <a:lnTo>
                  <a:pt x="13434" y="629817"/>
                </a:lnTo>
                <a:lnTo>
                  <a:pt x="6031" y="677072"/>
                </a:lnTo>
                <a:lnTo>
                  <a:pt x="1522" y="725227"/>
                </a:lnTo>
                <a:lnTo>
                  <a:pt x="0" y="774191"/>
                </a:lnTo>
                <a:lnTo>
                  <a:pt x="1522" y="823152"/>
                </a:lnTo>
                <a:lnTo>
                  <a:pt x="6031" y="871304"/>
                </a:lnTo>
                <a:lnTo>
                  <a:pt x="13434" y="918555"/>
                </a:lnTo>
                <a:lnTo>
                  <a:pt x="23642" y="964817"/>
                </a:lnTo>
                <a:lnTo>
                  <a:pt x="36563" y="1009996"/>
                </a:lnTo>
                <a:lnTo>
                  <a:pt x="52107" y="1054004"/>
                </a:lnTo>
                <a:lnTo>
                  <a:pt x="70184" y="1096750"/>
                </a:lnTo>
                <a:lnTo>
                  <a:pt x="90701" y="1138141"/>
                </a:lnTo>
                <a:lnTo>
                  <a:pt x="113570" y="1178089"/>
                </a:lnTo>
                <a:lnTo>
                  <a:pt x="138699" y="1216502"/>
                </a:lnTo>
                <a:lnTo>
                  <a:pt x="165998" y="1253290"/>
                </a:lnTo>
                <a:lnTo>
                  <a:pt x="195376" y="1288362"/>
                </a:lnTo>
                <a:lnTo>
                  <a:pt x="226742" y="1321627"/>
                </a:lnTo>
                <a:lnTo>
                  <a:pt x="260006" y="1352994"/>
                </a:lnTo>
                <a:lnTo>
                  <a:pt x="295077" y="1382373"/>
                </a:lnTo>
                <a:lnTo>
                  <a:pt x="331864" y="1409673"/>
                </a:lnTo>
                <a:lnTo>
                  <a:pt x="370277" y="1434804"/>
                </a:lnTo>
                <a:lnTo>
                  <a:pt x="410225" y="1457674"/>
                </a:lnTo>
                <a:lnTo>
                  <a:pt x="451617" y="1478193"/>
                </a:lnTo>
                <a:lnTo>
                  <a:pt x="494363" y="1496271"/>
                </a:lnTo>
                <a:lnTo>
                  <a:pt x="538372" y="1511816"/>
                </a:lnTo>
                <a:lnTo>
                  <a:pt x="583554" y="1524739"/>
                </a:lnTo>
                <a:lnTo>
                  <a:pt x="629817" y="1534947"/>
                </a:lnTo>
                <a:lnTo>
                  <a:pt x="677072" y="1542351"/>
                </a:lnTo>
                <a:lnTo>
                  <a:pt x="725227" y="1546860"/>
                </a:lnTo>
                <a:lnTo>
                  <a:pt x="774192" y="1548383"/>
                </a:lnTo>
                <a:lnTo>
                  <a:pt x="823156" y="1546860"/>
                </a:lnTo>
                <a:lnTo>
                  <a:pt x="871311" y="1542351"/>
                </a:lnTo>
                <a:lnTo>
                  <a:pt x="918566" y="1534947"/>
                </a:lnTo>
                <a:lnTo>
                  <a:pt x="964829" y="1524739"/>
                </a:lnTo>
                <a:lnTo>
                  <a:pt x="1010011" y="1511816"/>
                </a:lnTo>
                <a:lnTo>
                  <a:pt x="1054020" y="1496271"/>
                </a:lnTo>
                <a:lnTo>
                  <a:pt x="1096766" y="1478193"/>
                </a:lnTo>
                <a:lnTo>
                  <a:pt x="1138158" y="1457674"/>
                </a:lnTo>
                <a:lnTo>
                  <a:pt x="1178106" y="1434804"/>
                </a:lnTo>
                <a:lnTo>
                  <a:pt x="1216519" y="1409673"/>
                </a:lnTo>
                <a:lnTo>
                  <a:pt x="1253306" y="1382373"/>
                </a:lnTo>
                <a:lnTo>
                  <a:pt x="1288377" y="1352994"/>
                </a:lnTo>
                <a:lnTo>
                  <a:pt x="1321641" y="1321627"/>
                </a:lnTo>
                <a:lnTo>
                  <a:pt x="1353007" y="1288362"/>
                </a:lnTo>
                <a:lnTo>
                  <a:pt x="1382385" y="1253290"/>
                </a:lnTo>
                <a:lnTo>
                  <a:pt x="1409684" y="1216502"/>
                </a:lnTo>
                <a:lnTo>
                  <a:pt x="1434813" y="1178089"/>
                </a:lnTo>
                <a:lnTo>
                  <a:pt x="1457682" y="1138141"/>
                </a:lnTo>
                <a:lnTo>
                  <a:pt x="1478199" y="1096750"/>
                </a:lnTo>
                <a:lnTo>
                  <a:pt x="1496276" y="1054004"/>
                </a:lnTo>
                <a:lnTo>
                  <a:pt x="1511820" y="1009996"/>
                </a:lnTo>
                <a:lnTo>
                  <a:pt x="1524741" y="964817"/>
                </a:lnTo>
                <a:lnTo>
                  <a:pt x="1534949" y="918555"/>
                </a:lnTo>
                <a:lnTo>
                  <a:pt x="1542352" y="871304"/>
                </a:lnTo>
                <a:lnTo>
                  <a:pt x="1546861" y="823152"/>
                </a:lnTo>
                <a:lnTo>
                  <a:pt x="1548384" y="774191"/>
                </a:lnTo>
                <a:lnTo>
                  <a:pt x="1548384" y="0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23564" y="5501640"/>
            <a:ext cx="1030605" cy="831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</a:pPr>
            <a:r>
              <a:rPr sz="1800" b="1" spc="-110" dirty="0">
                <a:solidFill>
                  <a:srgbClr val="FFFFFF"/>
                </a:solidFill>
                <a:latin typeface="Verdana"/>
                <a:cs typeface="Verdana"/>
              </a:rPr>
              <a:t>Bac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800" b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8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b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29" dirty="0">
                <a:solidFill>
                  <a:srgbClr val="FFFFFF"/>
                </a:solidFill>
                <a:latin typeface="Verdana"/>
                <a:cs typeface="Verdana"/>
              </a:rPr>
              <a:t>ou</a:t>
            </a:r>
            <a:r>
              <a:rPr sz="1800" b="1" spc="-1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b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Asset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93690" y="4168394"/>
            <a:ext cx="2125345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75"/>
              </a:lnSpc>
            </a:pPr>
            <a:r>
              <a:rPr sz="1400" b="1" spc="150" dirty="0">
                <a:latin typeface="Cambria"/>
                <a:cs typeface="Cambria"/>
              </a:rPr>
              <a:t>O</a:t>
            </a:r>
            <a:r>
              <a:rPr sz="1400" b="1" spc="50" dirty="0">
                <a:latin typeface="Cambria"/>
                <a:cs typeface="Cambria"/>
              </a:rPr>
              <a:t>rga</a:t>
            </a:r>
            <a:r>
              <a:rPr sz="1400" b="1" spc="105" dirty="0">
                <a:latin typeface="Cambria"/>
                <a:cs typeface="Cambria"/>
              </a:rPr>
              <a:t>n</a:t>
            </a:r>
            <a:r>
              <a:rPr sz="1400" b="1" spc="85" dirty="0">
                <a:latin typeface="Cambria"/>
                <a:cs typeface="Cambria"/>
              </a:rPr>
              <a:t>isat</a:t>
            </a:r>
            <a:r>
              <a:rPr sz="1400" b="1" spc="45" dirty="0">
                <a:latin typeface="Cambria"/>
                <a:cs typeface="Cambria"/>
              </a:rPr>
              <a:t>i</a:t>
            </a:r>
            <a:r>
              <a:rPr sz="1400" b="1" spc="80" dirty="0">
                <a:latin typeface="Cambria"/>
                <a:cs typeface="Cambria"/>
              </a:rPr>
              <a:t>o</a:t>
            </a:r>
            <a:r>
              <a:rPr sz="1400" b="1" spc="105" dirty="0">
                <a:latin typeface="Cambria"/>
                <a:cs typeface="Cambria"/>
              </a:rPr>
              <a:t>n</a:t>
            </a:r>
            <a:r>
              <a:rPr sz="1400" b="1" spc="135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t</a:t>
            </a:r>
            <a:r>
              <a:rPr sz="1400" spc="40" dirty="0">
                <a:latin typeface="Cambria"/>
                <a:cs typeface="Cambria"/>
              </a:rPr>
              <a:t>o</a:t>
            </a:r>
            <a:r>
              <a:rPr sz="1400" spc="125" dirty="0">
                <a:latin typeface="Cambria"/>
                <a:cs typeface="Cambria"/>
              </a:rPr>
              <a:t> </a:t>
            </a:r>
            <a:r>
              <a:rPr sz="1400" b="1" spc="50" dirty="0">
                <a:latin typeface="Cambria"/>
                <a:cs typeface="Cambria"/>
              </a:rPr>
              <a:t>Pers</a:t>
            </a:r>
            <a:r>
              <a:rPr sz="1400" b="1" spc="65" dirty="0">
                <a:latin typeface="Cambria"/>
                <a:cs typeface="Cambria"/>
              </a:rPr>
              <a:t>o</a:t>
            </a:r>
            <a:r>
              <a:rPr sz="1400" b="1" spc="105" dirty="0">
                <a:latin typeface="Cambria"/>
                <a:cs typeface="Cambria"/>
              </a:rPr>
              <a:t>n</a:t>
            </a:r>
            <a:endParaRPr sz="1400">
              <a:latin typeface="Cambria"/>
              <a:cs typeface="Cambria"/>
            </a:endParaRPr>
          </a:p>
          <a:p>
            <a:pPr marL="48895">
              <a:lnSpc>
                <a:spcPts val="1675"/>
              </a:lnSpc>
            </a:pPr>
            <a:r>
              <a:rPr sz="1400" spc="25" dirty="0">
                <a:latin typeface="Cambria"/>
                <a:cs typeface="Cambria"/>
              </a:rPr>
              <a:t>r</a:t>
            </a:r>
            <a:r>
              <a:rPr sz="1400" spc="50" dirty="0">
                <a:latin typeface="Cambria"/>
                <a:cs typeface="Cambria"/>
              </a:rPr>
              <a:t>e</a:t>
            </a:r>
            <a:r>
              <a:rPr sz="1400" spc="80" dirty="0">
                <a:latin typeface="Cambria"/>
                <a:cs typeface="Cambria"/>
              </a:rPr>
              <a:t>la</a:t>
            </a:r>
            <a:r>
              <a:rPr sz="1400" spc="60" dirty="0">
                <a:latin typeface="Cambria"/>
                <a:cs typeface="Cambria"/>
              </a:rPr>
              <a:t>t</a:t>
            </a:r>
            <a:r>
              <a:rPr sz="1400" spc="35" dirty="0">
                <a:latin typeface="Cambria"/>
                <a:cs typeface="Cambria"/>
              </a:rPr>
              <a:t>io</a:t>
            </a:r>
            <a:r>
              <a:rPr sz="1400" spc="105" dirty="0">
                <a:latin typeface="Cambria"/>
                <a:cs typeface="Cambria"/>
              </a:rPr>
              <a:t>nshi</a:t>
            </a:r>
            <a:r>
              <a:rPr sz="1400" spc="90" dirty="0">
                <a:latin typeface="Cambria"/>
                <a:cs typeface="Cambria"/>
              </a:rPr>
              <a:t>p</a:t>
            </a:r>
            <a:r>
              <a:rPr sz="1400" spc="125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is</a:t>
            </a:r>
            <a:r>
              <a:rPr sz="1400" spc="135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o</a:t>
            </a:r>
            <a:r>
              <a:rPr sz="1400" spc="90" dirty="0">
                <a:latin typeface="Cambria"/>
                <a:cs typeface="Cambria"/>
              </a:rPr>
              <a:t>p</a:t>
            </a:r>
            <a:r>
              <a:rPr sz="1400" spc="50" dirty="0">
                <a:latin typeface="Cambria"/>
                <a:cs typeface="Cambria"/>
              </a:rPr>
              <a:t>t</a:t>
            </a:r>
            <a:r>
              <a:rPr sz="1400" spc="35" dirty="0">
                <a:latin typeface="Cambria"/>
                <a:cs typeface="Cambria"/>
              </a:rPr>
              <a:t>io</a:t>
            </a:r>
            <a:r>
              <a:rPr sz="1400" spc="114" dirty="0">
                <a:latin typeface="Cambria"/>
                <a:cs typeface="Cambria"/>
              </a:rPr>
              <a:t>nal,</a:t>
            </a:r>
            <a:endParaRPr sz="1400">
              <a:latin typeface="Cambria"/>
              <a:cs typeface="Cambria"/>
            </a:endParaRPr>
          </a:p>
          <a:p>
            <a:pPr marL="789305">
              <a:lnSpc>
                <a:spcPct val="100000"/>
              </a:lnSpc>
            </a:pPr>
            <a:r>
              <a:rPr sz="1400" spc="105" dirty="0">
                <a:latin typeface="Cambria"/>
                <a:cs typeface="Cambria"/>
              </a:rPr>
              <a:t>no</a:t>
            </a:r>
            <a:r>
              <a:rPr sz="1400" spc="110" dirty="0">
                <a:latin typeface="Cambria"/>
                <a:cs typeface="Cambria"/>
              </a:rPr>
              <a:t>n</a:t>
            </a:r>
            <a:r>
              <a:rPr sz="1400" spc="95" dirty="0">
                <a:latin typeface="Cambria"/>
                <a:cs typeface="Cambria"/>
              </a:rPr>
              <a:t>-</a:t>
            </a:r>
            <a:r>
              <a:rPr sz="1400" spc="60" dirty="0">
                <a:latin typeface="Cambria"/>
                <a:cs typeface="Cambria"/>
              </a:rPr>
              <a:t>id</a:t>
            </a:r>
            <a:r>
              <a:rPr sz="1400" spc="50" dirty="0">
                <a:latin typeface="Cambria"/>
                <a:cs typeface="Cambria"/>
              </a:rPr>
              <a:t>e</a:t>
            </a:r>
            <a:r>
              <a:rPr sz="1400" spc="120" dirty="0">
                <a:latin typeface="Cambria"/>
                <a:cs typeface="Cambria"/>
              </a:rPr>
              <a:t>n</a:t>
            </a:r>
            <a:r>
              <a:rPr sz="1400" spc="65" dirty="0">
                <a:latin typeface="Cambria"/>
                <a:cs typeface="Cambria"/>
              </a:rPr>
              <a:t>t</a:t>
            </a:r>
            <a:r>
              <a:rPr sz="1400" spc="25" dirty="0">
                <a:latin typeface="Cambria"/>
                <a:cs typeface="Cambria"/>
              </a:rPr>
              <a:t>i</a:t>
            </a:r>
            <a:r>
              <a:rPr sz="1400" spc="15" dirty="0">
                <a:latin typeface="Cambria"/>
                <a:cs typeface="Cambria"/>
              </a:rPr>
              <a:t>f</a:t>
            </a:r>
            <a:r>
              <a:rPr sz="1400" spc="65" dirty="0">
                <a:latin typeface="Cambria"/>
                <a:cs typeface="Cambria"/>
              </a:rPr>
              <a:t>yi</a:t>
            </a:r>
            <a:r>
              <a:rPr sz="1400" spc="85" dirty="0">
                <a:latin typeface="Cambria"/>
                <a:cs typeface="Cambria"/>
              </a:rPr>
              <a:t>n</a:t>
            </a:r>
            <a:r>
              <a:rPr sz="1400" spc="65" dirty="0">
                <a:latin typeface="Cambria"/>
                <a:cs typeface="Cambria"/>
              </a:rPr>
              <a:t>g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04684" y="4093972"/>
            <a:ext cx="805180" cy="406400"/>
          </a:xfrm>
          <a:custGeom>
            <a:avLst/>
            <a:gdLst/>
            <a:ahLst/>
            <a:cxnLst/>
            <a:rect l="l" t="t" r="r" b="b"/>
            <a:pathLst>
              <a:path w="805179" h="406400">
                <a:moveTo>
                  <a:pt x="777187" y="34190"/>
                </a:moveTo>
                <a:lnTo>
                  <a:pt x="0" y="394969"/>
                </a:lnTo>
                <a:lnTo>
                  <a:pt x="5334" y="406399"/>
                </a:lnTo>
                <a:lnTo>
                  <a:pt x="782530" y="45798"/>
                </a:lnTo>
                <a:lnTo>
                  <a:pt x="786804" y="36750"/>
                </a:lnTo>
                <a:lnTo>
                  <a:pt x="777187" y="34190"/>
                </a:lnTo>
                <a:close/>
              </a:path>
              <a:path w="805179" h="406400">
                <a:moveTo>
                  <a:pt x="798592" y="26796"/>
                </a:moveTo>
                <a:lnTo>
                  <a:pt x="793115" y="26796"/>
                </a:lnTo>
                <a:lnTo>
                  <a:pt x="798576" y="38353"/>
                </a:lnTo>
                <a:lnTo>
                  <a:pt x="782530" y="45798"/>
                </a:lnTo>
                <a:lnTo>
                  <a:pt x="747649" y="119633"/>
                </a:lnTo>
                <a:lnTo>
                  <a:pt x="746251" y="122808"/>
                </a:lnTo>
                <a:lnTo>
                  <a:pt x="747522" y="126491"/>
                </a:lnTo>
                <a:lnTo>
                  <a:pt x="753872" y="129539"/>
                </a:lnTo>
                <a:lnTo>
                  <a:pt x="757682" y="128142"/>
                </a:lnTo>
                <a:lnTo>
                  <a:pt x="759206" y="124967"/>
                </a:lnTo>
                <a:lnTo>
                  <a:pt x="804799" y="28447"/>
                </a:lnTo>
                <a:lnTo>
                  <a:pt x="798592" y="26796"/>
                </a:lnTo>
                <a:close/>
              </a:path>
              <a:path w="805179" h="406400">
                <a:moveTo>
                  <a:pt x="786804" y="36750"/>
                </a:moveTo>
                <a:lnTo>
                  <a:pt x="782530" y="45798"/>
                </a:lnTo>
                <a:lnTo>
                  <a:pt x="797754" y="38734"/>
                </a:lnTo>
                <a:lnTo>
                  <a:pt x="794258" y="38734"/>
                </a:lnTo>
                <a:lnTo>
                  <a:pt x="786804" y="36750"/>
                </a:lnTo>
                <a:close/>
              </a:path>
              <a:path w="805179" h="406400">
                <a:moveTo>
                  <a:pt x="790067" y="29844"/>
                </a:moveTo>
                <a:lnTo>
                  <a:pt x="786804" y="36750"/>
                </a:lnTo>
                <a:lnTo>
                  <a:pt x="794258" y="38734"/>
                </a:lnTo>
                <a:lnTo>
                  <a:pt x="790067" y="29844"/>
                </a:lnTo>
                <a:close/>
              </a:path>
              <a:path w="805179" h="406400">
                <a:moveTo>
                  <a:pt x="794555" y="29844"/>
                </a:moveTo>
                <a:lnTo>
                  <a:pt x="790067" y="29844"/>
                </a:lnTo>
                <a:lnTo>
                  <a:pt x="794258" y="38734"/>
                </a:lnTo>
                <a:lnTo>
                  <a:pt x="797754" y="38734"/>
                </a:lnTo>
                <a:lnTo>
                  <a:pt x="798576" y="38353"/>
                </a:lnTo>
                <a:lnTo>
                  <a:pt x="794555" y="29844"/>
                </a:lnTo>
                <a:close/>
              </a:path>
              <a:path w="805179" h="406400">
                <a:moveTo>
                  <a:pt x="793115" y="26796"/>
                </a:moveTo>
                <a:lnTo>
                  <a:pt x="777187" y="34190"/>
                </a:lnTo>
                <a:lnTo>
                  <a:pt x="786804" y="36750"/>
                </a:lnTo>
                <a:lnTo>
                  <a:pt x="790067" y="29844"/>
                </a:lnTo>
                <a:lnTo>
                  <a:pt x="794555" y="29844"/>
                </a:lnTo>
                <a:lnTo>
                  <a:pt x="793115" y="26796"/>
                </a:lnTo>
                <a:close/>
              </a:path>
              <a:path w="805179" h="406400">
                <a:moveTo>
                  <a:pt x="698246" y="0"/>
                </a:moveTo>
                <a:lnTo>
                  <a:pt x="694817" y="2031"/>
                </a:lnTo>
                <a:lnTo>
                  <a:pt x="693801" y="5461"/>
                </a:lnTo>
                <a:lnTo>
                  <a:pt x="692912" y="8889"/>
                </a:lnTo>
                <a:lnTo>
                  <a:pt x="694944" y="12318"/>
                </a:lnTo>
                <a:lnTo>
                  <a:pt x="777187" y="34190"/>
                </a:lnTo>
                <a:lnTo>
                  <a:pt x="793115" y="26796"/>
                </a:lnTo>
                <a:lnTo>
                  <a:pt x="798592" y="26796"/>
                </a:lnTo>
                <a:lnTo>
                  <a:pt x="701675" y="1015"/>
                </a:lnTo>
                <a:lnTo>
                  <a:pt x="698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60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5676" y="2638044"/>
            <a:ext cx="1722120" cy="1421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7136" y="2720340"/>
            <a:ext cx="1278636" cy="1213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9902" y="2662285"/>
            <a:ext cx="1655445" cy="1355090"/>
          </a:xfrm>
          <a:custGeom>
            <a:avLst/>
            <a:gdLst/>
            <a:ahLst/>
            <a:cxnLst/>
            <a:rect l="l" t="t" r="r" b="b"/>
            <a:pathLst>
              <a:path w="1655445" h="1355089">
                <a:moveTo>
                  <a:pt x="1253658" y="1242456"/>
                </a:moveTo>
                <a:lnTo>
                  <a:pt x="988725" y="1242456"/>
                </a:lnTo>
                <a:lnTo>
                  <a:pt x="1219738" y="1354470"/>
                </a:lnTo>
                <a:lnTo>
                  <a:pt x="1253658" y="1242456"/>
                </a:lnTo>
                <a:close/>
              </a:path>
              <a:path w="1655445" h="1355089">
                <a:moveTo>
                  <a:pt x="826896" y="0"/>
                </a:moveTo>
                <a:lnTo>
                  <a:pt x="773810" y="1369"/>
                </a:lnTo>
                <a:lnTo>
                  <a:pt x="720344" y="5375"/>
                </a:lnTo>
                <a:lnTo>
                  <a:pt x="666627" y="12080"/>
                </a:lnTo>
                <a:lnTo>
                  <a:pt x="613599" y="21417"/>
                </a:lnTo>
                <a:lnTo>
                  <a:pt x="562164" y="33178"/>
                </a:lnTo>
                <a:lnTo>
                  <a:pt x="512408" y="47266"/>
                </a:lnTo>
                <a:lnTo>
                  <a:pt x="464416" y="63584"/>
                </a:lnTo>
                <a:lnTo>
                  <a:pt x="418274" y="82035"/>
                </a:lnTo>
                <a:lnTo>
                  <a:pt x="374068" y="102521"/>
                </a:lnTo>
                <a:lnTo>
                  <a:pt x="331884" y="124946"/>
                </a:lnTo>
                <a:lnTo>
                  <a:pt x="291807" y="149212"/>
                </a:lnTo>
                <a:lnTo>
                  <a:pt x="253923" y="175222"/>
                </a:lnTo>
                <a:lnTo>
                  <a:pt x="218317" y="202879"/>
                </a:lnTo>
                <a:lnTo>
                  <a:pt x="185076" y="232086"/>
                </a:lnTo>
                <a:lnTo>
                  <a:pt x="154286" y="262745"/>
                </a:lnTo>
                <a:lnTo>
                  <a:pt x="126031" y="294761"/>
                </a:lnTo>
                <a:lnTo>
                  <a:pt x="100398" y="328034"/>
                </a:lnTo>
                <a:lnTo>
                  <a:pt x="77472" y="362469"/>
                </a:lnTo>
                <a:lnTo>
                  <a:pt x="57339" y="397968"/>
                </a:lnTo>
                <a:lnTo>
                  <a:pt x="40085" y="434434"/>
                </a:lnTo>
                <a:lnTo>
                  <a:pt x="25796" y="471770"/>
                </a:lnTo>
                <a:lnTo>
                  <a:pt x="14557" y="509878"/>
                </a:lnTo>
                <a:lnTo>
                  <a:pt x="6454" y="548662"/>
                </a:lnTo>
                <a:lnTo>
                  <a:pt x="1573" y="588025"/>
                </a:lnTo>
                <a:lnTo>
                  <a:pt x="0" y="627868"/>
                </a:lnTo>
                <a:lnTo>
                  <a:pt x="1819" y="668096"/>
                </a:lnTo>
                <a:lnTo>
                  <a:pt x="7118" y="708611"/>
                </a:lnTo>
                <a:lnTo>
                  <a:pt x="15981" y="749315"/>
                </a:lnTo>
                <a:lnTo>
                  <a:pt x="28297" y="789500"/>
                </a:lnTo>
                <a:lnTo>
                  <a:pt x="43812" y="828478"/>
                </a:lnTo>
                <a:lnTo>
                  <a:pt x="62399" y="866183"/>
                </a:lnTo>
                <a:lnTo>
                  <a:pt x="83927" y="902552"/>
                </a:lnTo>
                <a:lnTo>
                  <a:pt x="108270" y="937518"/>
                </a:lnTo>
                <a:lnTo>
                  <a:pt x="135300" y="971017"/>
                </a:lnTo>
                <a:lnTo>
                  <a:pt x="164887" y="1002985"/>
                </a:lnTo>
                <a:lnTo>
                  <a:pt x="196904" y="1033356"/>
                </a:lnTo>
                <a:lnTo>
                  <a:pt x="231223" y="1062065"/>
                </a:lnTo>
                <a:lnTo>
                  <a:pt x="267715" y="1089047"/>
                </a:lnTo>
                <a:lnTo>
                  <a:pt x="306252" y="1114238"/>
                </a:lnTo>
                <a:lnTo>
                  <a:pt x="346706" y="1137573"/>
                </a:lnTo>
                <a:lnTo>
                  <a:pt x="388949" y="1158986"/>
                </a:lnTo>
                <a:lnTo>
                  <a:pt x="432853" y="1178413"/>
                </a:lnTo>
                <a:lnTo>
                  <a:pt x="478289" y="1195789"/>
                </a:lnTo>
                <a:lnTo>
                  <a:pt x="525129" y="1211049"/>
                </a:lnTo>
                <a:lnTo>
                  <a:pt x="573245" y="1224128"/>
                </a:lnTo>
                <a:lnTo>
                  <a:pt x="622509" y="1234961"/>
                </a:lnTo>
                <a:lnTo>
                  <a:pt x="672792" y="1243483"/>
                </a:lnTo>
                <a:lnTo>
                  <a:pt x="723967" y="1249630"/>
                </a:lnTo>
                <a:lnTo>
                  <a:pt x="775905" y="1253336"/>
                </a:lnTo>
                <a:lnTo>
                  <a:pt x="828478" y="1254537"/>
                </a:lnTo>
                <a:lnTo>
                  <a:pt x="881558" y="1253167"/>
                </a:lnTo>
                <a:lnTo>
                  <a:pt x="935016" y="1249161"/>
                </a:lnTo>
                <a:lnTo>
                  <a:pt x="988725" y="1242456"/>
                </a:lnTo>
                <a:lnTo>
                  <a:pt x="1253658" y="1242456"/>
                </a:lnTo>
                <a:lnTo>
                  <a:pt x="1281079" y="1151905"/>
                </a:lnTo>
                <a:lnTo>
                  <a:pt x="1329406" y="1126007"/>
                </a:lnTo>
                <a:lnTo>
                  <a:pt x="1374735" y="1097852"/>
                </a:lnTo>
                <a:lnTo>
                  <a:pt x="1416985" y="1067589"/>
                </a:lnTo>
                <a:lnTo>
                  <a:pt x="1456073" y="1035364"/>
                </a:lnTo>
                <a:lnTo>
                  <a:pt x="1491918" y="1001325"/>
                </a:lnTo>
                <a:lnTo>
                  <a:pt x="1524439" y="965621"/>
                </a:lnTo>
                <a:lnTo>
                  <a:pt x="1553552" y="928400"/>
                </a:lnTo>
                <a:lnTo>
                  <a:pt x="1579178" y="889808"/>
                </a:lnTo>
                <a:lnTo>
                  <a:pt x="1601233" y="849994"/>
                </a:lnTo>
                <a:lnTo>
                  <a:pt x="1619637" y="809106"/>
                </a:lnTo>
                <a:lnTo>
                  <a:pt x="1634307" y="767291"/>
                </a:lnTo>
                <a:lnTo>
                  <a:pt x="1645162" y="724697"/>
                </a:lnTo>
                <a:lnTo>
                  <a:pt x="1652119" y="681473"/>
                </a:lnTo>
                <a:lnTo>
                  <a:pt x="1655098" y="637765"/>
                </a:lnTo>
                <a:lnTo>
                  <a:pt x="1654017" y="593722"/>
                </a:lnTo>
                <a:lnTo>
                  <a:pt x="1648793" y="549491"/>
                </a:lnTo>
                <a:lnTo>
                  <a:pt x="1639346" y="505221"/>
                </a:lnTo>
                <a:lnTo>
                  <a:pt x="1627035" y="465036"/>
                </a:lnTo>
                <a:lnTo>
                  <a:pt x="1611526" y="426058"/>
                </a:lnTo>
                <a:lnTo>
                  <a:pt x="1592946" y="388353"/>
                </a:lnTo>
                <a:lnTo>
                  <a:pt x="1571423" y="351985"/>
                </a:lnTo>
                <a:lnTo>
                  <a:pt x="1547085" y="317018"/>
                </a:lnTo>
                <a:lnTo>
                  <a:pt x="1520061" y="283519"/>
                </a:lnTo>
                <a:lnTo>
                  <a:pt x="1490479" y="251551"/>
                </a:lnTo>
                <a:lnTo>
                  <a:pt x="1458467" y="221181"/>
                </a:lnTo>
                <a:lnTo>
                  <a:pt x="1424153" y="192471"/>
                </a:lnTo>
                <a:lnTo>
                  <a:pt x="1387664" y="165489"/>
                </a:lnTo>
                <a:lnTo>
                  <a:pt x="1349131" y="140298"/>
                </a:lnTo>
                <a:lnTo>
                  <a:pt x="1308679" y="116963"/>
                </a:lnTo>
                <a:lnTo>
                  <a:pt x="1266439" y="95550"/>
                </a:lnTo>
                <a:lnTo>
                  <a:pt x="1222537" y="76123"/>
                </a:lnTo>
                <a:lnTo>
                  <a:pt x="1177102" y="58747"/>
                </a:lnTo>
                <a:lnTo>
                  <a:pt x="1130262" y="43487"/>
                </a:lnTo>
                <a:lnTo>
                  <a:pt x="1082145" y="30408"/>
                </a:lnTo>
                <a:lnTo>
                  <a:pt x="1032880" y="19575"/>
                </a:lnTo>
                <a:lnTo>
                  <a:pt x="982594" y="11053"/>
                </a:lnTo>
                <a:lnTo>
                  <a:pt x="931416" y="4906"/>
                </a:lnTo>
                <a:lnTo>
                  <a:pt x="879474" y="1200"/>
                </a:lnTo>
                <a:lnTo>
                  <a:pt x="8268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902" y="2662285"/>
            <a:ext cx="1655445" cy="1355090"/>
          </a:xfrm>
          <a:custGeom>
            <a:avLst/>
            <a:gdLst/>
            <a:ahLst/>
            <a:cxnLst/>
            <a:rect l="l" t="t" r="r" b="b"/>
            <a:pathLst>
              <a:path w="1655445" h="1355089">
                <a:moveTo>
                  <a:pt x="1219738" y="1354470"/>
                </a:moveTo>
                <a:lnTo>
                  <a:pt x="988725" y="1242456"/>
                </a:lnTo>
                <a:lnTo>
                  <a:pt x="935016" y="1249161"/>
                </a:lnTo>
                <a:lnTo>
                  <a:pt x="881558" y="1253167"/>
                </a:lnTo>
                <a:lnTo>
                  <a:pt x="828478" y="1254537"/>
                </a:lnTo>
                <a:lnTo>
                  <a:pt x="775905" y="1253336"/>
                </a:lnTo>
                <a:lnTo>
                  <a:pt x="723967" y="1249630"/>
                </a:lnTo>
                <a:lnTo>
                  <a:pt x="672792" y="1243483"/>
                </a:lnTo>
                <a:lnTo>
                  <a:pt x="622509" y="1234961"/>
                </a:lnTo>
                <a:lnTo>
                  <a:pt x="573245" y="1224128"/>
                </a:lnTo>
                <a:lnTo>
                  <a:pt x="525129" y="1211049"/>
                </a:lnTo>
                <a:lnTo>
                  <a:pt x="478289" y="1195789"/>
                </a:lnTo>
                <a:lnTo>
                  <a:pt x="432853" y="1178413"/>
                </a:lnTo>
                <a:lnTo>
                  <a:pt x="388949" y="1158986"/>
                </a:lnTo>
                <a:lnTo>
                  <a:pt x="346706" y="1137573"/>
                </a:lnTo>
                <a:lnTo>
                  <a:pt x="306252" y="1114238"/>
                </a:lnTo>
                <a:lnTo>
                  <a:pt x="267715" y="1089047"/>
                </a:lnTo>
                <a:lnTo>
                  <a:pt x="231223" y="1062065"/>
                </a:lnTo>
                <a:lnTo>
                  <a:pt x="196904" y="1033356"/>
                </a:lnTo>
                <a:lnTo>
                  <a:pt x="164887" y="1002985"/>
                </a:lnTo>
                <a:lnTo>
                  <a:pt x="135300" y="971017"/>
                </a:lnTo>
                <a:lnTo>
                  <a:pt x="108270" y="937518"/>
                </a:lnTo>
                <a:lnTo>
                  <a:pt x="83927" y="902552"/>
                </a:lnTo>
                <a:lnTo>
                  <a:pt x="62399" y="866183"/>
                </a:lnTo>
                <a:lnTo>
                  <a:pt x="43812" y="828478"/>
                </a:lnTo>
                <a:lnTo>
                  <a:pt x="28297" y="789500"/>
                </a:lnTo>
                <a:lnTo>
                  <a:pt x="15981" y="749315"/>
                </a:lnTo>
                <a:lnTo>
                  <a:pt x="7118" y="708611"/>
                </a:lnTo>
                <a:lnTo>
                  <a:pt x="1819" y="668096"/>
                </a:lnTo>
                <a:lnTo>
                  <a:pt x="0" y="627868"/>
                </a:lnTo>
                <a:lnTo>
                  <a:pt x="1573" y="588025"/>
                </a:lnTo>
                <a:lnTo>
                  <a:pt x="6454" y="548662"/>
                </a:lnTo>
                <a:lnTo>
                  <a:pt x="14557" y="509878"/>
                </a:lnTo>
                <a:lnTo>
                  <a:pt x="25796" y="471770"/>
                </a:lnTo>
                <a:lnTo>
                  <a:pt x="40085" y="434434"/>
                </a:lnTo>
                <a:lnTo>
                  <a:pt x="57339" y="397968"/>
                </a:lnTo>
                <a:lnTo>
                  <a:pt x="77472" y="362469"/>
                </a:lnTo>
                <a:lnTo>
                  <a:pt x="100398" y="328034"/>
                </a:lnTo>
                <a:lnTo>
                  <a:pt x="126031" y="294761"/>
                </a:lnTo>
                <a:lnTo>
                  <a:pt x="154286" y="262745"/>
                </a:lnTo>
                <a:lnTo>
                  <a:pt x="185076" y="232086"/>
                </a:lnTo>
                <a:lnTo>
                  <a:pt x="218317" y="202879"/>
                </a:lnTo>
                <a:lnTo>
                  <a:pt x="253923" y="175222"/>
                </a:lnTo>
                <a:lnTo>
                  <a:pt x="291807" y="149212"/>
                </a:lnTo>
                <a:lnTo>
                  <a:pt x="331884" y="124946"/>
                </a:lnTo>
                <a:lnTo>
                  <a:pt x="374068" y="102521"/>
                </a:lnTo>
                <a:lnTo>
                  <a:pt x="418274" y="82035"/>
                </a:lnTo>
                <a:lnTo>
                  <a:pt x="464416" y="63584"/>
                </a:lnTo>
                <a:lnTo>
                  <a:pt x="512408" y="47266"/>
                </a:lnTo>
                <a:lnTo>
                  <a:pt x="562164" y="33178"/>
                </a:lnTo>
                <a:lnTo>
                  <a:pt x="613599" y="21417"/>
                </a:lnTo>
                <a:lnTo>
                  <a:pt x="666627" y="12080"/>
                </a:lnTo>
                <a:lnTo>
                  <a:pt x="720344" y="5375"/>
                </a:lnTo>
                <a:lnTo>
                  <a:pt x="773810" y="1369"/>
                </a:lnTo>
                <a:lnTo>
                  <a:pt x="826896" y="0"/>
                </a:lnTo>
                <a:lnTo>
                  <a:pt x="879474" y="1200"/>
                </a:lnTo>
                <a:lnTo>
                  <a:pt x="931416" y="4906"/>
                </a:lnTo>
                <a:lnTo>
                  <a:pt x="982594" y="11053"/>
                </a:lnTo>
                <a:lnTo>
                  <a:pt x="1032880" y="19575"/>
                </a:lnTo>
                <a:lnTo>
                  <a:pt x="1082145" y="30408"/>
                </a:lnTo>
                <a:lnTo>
                  <a:pt x="1130262" y="43487"/>
                </a:lnTo>
                <a:lnTo>
                  <a:pt x="1177102" y="58747"/>
                </a:lnTo>
                <a:lnTo>
                  <a:pt x="1222537" y="76123"/>
                </a:lnTo>
                <a:lnTo>
                  <a:pt x="1266439" y="95550"/>
                </a:lnTo>
                <a:lnTo>
                  <a:pt x="1308679" y="116963"/>
                </a:lnTo>
                <a:lnTo>
                  <a:pt x="1349131" y="140298"/>
                </a:lnTo>
                <a:lnTo>
                  <a:pt x="1387664" y="165489"/>
                </a:lnTo>
                <a:lnTo>
                  <a:pt x="1424153" y="192471"/>
                </a:lnTo>
                <a:lnTo>
                  <a:pt x="1458467" y="221181"/>
                </a:lnTo>
                <a:lnTo>
                  <a:pt x="1490479" y="251551"/>
                </a:lnTo>
                <a:lnTo>
                  <a:pt x="1520061" y="283519"/>
                </a:lnTo>
                <a:lnTo>
                  <a:pt x="1547085" y="317018"/>
                </a:lnTo>
                <a:lnTo>
                  <a:pt x="1571423" y="351985"/>
                </a:lnTo>
                <a:lnTo>
                  <a:pt x="1592946" y="388353"/>
                </a:lnTo>
                <a:lnTo>
                  <a:pt x="1611526" y="426058"/>
                </a:lnTo>
                <a:lnTo>
                  <a:pt x="1627035" y="465036"/>
                </a:lnTo>
                <a:lnTo>
                  <a:pt x="1639346" y="505221"/>
                </a:lnTo>
                <a:lnTo>
                  <a:pt x="1648793" y="549491"/>
                </a:lnTo>
                <a:lnTo>
                  <a:pt x="1654017" y="593722"/>
                </a:lnTo>
                <a:lnTo>
                  <a:pt x="1655098" y="637765"/>
                </a:lnTo>
                <a:lnTo>
                  <a:pt x="1652119" y="681473"/>
                </a:lnTo>
                <a:lnTo>
                  <a:pt x="1645162" y="724697"/>
                </a:lnTo>
                <a:lnTo>
                  <a:pt x="1634307" y="767291"/>
                </a:lnTo>
                <a:lnTo>
                  <a:pt x="1619637" y="809106"/>
                </a:lnTo>
                <a:lnTo>
                  <a:pt x="1601233" y="849994"/>
                </a:lnTo>
                <a:lnTo>
                  <a:pt x="1579178" y="889808"/>
                </a:lnTo>
                <a:lnTo>
                  <a:pt x="1553552" y="928400"/>
                </a:lnTo>
                <a:lnTo>
                  <a:pt x="1524439" y="965621"/>
                </a:lnTo>
                <a:lnTo>
                  <a:pt x="1491918" y="1001325"/>
                </a:lnTo>
                <a:lnTo>
                  <a:pt x="1456073" y="1035364"/>
                </a:lnTo>
                <a:lnTo>
                  <a:pt x="1416985" y="1067589"/>
                </a:lnTo>
                <a:lnTo>
                  <a:pt x="1374735" y="1097852"/>
                </a:lnTo>
                <a:lnTo>
                  <a:pt x="1329406" y="1126007"/>
                </a:lnTo>
                <a:lnTo>
                  <a:pt x="1281079" y="1151905"/>
                </a:lnTo>
                <a:lnTo>
                  <a:pt x="1219738" y="1354470"/>
                </a:lnTo>
                <a:close/>
              </a:path>
            </a:pathLst>
          </a:custGeom>
          <a:ln w="1219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4247" y="2174748"/>
            <a:ext cx="3843528" cy="4863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51890" y="4108643"/>
            <a:ext cx="624205" cy="652780"/>
          </a:xfrm>
          <a:custGeom>
            <a:avLst/>
            <a:gdLst/>
            <a:ahLst/>
            <a:cxnLst/>
            <a:rect l="l" t="t" r="r" b="b"/>
            <a:pathLst>
              <a:path w="624205" h="652779">
                <a:moveTo>
                  <a:pt x="125650" y="0"/>
                </a:moveTo>
                <a:lnTo>
                  <a:pt x="71020" y="9030"/>
                </a:lnTo>
                <a:lnTo>
                  <a:pt x="31418" y="46385"/>
                </a:lnTo>
                <a:lnTo>
                  <a:pt x="0" y="159680"/>
                </a:lnTo>
                <a:lnTo>
                  <a:pt x="12292" y="289702"/>
                </a:lnTo>
                <a:lnTo>
                  <a:pt x="45072" y="414491"/>
                </a:lnTo>
                <a:lnTo>
                  <a:pt x="80577" y="511059"/>
                </a:lnTo>
                <a:lnTo>
                  <a:pt x="148862" y="611526"/>
                </a:lnTo>
                <a:lnTo>
                  <a:pt x="207590" y="652677"/>
                </a:lnTo>
                <a:lnTo>
                  <a:pt x="288167" y="652677"/>
                </a:lnTo>
                <a:lnTo>
                  <a:pt x="370107" y="624354"/>
                </a:lnTo>
                <a:lnTo>
                  <a:pt x="411083" y="552313"/>
                </a:lnTo>
                <a:lnTo>
                  <a:pt x="432933" y="460876"/>
                </a:lnTo>
                <a:lnTo>
                  <a:pt x="424737" y="347581"/>
                </a:lnTo>
                <a:lnTo>
                  <a:pt x="617055" y="347581"/>
                </a:lnTo>
                <a:lnTo>
                  <a:pt x="624155" y="310227"/>
                </a:lnTo>
                <a:lnTo>
                  <a:pt x="406985" y="289702"/>
                </a:lnTo>
                <a:lnTo>
                  <a:pt x="352355" y="172508"/>
                </a:lnTo>
                <a:lnTo>
                  <a:pt x="325045" y="150649"/>
                </a:lnTo>
                <a:lnTo>
                  <a:pt x="270415" y="83637"/>
                </a:lnTo>
                <a:lnTo>
                  <a:pt x="193935" y="33454"/>
                </a:lnTo>
                <a:lnTo>
                  <a:pt x="125650" y="0"/>
                </a:lnTo>
                <a:close/>
              </a:path>
              <a:path w="624205" h="652779">
                <a:moveTo>
                  <a:pt x="617055" y="347581"/>
                </a:moveTo>
                <a:lnTo>
                  <a:pt x="424737" y="347581"/>
                </a:lnTo>
                <a:lnTo>
                  <a:pt x="614597" y="360512"/>
                </a:lnTo>
                <a:lnTo>
                  <a:pt x="617055" y="347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3853" y="3941266"/>
            <a:ext cx="718820" cy="1047115"/>
          </a:xfrm>
          <a:custGeom>
            <a:avLst/>
            <a:gdLst/>
            <a:ahLst/>
            <a:cxnLst/>
            <a:rect l="l" t="t" r="r" b="b"/>
            <a:pathLst>
              <a:path w="718819" h="1047114">
                <a:moveTo>
                  <a:pt x="509409" y="0"/>
                </a:moveTo>
                <a:lnTo>
                  <a:pt x="419274" y="24526"/>
                </a:lnTo>
                <a:lnTo>
                  <a:pt x="456141" y="24526"/>
                </a:lnTo>
                <a:lnTo>
                  <a:pt x="366006" y="61778"/>
                </a:lnTo>
                <a:lnTo>
                  <a:pt x="293624" y="137821"/>
                </a:lnTo>
                <a:lnTo>
                  <a:pt x="198029" y="267844"/>
                </a:lnTo>
                <a:lnTo>
                  <a:pt x="121549" y="392632"/>
                </a:lnTo>
                <a:lnTo>
                  <a:pt x="39605" y="543282"/>
                </a:lnTo>
                <a:lnTo>
                  <a:pt x="0" y="643749"/>
                </a:lnTo>
                <a:lnTo>
                  <a:pt x="8194" y="719690"/>
                </a:lnTo>
                <a:lnTo>
                  <a:pt x="80576" y="782700"/>
                </a:lnTo>
                <a:lnTo>
                  <a:pt x="189834" y="853509"/>
                </a:lnTo>
                <a:lnTo>
                  <a:pt x="346892" y="916622"/>
                </a:lnTo>
                <a:lnTo>
                  <a:pt x="536719" y="1008058"/>
                </a:lnTo>
                <a:lnTo>
                  <a:pt x="618658" y="1046644"/>
                </a:lnTo>
                <a:lnTo>
                  <a:pt x="673289" y="1033816"/>
                </a:lnTo>
                <a:lnTo>
                  <a:pt x="718361" y="991331"/>
                </a:lnTo>
                <a:lnTo>
                  <a:pt x="712891" y="933349"/>
                </a:lnTo>
                <a:lnTo>
                  <a:pt x="622756" y="903794"/>
                </a:lnTo>
                <a:lnTo>
                  <a:pt x="501214" y="857409"/>
                </a:lnTo>
                <a:lnTo>
                  <a:pt x="419274" y="844581"/>
                </a:lnTo>
                <a:lnTo>
                  <a:pt x="338696" y="820054"/>
                </a:lnTo>
                <a:lnTo>
                  <a:pt x="189834" y="765972"/>
                </a:lnTo>
                <a:lnTo>
                  <a:pt x="117451" y="702962"/>
                </a:lnTo>
                <a:lnTo>
                  <a:pt x="103793" y="652677"/>
                </a:lnTo>
                <a:lnTo>
                  <a:pt x="121549" y="556212"/>
                </a:lnTo>
                <a:lnTo>
                  <a:pt x="162513" y="455745"/>
                </a:lnTo>
                <a:lnTo>
                  <a:pt x="225339" y="342450"/>
                </a:lnTo>
                <a:lnTo>
                  <a:pt x="270411" y="254913"/>
                </a:lnTo>
                <a:lnTo>
                  <a:pt x="346892" y="175073"/>
                </a:lnTo>
                <a:lnTo>
                  <a:pt x="506685" y="175073"/>
                </a:lnTo>
                <a:lnTo>
                  <a:pt x="509409" y="162245"/>
                </a:lnTo>
                <a:lnTo>
                  <a:pt x="501214" y="117194"/>
                </a:lnTo>
                <a:lnTo>
                  <a:pt x="473893" y="67012"/>
                </a:lnTo>
                <a:lnTo>
                  <a:pt x="542178" y="50182"/>
                </a:lnTo>
                <a:lnTo>
                  <a:pt x="641980" y="50182"/>
                </a:lnTo>
                <a:lnTo>
                  <a:pt x="636422" y="41254"/>
                </a:lnTo>
                <a:lnTo>
                  <a:pt x="581791" y="3899"/>
                </a:lnTo>
                <a:lnTo>
                  <a:pt x="509409" y="0"/>
                </a:lnTo>
                <a:close/>
              </a:path>
              <a:path w="718819" h="1047114">
                <a:moveTo>
                  <a:pt x="506685" y="175073"/>
                </a:moveTo>
                <a:lnTo>
                  <a:pt x="346892" y="175073"/>
                </a:lnTo>
                <a:lnTo>
                  <a:pt x="360546" y="204731"/>
                </a:lnTo>
                <a:lnTo>
                  <a:pt x="432929" y="217559"/>
                </a:lnTo>
                <a:lnTo>
                  <a:pt x="501214" y="200831"/>
                </a:lnTo>
                <a:lnTo>
                  <a:pt x="506685" y="175073"/>
                </a:lnTo>
                <a:close/>
              </a:path>
              <a:path w="718819" h="1047114">
                <a:moveTo>
                  <a:pt x="641980" y="50182"/>
                </a:moveTo>
                <a:lnTo>
                  <a:pt x="542178" y="50182"/>
                </a:lnTo>
                <a:lnTo>
                  <a:pt x="581791" y="67012"/>
                </a:lnTo>
                <a:lnTo>
                  <a:pt x="622756" y="112063"/>
                </a:lnTo>
                <a:lnTo>
                  <a:pt x="609101" y="162245"/>
                </a:lnTo>
                <a:lnTo>
                  <a:pt x="659634" y="162245"/>
                </a:lnTo>
                <a:lnTo>
                  <a:pt x="673289" y="100467"/>
                </a:lnTo>
                <a:lnTo>
                  <a:pt x="641980" y="50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1240" y="4808938"/>
            <a:ext cx="375920" cy="982344"/>
          </a:xfrm>
          <a:custGeom>
            <a:avLst/>
            <a:gdLst/>
            <a:ahLst/>
            <a:cxnLst/>
            <a:rect l="l" t="t" r="r" b="b"/>
            <a:pathLst>
              <a:path w="375919" h="982345">
                <a:moveTo>
                  <a:pt x="148862" y="0"/>
                </a:moveTo>
                <a:lnTo>
                  <a:pt x="95605" y="0"/>
                </a:lnTo>
                <a:lnTo>
                  <a:pt x="36877" y="25758"/>
                </a:lnTo>
                <a:lnTo>
                  <a:pt x="23223" y="75940"/>
                </a:lnTo>
                <a:lnTo>
                  <a:pt x="23223" y="113295"/>
                </a:lnTo>
                <a:lnTo>
                  <a:pt x="0" y="204731"/>
                </a:lnTo>
                <a:lnTo>
                  <a:pt x="0" y="414594"/>
                </a:lnTo>
                <a:lnTo>
                  <a:pt x="9557" y="593464"/>
                </a:lnTo>
                <a:lnTo>
                  <a:pt x="27320" y="753145"/>
                </a:lnTo>
                <a:lnTo>
                  <a:pt x="50532" y="840681"/>
                </a:lnTo>
                <a:lnTo>
                  <a:pt x="76480" y="928218"/>
                </a:lnTo>
                <a:lnTo>
                  <a:pt x="122915" y="978400"/>
                </a:lnTo>
                <a:lnTo>
                  <a:pt x="213050" y="982300"/>
                </a:lnTo>
                <a:lnTo>
                  <a:pt x="299087" y="969370"/>
                </a:lnTo>
                <a:lnTo>
                  <a:pt x="348257" y="928218"/>
                </a:lnTo>
                <a:lnTo>
                  <a:pt x="375567" y="814923"/>
                </a:lnTo>
                <a:lnTo>
                  <a:pt x="375567" y="630819"/>
                </a:lnTo>
                <a:lnTo>
                  <a:pt x="367372" y="489200"/>
                </a:lnTo>
                <a:lnTo>
                  <a:pt x="348257" y="342450"/>
                </a:lnTo>
                <a:lnTo>
                  <a:pt x="326407" y="217559"/>
                </a:lnTo>
                <a:lnTo>
                  <a:pt x="281335" y="126225"/>
                </a:lnTo>
                <a:lnTo>
                  <a:pt x="217147" y="37354"/>
                </a:lnTo>
                <a:lnTo>
                  <a:pt x="14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94688" y="4836030"/>
            <a:ext cx="574040" cy="754380"/>
          </a:xfrm>
          <a:custGeom>
            <a:avLst/>
            <a:gdLst/>
            <a:ahLst/>
            <a:cxnLst/>
            <a:rect l="l" t="t" r="r" b="b"/>
            <a:pathLst>
              <a:path w="574039" h="754379">
                <a:moveTo>
                  <a:pt x="31407" y="0"/>
                </a:moveTo>
                <a:lnTo>
                  <a:pt x="0" y="50182"/>
                </a:lnTo>
                <a:lnTo>
                  <a:pt x="31407" y="96567"/>
                </a:lnTo>
                <a:lnTo>
                  <a:pt x="107887" y="96567"/>
                </a:lnTo>
                <a:lnTo>
                  <a:pt x="193924" y="100364"/>
                </a:lnTo>
                <a:lnTo>
                  <a:pt x="325078" y="126122"/>
                </a:lnTo>
                <a:lnTo>
                  <a:pt x="432954" y="196932"/>
                </a:lnTo>
                <a:lnTo>
                  <a:pt x="477994" y="247114"/>
                </a:lnTo>
                <a:lnTo>
                  <a:pt x="491616" y="289600"/>
                </a:lnTo>
                <a:lnTo>
                  <a:pt x="432954" y="377136"/>
                </a:lnTo>
                <a:lnTo>
                  <a:pt x="352322" y="460876"/>
                </a:lnTo>
                <a:lnTo>
                  <a:pt x="207579" y="514958"/>
                </a:lnTo>
                <a:lnTo>
                  <a:pt x="162517" y="536817"/>
                </a:lnTo>
                <a:lnTo>
                  <a:pt x="148862" y="590899"/>
                </a:lnTo>
                <a:lnTo>
                  <a:pt x="148862" y="641081"/>
                </a:lnTo>
                <a:lnTo>
                  <a:pt x="221245" y="665505"/>
                </a:lnTo>
                <a:lnTo>
                  <a:pt x="311347" y="699063"/>
                </a:lnTo>
                <a:lnTo>
                  <a:pt x="370118" y="754376"/>
                </a:lnTo>
                <a:lnTo>
                  <a:pt x="411094" y="741548"/>
                </a:lnTo>
                <a:lnTo>
                  <a:pt x="450641" y="704194"/>
                </a:lnTo>
                <a:lnTo>
                  <a:pt x="352322" y="653909"/>
                </a:lnTo>
                <a:lnTo>
                  <a:pt x="248510" y="628253"/>
                </a:lnTo>
                <a:lnTo>
                  <a:pt x="176172" y="598595"/>
                </a:lnTo>
                <a:lnTo>
                  <a:pt x="180269" y="565140"/>
                </a:lnTo>
                <a:lnTo>
                  <a:pt x="274546" y="548413"/>
                </a:lnTo>
                <a:lnTo>
                  <a:pt x="329143" y="514958"/>
                </a:lnTo>
                <a:lnTo>
                  <a:pt x="432954" y="460876"/>
                </a:lnTo>
                <a:lnTo>
                  <a:pt x="518970" y="386167"/>
                </a:lnTo>
                <a:lnTo>
                  <a:pt x="573567" y="263841"/>
                </a:lnTo>
                <a:lnTo>
                  <a:pt x="546323" y="222690"/>
                </a:lnTo>
                <a:lnTo>
                  <a:pt x="487552" y="150649"/>
                </a:lnTo>
                <a:lnTo>
                  <a:pt x="397362" y="100364"/>
                </a:lnTo>
                <a:lnTo>
                  <a:pt x="270371" y="33454"/>
                </a:lnTo>
                <a:lnTo>
                  <a:pt x="148862" y="12827"/>
                </a:lnTo>
                <a:lnTo>
                  <a:pt x="31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39750" y="5690771"/>
            <a:ext cx="698500" cy="1219200"/>
          </a:xfrm>
          <a:custGeom>
            <a:avLst/>
            <a:gdLst/>
            <a:ahLst/>
            <a:cxnLst/>
            <a:rect l="l" t="t" r="r" b="b"/>
            <a:pathLst>
              <a:path w="698500" h="1219200">
                <a:moveTo>
                  <a:pt x="677789" y="1177986"/>
                </a:moveTo>
                <a:lnTo>
                  <a:pt x="379654" y="1177986"/>
                </a:lnTo>
                <a:lnTo>
                  <a:pt x="398768" y="1181848"/>
                </a:lnTo>
                <a:lnTo>
                  <a:pt x="529933" y="1189573"/>
                </a:lnTo>
                <a:lnTo>
                  <a:pt x="629570" y="1219182"/>
                </a:lnTo>
                <a:lnTo>
                  <a:pt x="665053" y="1202446"/>
                </a:lnTo>
                <a:lnTo>
                  <a:pt x="677789" y="1177986"/>
                </a:lnTo>
                <a:close/>
              </a:path>
              <a:path w="698500" h="1219200">
                <a:moveTo>
                  <a:pt x="80577" y="0"/>
                </a:moveTo>
                <a:lnTo>
                  <a:pt x="17752" y="0"/>
                </a:lnTo>
                <a:lnTo>
                  <a:pt x="0" y="87536"/>
                </a:lnTo>
                <a:lnTo>
                  <a:pt x="45072" y="139053"/>
                </a:lnTo>
                <a:lnTo>
                  <a:pt x="189837" y="260096"/>
                </a:lnTo>
                <a:lnTo>
                  <a:pt x="316817" y="414583"/>
                </a:lnTo>
                <a:lnTo>
                  <a:pt x="398768" y="574212"/>
                </a:lnTo>
                <a:lnTo>
                  <a:pt x="411072" y="678487"/>
                </a:lnTo>
                <a:lnTo>
                  <a:pt x="407007" y="754448"/>
                </a:lnTo>
                <a:lnTo>
                  <a:pt x="371524" y="925663"/>
                </a:lnTo>
                <a:lnTo>
                  <a:pt x="325056" y="1064696"/>
                </a:lnTo>
                <a:lnTo>
                  <a:pt x="285399" y="1144514"/>
                </a:lnTo>
                <a:lnTo>
                  <a:pt x="275842" y="1194722"/>
                </a:lnTo>
                <a:lnTo>
                  <a:pt x="316817" y="1194722"/>
                </a:lnTo>
                <a:lnTo>
                  <a:pt x="379654" y="1177986"/>
                </a:lnTo>
                <a:lnTo>
                  <a:pt x="677789" y="1177986"/>
                </a:lnTo>
                <a:lnTo>
                  <a:pt x="697899" y="1139365"/>
                </a:lnTo>
                <a:lnTo>
                  <a:pt x="357793" y="1139365"/>
                </a:lnTo>
                <a:lnTo>
                  <a:pt x="366032" y="1081433"/>
                </a:lnTo>
                <a:lnTo>
                  <a:pt x="420629" y="992603"/>
                </a:lnTo>
                <a:lnTo>
                  <a:pt x="465669" y="854853"/>
                </a:lnTo>
                <a:lnTo>
                  <a:pt x="502580" y="737710"/>
                </a:lnTo>
                <a:lnTo>
                  <a:pt x="475226" y="603819"/>
                </a:lnTo>
                <a:lnTo>
                  <a:pt x="434251" y="460928"/>
                </a:lnTo>
                <a:lnTo>
                  <a:pt x="352300" y="297430"/>
                </a:lnTo>
                <a:lnTo>
                  <a:pt x="234866" y="146852"/>
                </a:lnTo>
                <a:lnTo>
                  <a:pt x="135207" y="37354"/>
                </a:lnTo>
                <a:lnTo>
                  <a:pt x="80577" y="0"/>
                </a:lnTo>
                <a:close/>
              </a:path>
              <a:path w="698500" h="1219200">
                <a:moveTo>
                  <a:pt x="516202" y="1102030"/>
                </a:moveTo>
                <a:lnTo>
                  <a:pt x="411072" y="1114909"/>
                </a:lnTo>
                <a:lnTo>
                  <a:pt x="357793" y="1139365"/>
                </a:lnTo>
                <a:lnTo>
                  <a:pt x="697899" y="1139365"/>
                </a:lnTo>
                <a:lnTo>
                  <a:pt x="665053" y="1105898"/>
                </a:lnTo>
                <a:lnTo>
                  <a:pt x="516202" y="1102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1368" y="5688206"/>
            <a:ext cx="469900" cy="1242695"/>
          </a:xfrm>
          <a:custGeom>
            <a:avLst/>
            <a:gdLst/>
            <a:ahLst/>
            <a:cxnLst/>
            <a:rect l="l" t="t" r="r" b="b"/>
            <a:pathLst>
              <a:path w="469900" h="1242695">
                <a:moveTo>
                  <a:pt x="361901" y="0"/>
                </a:moveTo>
                <a:lnTo>
                  <a:pt x="325034" y="0"/>
                </a:lnTo>
                <a:lnTo>
                  <a:pt x="266307" y="117194"/>
                </a:lnTo>
                <a:lnTo>
                  <a:pt x="225331" y="288409"/>
                </a:lnTo>
                <a:lnTo>
                  <a:pt x="176172" y="477655"/>
                </a:lnTo>
                <a:lnTo>
                  <a:pt x="131099" y="669466"/>
                </a:lnTo>
                <a:lnTo>
                  <a:pt x="131099" y="740276"/>
                </a:lnTo>
                <a:lnTo>
                  <a:pt x="176172" y="866440"/>
                </a:lnTo>
                <a:lnTo>
                  <a:pt x="238997" y="933380"/>
                </a:lnTo>
                <a:lnTo>
                  <a:pt x="297714" y="1017058"/>
                </a:lnTo>
                <a:lnTo>
                  <a:pt x="338689" y="1078847"/>
                </a:lnTo>
                <a:lnTo>
                  <a:pt x="320937" y="1108464"/>
                </a:lnTo>
                <a:lnTo>
                  <a:pt x="217136" y="1121333"/>
                </a:lnTo>
                <a:lnTo>
                  <a:pt x="49159" y="1145793"/>
                </a:lnTo>
                <a:lnTo>
                  <a:pt x="0" y="1184414"/>
                </a:lnTo>
                <a:lnTo>
                  <a:pt x="40964" y="1217885"/>
                </a:lnTo>
                <a:lnTo>
                  <a:pt x="135196" y="1242345"/>
                </a:lnTo>
                <a:lnTo>
                  <a:pt x="244457" y="1192138"/>
                </a:lnTo>
                <a:lnTo>
                  <a:pt x="325034" y="1158667"/>
                </a:lnTo>
                <a:lnTo>
                  <a:pt x="428824" y="1145793"/>
                </a:lnTo>
                <a:lnTo>
                  <a:pt x="469799" y="1134202"/>
                </a:lnTo>
                <a:lnTo>
                  <a:pt x="456134" y="1091726"/>
                </a:lnTo>
                <a:lnTo>
                  <a:pt x="338689" y="983583"/>
                </a:lnTo>
                <a:lnTo>
                  <a:pt x="270404" y="870298"/>
                </a:lnTo>
                <a:lnTo>
                  <a:pt x="211676" y="794337"/>
                </a:lnTo>
                <a:lnTo>
                  <a:pt x="203481" y="719679"/>
                </a:lnTo>
                <a:lnTo>
                  <a:pt x="230802" y="594798"/>
                </a:lnTo>
                <a:lnTo>
                  <a:pt x="293616" y="464776"/>
                </a:lnTo>
                <a:lnTo>
                  <a:pt x="361901" y="243348"/>
                </a:lnTo>
                <a:lnTo>
                  <a:pt x="420629" y="113295"/>
                </a:lnTo>
                <a:lnTo>
                  <a:pt x="415169" y="37354"/>
                </a:lnTo>
                <a:lnTo>
                  <a:pt x="361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59941" y="3692818"/>
            <a:ext cx="232410" cy="255270"/>
          </a:xfrm>
          <a:custGeom>
            <a:avLst/>
            <a:gdLst/>
            <a:ahLst/>
            <a:cxnLst/>
            <a:rect l="l" t="t" r="r" b="b"/>
            <a:pathLst>
              <a:path w="232410" h="255270">
                <a:moveTo>
                  <a:pt x="210170" y="37354"/>
                </a:moveTo>
                <a:lnTo>
                  <a:pt x="150268" y="37354"/>
                </a:lnTo>
                <a:lnTo>
                  <a:pt x="185751" y="78506"/>
                </a:lnTo>
                <a:lnTo>
                  <a:pt x="177512" y="124891"/>
                </a:lnTo>
                <a:lnTo>
                  <a:pt x="144776" y="154446"/>
                </a:lnTo>
                <a:lnTo>
                  <a:pt x="62814" y="162245"/>
                </a:lnTo>
                <a:lnTo>
                  <a:pt x="13654" y="191801"/>
                </a:lnTo>
                <a:lnTo>
                  <a:pt x="0" y="241983"/>
                </a:lnTo>
                <a:lnTo>
                  <a:pt x="35504" y="254913"/>
                </a:lnTo>
                <a:lnTo>
                  <a:pt x="49159" y="216327"/>
                </a:lnTo>
                <a:lnTo>
                  <a:pt x="90178" y="191801"/>
                </a:lnTo>
                <a:lnTo>
                  <a:pt x="158397" y="191801"/>
                </a:lnTo>
                <a:lnTo>
                  <a:pt x="204865" y="162245"/>
                </a:lnTo>
                <a:lnTo>
                  <a:pt x="232109" y="111960"/>
                </a:lnTo>
                <a:lnTo>
                  <a:pt x="232109" y="74709"/>
                </a:lnTo>
                <a:lnTo>
                  <a:pt x="210170" y="37354"/>
                </a:lnTo>
                <a:close/>
              </a:path>
              <a:path w="232410" h="255270">
                <a:moveTo>
                  <a:pt x="90178" y="0"/>
                </a:moveTo>
                <a:lnTo>
                  <a:pt x="27309" y="11596"/>
                </a:lnTo>
                <a:lnTo>
                  <a:pt x="13654" y="37354"/>
                </a:lnTo>
                <a:lnTo>
                  <a:pt x="35504" y="50182"/>
                </a:lnTo>
                <a:lnTo>
                  <a:pt x="95561" y="37354"/>
                </a:lnTo>
                <a:lnTo>
                  <a:pt x="210170" y="37354"/>
                </a:lnTo>
                <a:lnTo>
                  <a:pt x="204865" y="28323"/>
                </a:lnTo>
                <a:lnTo>
                  <a:pt x="150268" y="3899"/>
                </a:lnTo>
                <a:lnTo>
                  <a:pt x="90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3937" y="3990217"/>
            <a:ext cx="72390" cy="69850"/>
          </a:xfrm>
          <a:custGeom>
            <a:avLst/>
            <a:gdLst/>
            <a:ahLst/>
            <a:cxnLst/>
            <a:rect l="l" t="t" r="r" b="b"/>
            <a:pathLst>
              <a:path w="72389" h="69850">
                <a:moveTo>
                  <a:pt x="35515" y="0"/>
                </a:moveTo>
                <a:lnTo>
                  <a:pt x="10930" y="25758"/>
                </a:lnTo>
                <a:lnTo>
                  <a:pt x="0" y="65678"/>
                </a:lnTo>
                <a:lnTo>
                  <a:pt x="35515" y="69475"/>
                </a:lnTo>
                <a:lnTo>
                  <a:pt x="65560" y="51516"/>
                </a:lnTo>
                <a:lnTo>
                  <a:pt x="72382" y="3899"/>
                </a:lnTo>
                <a:lnTo>
                  <a:pt x="355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0125" algn="l"/>
              </a:tabLst>
            </a:pPr>
            <a:r>
              <a:rPr sz="4000" spc="245" dirty="0"/>
              <a:t>Relatio</a:t>
            </a:r>
            <a:r>
              <a:rPr sz="4000" spc="290" dirty="0"/>
              <a:t>n</a:t>
            </a:r>
            <a:r>
              <a:rPr sz="4000" spc="204" dirty="0"/>
              <a:t>shi</a:t>
            </a:r>
            <a:r>
              <a:rPr sz="4000" spc="280" dirty="0"/>
              <a:t>p</a:t>
            </a:r>
            <a:r>
              <a:rPr sz="4000" dirty="0"/>
              <a:t>	</a:t>
            </a:r>
            <a:r>
              <a:rPr sz="4000" spc="235" dirty="0"/>
              <a:t>Types</a:t>
            </a:r>
            <a:endParaRPr sz="4000"/>
          </a:p>
        </p:txBody>
      </p:sp>
      <p:sp>
        <p:nvSpPr>
          <p:cNvPr id="16" name="object 16"/>
          <p:cNvSpPr txBox="1"/>
          <p:nvPr/>
        </p:nvSpPr>
        <p:spPr>
          <a:xfrm>
            <a:off x="615187" y="2242311"/>
            <a:ext cx="3726179" cy="153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PE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35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20" dirty="0">
                <a:solidFill>
                  <a:srgbClr val="D11F2E"/>
                </a:solidFill>
                <a:latin typeface="Verdana"/>
                <a:cs typeface="Verdana"/>
              </a:rPr>
              <a:t>“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2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3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”</a:t>
            </a:r>
            <a:r>
              <a:rPr sz="1400" b="1" spc="-6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9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TI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2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15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TI</a:t>
            </a:r>
            <a:r>
              <a:rPr sz="1400" b="1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26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,</a:t>
            </a:r>
            <a:r>
              <a:rPr sz="1400" b="1" spc="-6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0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-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6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3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140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40" dirty="0">
                <a:solidFill>
                  <a:srgbClr val="D11F2E"/>
                </a:solidFill>
                <a:latin typeface="Verdana"/>
                <a:cs typeface="Verdana"/>
              </a:rPr>
              <a:t>G</a:t>
            </a:r>
            <a:endParaRPr sz="1400">
              <a:latin typeface="Verdana"/>
              <a:cs typeface="Verdana"/>
            </a:endParaRPr>
          </a:p>
          <a:p>
            <a:pPr marL="231775" marR="2564130" indent="1905" algn="ctr">
              <a:lnSpc>
                <a:spcPct val="100000"/>
              </a:lnSpc>
              <a:spcBef>
                <a:spcPts val="1005"/>
              </a:spcBef>
            </a:pPr>
            <a:r>
              <a:rPr sz="1600" spc="-114" dirty="0">
                <a:latin typeface="Verdana"/>
                <a:cs typeface="Verdana"/>
              </a:rPr>
              <a:t>So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w</a:t>
            </a:r>
            <a:r>
              <a:rPr sz="1600" dirty="0">
                <a:latin typeface="Verdana"/>
                <a:cs typeface="Verdana"/>
              </a:rPr>
              <a:t>hat </a:t>
            </a:r>
            <a:r>
              <a:rPr sz="1600" spc="5" dirty="0">
                <a:latin typeface="Verdana"/>
                <a:cs typeface="Verdana"/>
              </a:rPr>
              <a:t>ha</a:t>
            </a:r>
            <a:r>
              <a:rPr sz="1600" spc="30" dirty="0">
                <a:latin typeface="Verdana"/>
                <a:cs typeface="Verdana"/>
              </a:rPr>
              <a:t>v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w</a:t>
            </a:r>
            <a:r>
              <a:rPr sz="1600" spc="80" dirty="0">
                <a:latin typeface="Verdana"/>
                <a:cs typeface="Verdana"/>
              </a:rPr>
              <a:t>e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65" dirty="0">
                <a:latin typeface="Verdana"/>
                <a:cs typeface="Verdana"/>
              </a:rPr>
              <a:t>g</a:t>
            </a:r>
            <a:r>
              <a:rPr sz="1600" spc="-10" dirty="0">
                <a:latin typeface="Verdana"/>
                <a:cs typeface="Verdana"/>
              </a:rPr>
              <a:t>ot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70" dirty="0">
                <a:latin typeface="Verdana"/>
                <a:cs typeface="Verdana"/>
              </a:rPr>
              <a:t>o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do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no</a:t>
            </a:r>
            <a:r>
              <a:rPr sz="1600" spc="-15" dirty="0">
                <a:latin typeface="Verdana"/>
                <a:cs typeface="Verdana"/>
              </a:rPr>
              <a:t>w</a:t>
            </a:r>
            <a:r>
              <a:rPr sz="1600" spc="70" dirty="0">
                <a:latin typeface="Verdana"/>
                <a:cs typeface="Verdana"/>
              </a:rPr>
              <a:t>?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19880" y="5849828"/>
            <a:ext cx="1872614" cy="868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6195" algn="r">
              <a:lnSpc>
                <a:spcPct val="100200"/>
              </a:lnSpc>
            </a:pPr>
            <a:r>
              <a:rPr sz="1400" spc="135" dirty="0">
                <a:latin typeface="Cambria"/>
                <a:cs typeface="Cambria"/>
              </a:rPr>
              <a:t>S</a:t>
            </a:r>
            <a:r>
              <a:rPr sz="1400" spc="140" dirty="0">
                <a:latin typeface="Cambria"/>
                <a:cs typeface="Cambria"/>
              </a:rPr>
              <a:t>e</a:t>
            </a:r>
            <a:r>
              <a:rPr sz="1400" spc="45" dirty="0">
                <a:latin typeface="Cambria"/>
                <a:cs typeface="Cambria"/>
              </a:rPr>
              <a:t>e</a:t>
            </a:r>
            <a:r>
              <a:rPr sz="1400" spc="11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w</a:t>
            </a:r>
            <a:r>
              <a:rPr sz="1400" spc="55" dirty="0">
                <a:latin typeface="Cambria"/>
                <a:cs typeface="Cambria"/>
              </a:rPr>
              <a:t>h</a:t>
            </a:r>
            <a:r>
              <a:rPr sz="1400" spc="105" dirty="0">
                <a:latin typeface="Cambria"/>
                <a:cs typeface="Cambria"/>
              </a:rPr>
              <a:t>a</a:t>
            </a:r>
            <a:r>
              <a:rPr sz="1400" spc="75" dirty="0">
                <a:latin typeface="Cambria"/>
                <a:cs typeface="Cambria"/>
              </a:rPr>
              <a:t>t</a:t>
            </a:r>
            <a:r>
              <a:rPr sz="1400" spc="140" dirty="0">
                <a:latin typeface="Cambria"/>
                <a:cs typeface="Cambria"/>
              </a:rPr>
              <a:t> </a:t>
            </a:r>
            <a:r>
              <a:rPr sz="1400" spc="114" dirty="0">
                <a:latin typeface="Cambria"/>
                <a:cs typeface="Cambria"/>
              </a:rPr>
              <a:t>ha</a:t>
            </a:r>
            <a:r>
              <a:rPr sz="1400" spc="135" dirty="0">
                <a:latin typeface="Cambria"/>
                <a:cs typeface="Cambria"/>
              </a:rPr>
              <a:t>p</a:t>
            </a:r>
            <a:r>
              <a:rPr sz="1400" spc="90" dirty="0">
                <a:latin typeface="Cambria"/>
                <a:cs typeface="Cambria"/>
              </a:rPr>
              <a:t>p</a:t>
            </a:r>
            <a:r>
              <a:rPr sz="1400" spc="105" dirty="0">
                <a:latin typeface="Cambria"/>
                <a:cs typeface="Cambria"/>
              </a:rPr>
              <a:t>ens</a:t>
            </a:r>
            <a:r>
              <a:rPr sz="1400" spc="10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t</a:t>
            </a:r>
            <a:r>
              <a:rPr sz="1400" spc="40" dirty="0">
                <a:latin typeface="Cambria"/>
                <a:cs typeface="Cambria"/>
              </a:rPr>
              <a:t>o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I</a:t>
            </a:r>
            <a:r>
              <a:rPr sz="1400" spc="114" dirty="0">
                <a:latin typeface="Cambria"/>
                <a:cs typeface="Cambria"/>
              </a:rPr>
              <a:t>ns</a:t>
            </a:r>
            <a:r>
              <a:rPr sz="1400" spc="75" dirty="0">
                <a:latin typeface="Cambria"/>
                <a:cs typeface="Cambria"/>
              </a:rPr>
              <a:t>tallat</a:t>
            </a:r>
            <a:r>
              <a:rPr sz="1400" spc="35" dirty="0">
                <a:latin typeface="Cambria"/>
                <a:cs typeface="Cambria"/>
              </a:rPr>
              <a:t>io</a:t>
            </a:r>
            <a:r>
              <a:rPr sz="1400" spc="145" dirty="0">
                <a:latin typeface="Cambria"/>
                <a:cs typeface="Cambria"/>
              </a:rPr>
              <a:t>n</a:t>
            </a:r>
            <a:r>
              <a:rPr sz="1400" spc="130" dirty="0">
                <a:latin typeface="Cambria"/>
                <a:cs typeface="Cambria"/>
              </a:rPr>
              <a:t> </a:t>
            </a:r>
            <a:r>
              <a:rPr sz="1400" spc="25" dirty="0">
                <a:latin typeface="Cambria"/>
                <a:cs typeface="Cambria"/>
              </a:rPr>
              <a:t>if</a:t>
            </a:r>
            <a:r>
              <a:rPr sz="1400" spc="140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it</a:t>
            </a:r>
            <a:r>
              <a:rPr sz="1400" spc="125" dirty="0">
                <a:latin typeface="Cambria"/>
                <a:cs typeface="Cambria"/>
              </a:rPr>
              <a:t>s</a:t>
            </a:r>
            <a:r>
              <a:rPr sz="1400" spc="145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2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25" dirty="0">
                <a:latin typeface="Cambria"/>
                <a:cs typeface="Cambria"/>
              </a:rPr>
              <a:t>r</a:t>
            </a:r>
            <a:r>
              <a:rPr sz="1400" spc="50" dirty="0">
                <a:latin typeface="Cambria"/>
                <a:cs typeface="Cambria"/>
              </a:rPr>
              <a:t>e</a:t>
            </a:r>
            <a:r>
              <a:rPr sz="1400" spc="80" dirty="0">
                <a:latin typeface="Cambria"/>
                <a:cs typeface="Cambria"/>
              </a:rPr>
              <a:t>la</a:t>
            </a:r>
            <a:r>
              <a:rPr sz="1400" spc="60" dirty="0">
                <a:latin typeface="Cambria"/>
                <a:cs typeface="Cambria"/>
              </a:rPr>
              <a:t>t</a:t>
            </a:r>
            <a:r>
              <a:rPr sz="1400" spc="35" dirty="0">
                <a:latin typeface="Cambria"/>
                <a:cs typeface="Cambria"/>
              </a:rPr>
              <a:t>io</a:t>
            </a:r>
            <a:r>
              <a:rPr sz="1400" spc="105" dirty="0">
                <a:latin typeface="Cambria"/>
                <a:cs typeface="Cambria"/>
              </a:rPr>
              <a:t>nshi</a:t>
            </a:r>
            <a:r>
              <a:rPr sz="1400" spc="90" dirty="0">
                <a:latin typeface="Cambria"/>
                <a:cs typeface="Cambria"/>
              </a:rPr>
              <a:t>p</a:t>
            </a:r>
            <a:r>
              <a:rPr sz="1400" spc="125" dirty="0">
                <a:latin typeface="Cambria"/>
                <a:cs typeface="Cambria"/>
              </a:rPr>
              <a:t>s</a:t>
            </a:r>
            <a:r>
              <a:rPr sz="1400" spc="110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b</a:t>
            </a:r>
            <a:r>
              <a:rPr sz="1400" spc="50" dirty="0">
                <a:latin typeface="Cambria"/>
                <a:cs typeface="Cambria"/>
              </a:rPr>
              <a:t>e</a:t>
            </a:r>
            <a:r>
              <a:rPr sz="1400" spc="70" dirty="0">
                <a:latin typeface="Cambria"/>
                <a:cs typeface="Cambria"/>
              </a:rPr>
              <a:t>c</a:t>
            </a:r>
            <a:r>
              <a:rPr sz="1400" spc="90" dirty="0">
                <a:latin typeface="Cambria"/>
                <a:cs typeface="Cambria"/>
              </a:rPr>
              <a:t>o</a:t>
            </a:r>
            <a:r>
              <a:rPr sz="1400" spc="135" dirty="0">
                <a:latin typeface="Cambria"/>
                <a:cs typeface="Cambria"/>
              </a:rPr>
              <a:t>m</a:t>
            </a:r>
            <a:r>
              <a:rPr sz="1400" spc="45" dirty="0">
                <a:latin typeface="Cambria"/>
                <a:cs typeface="Cambria"/>
              </a:rPr>
              <a:t>e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b="1" spc="100" dirty="0">
                <a:latin typeface="Cambria"/>
                <a:cs typeface="Cambria"/>
              </a:rPr>
              <a:t>non</a:t>
            </a:r>
            <a:r>
              <a:rPr sz="1400" spc="95" dirty="0">
                <a:latin typeface="Cambria"/>
                <a:cs typeface="Cambria"/>
              </a:rPr>
              <a:t>-</a:t>
            </a:r>
            <a:r>
              <a:rPr sz="1400" spc="40" dirty="0">
                <a:latin typeface="Cambria"/>
                <a:cs typeface="Cambria"/>
              </a:rPr>
              <a:t>i</a:t>
            </a:r>
            <a:r>
              <a:rPr sz="1400" spc="70" dirty="0">
                <a:latin typeface="Cambria"/>
                <a:cs typeface="Cambria"/>
              </a:rPr>
              <a:t>d</a:t>
            </a:r>
            <a:r>
              <a:rPr sz="1400" spc="95" dirty="0">
                <a:latin typeface="Cambria"/>
                <a:cs typeface="Cambria"/>
              </a:rPr>
              <a:t>en</a:t>
            </a:r>
            <a:r>
              <a:rPr sz="1400" spc="50" dirty="0">
                <a:latin typeface="Cambria"/>
                <a:cs typeface="Cambria"/>
              </a:rPr>
              <a:t>t</a:t>
            </a:r>
            <a:r>
              <a:rPr sz="1400" spc="25" dirty="0">
                <a:latin typeface="Cambria"/>
                <a:cs typeface="Cambria"/>
              </a:rPr>
              <a:t>i</a:t>
            </a:r>
            <a:r>
              <a:rPr sz="1400" spc="15" dirty="0">
                <a:latin typeface="Cambria"/>
                <a:cs typeface="Cambria"/>
              </a:rPr>
              <a:t>f</a:t>
            </a:r>
            <a:r>
              <a:rPr sz="1400" spc="65" dirty="0">
                <a:latin typeface="Cambria"/>
                <a:cs typeface="Cambria"/>
              </a:rPr>
              <a:t>yi</a:t>
            </a:r>
            <a:r>
              <a:rPr sz="1400" spc="85" dirty="0">
                <a:latin typeface="Cambria"/>
                <a:cs typeface="Cambria"/>
              </a:rPr>
              <a:t>n</a:t>
            </a:r>
            <a:r>
              <a:rPr sz="1400" spc="110" dirty="0">
                <a:latin typeface="Cambria"/>
                <a:cs typeface="Cambria"/>
              </a:rPr>
              <a:t>g.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78017" y="6278626"/>
            <a:ext cx="769620" cy="165100"/>
          </a:xfrm>
          <a:custGeom>
            <a:avLst/>
            <a:gdLst/>
            <a:ahLst/>
            <a:cxnLst/>
            <a:rect l="l" t="t" r="r" b="b"/>
            <a:pathLst>
              <a:path w="769620" h="165100">
                <a:moveTo>
                  <a:pt x="741488" y="108267"/>
                </a:moveTo>
                <a:lnTo>
                  <a:pt x="669671" y="153962"/>
                </a:lnTo>
                <a:lnTo>
                  <a:pt x="668782" y="157886"/>
                </a:lnTo>
                <a:lnTo>
                  <a:pt x="670687" y="160845"/>
                </a:lnTo>
                <a:lnTo>
                  <a:pt x="672465" y="163804"/>
                </a:lnTo>
                <a:lnTo>
                  <a:pt x="676402" y="164680"/>
                </a:lnTo>
                <a:lnTo>
                  <a:pt x="679450" y="162801"/>
                </a:lnTo>
                <a:lnTo>
                  <a:pt x="761593" y="110502"/>
                </a:lnTo>
                <a:lnTo>
                  <a:pt x="758825" y="110502"/>
                </a:lnTo>
                <a:lnTo>
                  <a:pt x="741488" y="108267"/>
                </a:lnTo>
                <a:close/>
              </a:path>
              <a:path w="769620" h="165100">
                <a:moveTo>
                  <a:pt x="749848" y="102950"/>
                </a:moveTo>
                <a:lnTo>
                  <a:pt x="741488" y="108267"/>
                </a:lnTo>
                <a:lnTo>
                  <a:pt x="758825" y="110502"/>
                </a:lnTo>
                <a:lnTo>
                  <a:pt x="759084" y="108521"/>
                </a:lnTo>
                <a:lnTo>
                  <a:pt x="755015" y="108521"/>
                </a:lnTo>
                <a:lnTo>
                  <a:pt x="749848" y="102950"/>
                </a:lnTo>
                <a:close/>
              </a:path>
              <a:path w="769620" h="165100">
                <a:moveTo>
                  <a:pt x="690499" y="24447"/>
                </a:moveTo>
                <a:lnTo>
                  <a:pt x="687959" y="26835"/>
                </a:lnTo>
                <a:lnTo>
                  <a:pt x="685292" y="29209"/>
                </a:lnTo>
                <a:lnTo>
                  <a:pt x="685165" y="33235"/>
                </a:lnTo>
                <a:lnTo>
                  <a:pt x="687578" y="35801"/>
                </a:lnTo>
                <a:lnTo>
                  <a:pt x="743102" y="95675"/>
                </a:lnTo>
                <a:lnTo>
                  <a:pt x="760476" y="97916"/>
                </a:lnTo>
                <a:lnTo>
                  <a:pt x="758825" y="110502"/>
                </a:lnTo>
                <a:lnTo>
                  <a:pt x="761593" y="110502"/>
                </a:lnTo>
                <a:lnTo>
                  <a:pt x="769493" y="105473"/>
                </a:lnTo>
                <a:lnTo>
                  <a:pt x="696849" y="27165"/>
                </a:lnTo>
                <a:lnTo>
                  <a:pt x="694436" y="24599"/>
                </a:lnTo>
                <a:lnTo>
                  <a:pt x="690499" y="24447"/>
                </a:lnTo>
                <a:close/>
              </a:path>
              <a:path w="769620" h="165100">
                <a:moveTo>
                  <a:pt x="756285" y="98856"/>
                </a:moveTo>
                <a:lnTo>
                  <a:pt x="749848" y="102950"/>
                </a:lnTo>
                <a:lnTo>
                  <a:pt x="755015" y="108521"/>
                </a:lnTo>
                <a:lnTo>
                  <a:pt x="756285" y="98856"/>
                </a:lnTo>
                <a:close/>
              </a:path>
              <a:path w="769620" h="165100">
                <a:moveTo>
                  <a:pt x="760352" y="98856"/>
                </a:moveTo>
                <a:lnTo>
                  <a:pt x="756285" y="98856"/>
                </a:lnTo>
                <a:lnTo>
                  <a:pt x="755015" y="108521"/>
                </a:lnTo>
                <a:lnTo>
                  <a:pt x="759084" y="108521"/>
                </a:lnTo>
                <a:lnTo>
                  <a:pt x="760352" y="98856"/>
                </a:lnTo>
                <a:close/>
              </a:path>
              <a:path w="769620" h="165100">
                <a:moveTo>
                  <a:pt x="1524" y="0"/>
                </a:moveTo>
                <a:lnTo>
                  <a:pt x="0" y="12649"/>
                </a:lnTo>
                <a:lnTo>
                  <a:pt x="741488" y="108267"/>
                </a:lnTo>
                <a:lnTo>
                  <a:pt x="749848" y="102950"/>
                </a:lnTo>
                <a:lnTo>
                  <a:pt x="743102" y="95675"/>
                </a:lnTo>
                <a:lnTo>
                  <a:pt x="1524" y="0"/>
                </a:lnTo>
                <a:close/>
              </a:path>
              <a:path w="769620" h="165100">
                <a:moveTo>
                  <a:pt x="743102" y="95675"/>
                </a:moveTo>
                <a:lnTo>
                  <a:pt x="749848" y="102950"/>
                </a:lnTo>
                <a:lnTo>
                  <a:pt x="756285" y="98856"/>
                </a:lnTo>
                <a:lnTo>
                  <a:pt x="760352" y="98856"/>
                </a:lnTo>
                <a:lnTo>
                  <a:pt x="760476" y="97916"/>
                </a:lnTo>
                <a:lnTo>
                  <a:pt x="743102" y="95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61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623" y="2743200"/>
            <a:ext cx="2580132" cy="1569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2563" y="2939796"/>
            <a:ext cx="2061972" cy="1068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248" y="2767711"/>
            <a:ext cx="2512695" cy="1502410"/>
          </a:xfrm>
          <a:custGeom>
            <a:avLst/>
            <a:gdLst/>
            <a:ahLst/>
            <a:cxnLst/>
            <a:rect l="l" t="t" r="r" b="b"/>
            <a:pathLst>
              <a:path w="2512695" h="1502410">
                <a:moveTo>
                  <a:pt x="1769088" y="1340865"/>
                </a:moveTo>
                <a:lnTo>
                  <a:pt x="1345070" y="1340865"/>
                </a:lnTo>
                <a:lnTo>
                  <a:pt x="1674508" y="1502155"/>
                </a:lnTo>
                <a:lnTo>
                  <a:pt x="1769088" y="1340865"/>
                </a:lnTo>
                <a:close/>
              </a:path>
              <a:path w="2512695" h="1502410">
                <a:moveTo>
                  <a:pt x="1228358" y="0"/>
                </a:moveTo>
                <a:lnTo>
                  <a:pt x="1167524" y="1523"/>
                </a:lnTo>
                <a:lnTo>
                  <a:pt x="1105075" y="4707"/>
                </a:lnTo>
                <a:lnTo>
                  <a:pt x="1043634" y="9474"/>
                </a:lnTo>
                <a:lnTo>
                  <a:pt x="983267" y="15784"/>
                </a:lnTo>
                <a:lnTo>
                  <a:pt x="924042" y="23596"/>
                </a:lnTo>
                <a:lnTo>
                  <a:pt x="866025" y="32868"/>
                </a:lnTo>
                <a:lnTo>
                  <a:pt x="809282" y="43559"/>
                </a:lnTo>
                <a:lnTo>
                  <a:pt x="753882" y="55629"/>
                </a:lnTo>
                <a:lnTo>
                  <a:pt x="699889" y="69035"/>
                </a:lnTo>
                <a:lnTo>
                  <a:pt x="647371" y="83738"/>
                </a:lnTo>
                <a:lnTo>
                  <a:pt x="596395" y="99695"/>
                </a:lnTo>
                <a:lnTo>
                  <a:pt x="547028" y="116867"/>
                </a:lnTo>
                <a:lnTo>
                  <a:pt x="499335" y="135211"/>
                </a:lnTo>
                <a:lnTo>
                  <a:pt x="453384" y="154687"/>
                </a:lnTo>
                <a:lnTo>
                  <a:pt x="409242" y="175253"/>
                </a:lnTo>
                <a:lnTo>
                  <a:pt x="366975" y="196869"/>
                </a:lnTo>
                <a:lnTo>
                  <a:pt x="326650" y="219493"/>
                </a:lnTo>
                <a:lnTo>
                  <a:pt x="288334" y="243084"/>
                </a:lnTo>
                <a:lnTo>
                  <a:pt x="252093" y="267602"/>
                </a:lnTo>
                <a:lnTo>
                  <a:pt x="217994" y="293005"/>
                </a:lnTo>
                <a:lnTo>
                  <a:pt x="186104" y="319251"/>
                </a:lnTo>
                <a:lnTo>
                  <a:pt x="156490" y="346301"/>
                </a:lnTo>
                <a:lnTo>
                  <a:pt x="129218" y="374112"/>
                </a:lnTo>
                <a:lnTo>
                  <a:pt x="81967" y="431856"/>
                </a:lnTo>
                <a:lnTo>
                  <a:pt x="44887" y="492154"/>
                </a:lnTo>
                <a:lnTo>
                  <a:pt x="18509" y="554678"/>
                </a:lnTo>
                <a:lnTo>
                  <a:pt x="3369" y="619098"/>
                </a:lnTo>
                <a:lnTo>
                  <a:pt x="0" y="685085"/>
                </a:lnTo>
                <a:lnTo>
                  <a:pt x="2896" y="718565"/>
                </a:lnTo>
                <a:lnTo>
                  <a:pt x="17184" y="782858"/>
                </a:lnTo>
                <a:lnTo>
                  <a:pt x="42368" y="844992"/>
                </a:lnTo>
                <a:lnTo>
                  <a:pt x="77884" y="904706"/>
                </a:lnTo>
                <a:lnTo>
                  <a:pt x="123170" y="961742"/>
                </a:lnTo>
                <a:lnTo>
                  <a:pt x="177665" y="1015837"/>
                </a:lnTo>
                <a:lnTo>
                  <a:pt x="208189" y="1041700"/>
                </a:lnTo>
                <a:lnTo>
                  <a:pt x="240804" y="1066731"/>
                </a:lnTo>
                <a:lnTo>
                  <a:pt x="275440" y="1090897"/>
                </a:lnTo>
                <a:lnTo>
                  <a:pt x="312027" y="1114165"/>
                </a:lnTo>
                <a:lnTo>
                  <a:pt x="350494" y="1136503"/>
                </a:lnTo>
                <a:lnTo>
                  <a:pt x="390770" y="1157878"/>
                </a:lnTo>
                <a:lnTo>
                  <a:pt x="432786" y="1178257"/>
                </a:lnTo>
                <a:lnTo>
                  <a:pt x="476471" y="1197608"/>
                </a:lnTo>
                <a:lnTo>
                  <a:pt x="521755" y="1215899"/>
                </a:lnTo>
                <a:lnTo>
                  <a:pt x="568568" y="1233097"/>
                </a:lnTo>
                <a:lnTo>
                  <a:pt x="616838" y="1249169"/>
                </a:lnTo>
                <a:lnTo>
                  <a:pt x="666497" y="1264083"/>
                </a:lnTo>
                <a:lnTo>
                  <a:pt x="717473" y="1277807"/>
                </a:lnTo>
                <a:lnTo>
                  <a:pt x="769697" y="1290307"/>
                </a:lnTo>
                <a:lnTo>
                  <a:pt x="823098" y="1301551"/>
                </a:lnTo>
                <a:lnTo>
                  <a:pt x="877605" y="1311507"/>
                </a:lnTo>
                <a:lnTo>
                  <a:pt x="933149" y="1320141"/>
                </a:lnTo>
                <a:lnTo>
                  <a:pt x="989659" y="1327423"/>
                </a:lnTo>
                <a:lnTo>
                  <a:pt x="1047065" y="1333318"/>
                </a:lnTo>
                <a:lnTo>
                  <a:pt x="1105296" y="1337795"/>
                </a:lnTo>
                <a:lnTo>
                  <a:pt x="1164283" y="1340820"/>
                </a:lnTo>
                <a:lnTo>
                  <a:pt x="1223954" y="1342362"/>
                </a:lnTo>
                <a:lnTo>
                  <a:pt x="1284240" y="1342388"/>
                </a:lnTo>
                <a:lnTo>
                  <a:pt x="1345070" y="1340865"/>
                </a:lnTo>
                <a:lnTo>
                  <a:pt x="1769088" y="1340865"/>
                </a:lnTo>
                <a:lnTo>
                  <a:pt x="1808112" y="1274317"/>
                </a:lnTo>
                <a:lnTo>
                  <a:pt x="1869728" y="1257094"/>
                </a:lnTo>
                <a:lnTo>
                  <a:pt x="1929005" y="1238238"/>
                </a:lnTo>
                <a:lnTo>
                  <a:pt x="1985868" y="1217818"/>
                </a:lnTo>
                <a:lnTo>
                  <a:pt x="2040245" y="1195901"/>
                </a:lnTo>
                <a:lnTo>
                  <a:pt x="2092061" y="1172558"/>
                </a:lnTo>
                <a:lnTo>
                  <a:pt x="2141243" y="1147855"/>
                </a:lnTo>
                <a:lnTo>
                  <a:pt x="2187716" y="1121862"/>
                </a:lnTo>
                <a:lnTo>
                  <a:pt x="2231407" y="1094648"/>
                </a:lnTo>
                <a:lnTo>
                  <a:pt x="2272243" y="1066281"/>
                </a:lnTo>
                <a:lnTo>
                  <a:pt x="2310149" y="1036830"/>
                </a:lnTo>
                <a:lnTo>
                  <a:pt x="2345052" y="1006363"/>
                </a:lnTo>
                <a:lnTo>
                  <a:pt x="2376878" y="974949"/>
                </a:lnTo>
                <a:lnTo>
                  <a:pt x="2405552" y="942656"/>
                </a:lnTo>
                <a:lnTo>
                  <a:pt x="2431002" y="909554"/>
                </a:lnTo>
                <a:lnTo>
                  <a:pt x="2453154" y="875711"/>
                </a:lnTo>
                <a:lnTo>
                  <a:pt x="2471933" y="841195"/>
                </a:lnTo>
                <a:lnTo>
                  <a:pt x="2487266" y="806076"/>
                </a:lnTo>
                <a:lnTo>
                  <a:pt x="2507300" y="734300"/>
                </a:lnTo>
                <a:lnTo>
                  <a:pt x="2512663" y="660932"/>
                </a:lnTo>
                <a:lnTo>
                  <a:pt x="2509660" y="623823"/>
                </a:lnTo>
                <a:lnTo>
                  <a:pt x="2495374" y="559530"/>
                </a:lnTo>
                <a:lnTo>
                  <a:pt x="2470195" y="497396"/>
                </a:lnTo>
                <a:lnTo>
                  <a:pt x="2434683" y="437681"/>
                </a:lnTo>
                <a:lnTo>
                  <a:pt x="2389402" y="380646"/>
                </a:lnTo>
                <a:lnTo>
                  <a:pt x="2334914" y="326551"/>
                </a:lnTo>
                <a:lnTo>
                  <a:pt x="2304392" y="300687"/>
                </a:lnTo>
                <a:lnTo>
                  <a:pt x="2271780" y="275656"/>
                </a:lnTo>
                <a:lnTo>
                  <a:pt x="2237147" y="251490"/>
                </a:lnTo>
                <a:lnTo>
                  <a:pt x="2200563" y="228222"/>
                </a:lnTo>
                <a:lnTo>
                  <a:pt x="2162099" y="205884"/>
                </a:lnTo>
                <a:lnTo>
                  <a:pt x="2121826" y="184510"/>
                </a:lnTo>
                <a:lnTo>
                  <a:pt x="2079812" y="164130"/>
                </a:lnTo>
                <a:lnTo>
                  <a:pt x="2036130" y="144779"/>
                </a:lnTo>
                <a:lnTo>
                  <a:pt x="1990848" y="126488"/>
                </a:lnTo>
                <a:lnTo>
                  <a:pt x="1944038" y="109290"/>
                </a:lnTo>
                <a:lnTo>
                  <a:pt x="1895769" y="93218"/>
                </a:lnTo>
                <a:lnTo>
                  <a:pt x="1846111" y="78304"/>
                </a:lnTo>
                <a:lnTo>
                  <a:pt x="1795136" y="64581"/>
                </a:lnTo>
                <a:lnTo>
                  <a:pt x="1742913" y="52081"/>
                </a:lnTo>
                <a:lnTo>
                  <a:pt x="1689513" y="40837"/>
                </a:lnTo>
                <a:lnTo>
                  <a:pt x="1635006" y="30881"/>
                </a:lnTo>
                <a:lnTo>
                  <a:pt x="1579461" y="22246"/>
                </a:lnTo>
                <a:lnTo>
                  <a:pt x="1522951" y="14965"/>
                </a:lnTo>
                <a:lnTo>
                  <a:pt x="1465543" y="9069"/>
                </a:lnTo>
                <a:lnTo>
                  <a:pt x="1407310" y="4593"/>
                </a:lnTo>
                <a:lnTo>
                  <a:pt x="1348322" y="1567"/>
                </a:lnTo>
                <a:lnTo>
                  <a:pt x="1288647" y="25"/>
                </a:lnTo>
                <a:lnTo>
                  <a:pt x="12283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248" y="2767711"/>
            <a:ext cx="2512695" cy="1502410"/>
          </a:xfrm>
          <a:custGeom>
            <a:avLst/>
            <a:gdLst/>
            <a:ahLst/>
            <a:cxnLst/>
            <a:rect l="l" t="t" r="r" b="b"/>
            <a:pathLst>
              <a:path w="2512695" h="1502410">
                <a:moveTo>
                  <a:pt x="1674508" y="1502155"/>
                </a:moveTo>
                <a:lnTo>
                  <a:pt x="1345070" y="1340865"/>
                </a:lnTo>
                <a:lnTo>
                  <a:pt x="1284240" y="1342388"/>
                </a:lnTo>
                <a:lnTo>
                  <a:pt x="1223954" y="1342362"/>
                </a:lnTo>
                <a:lnTo>
                  <a:pt x="1164283" y="1340820"/>
                </a:lnTo>
                <a:lnTo>
                  <a:pt x="1105296" y="1337795"/>
                </a:lnTo>
                <a:lnTo>
                  <a:pt x="1047065" y="1333318"/>
                </a:lnTo>
                <a:lnTo>
                  <a:pt x="989659" y="1327423"/>
                </a:lnTo>
                <a:lnTo>
                  <a:pt x="933149" y="1320141"/>
                </a:lnTo>
                <a:lnTo>
                  <a:pt x="877605" y="1311507"/>
                </a:lnTo>
                <a:lnTo>
                  <a:pt x="823098" y="1301551"/>
                </a:lnTo>
                <a:lnTo>
                  <a:pt x="769697" y="1290307"/>
                </a:lnTo>
                <a:lnTo>
                  <a:pt x="717473" y="1277807"/>
                </a:lnTo>
                <a:lnTo>
                  <a:pt x="666497" y="1264083"/>
                </a:lnTo>
                <a:lnTo>
                  <a:pt x="616838" y="1249169"/>
                </a:lnTo>
                <a:lnTo>
                  <a:pt x="568568" y="1233097"/>
                </a:lnTo>
                <a:lnTo>
                  <a:pt x="521755" y="1215899"/>
                </a:lnTo>
                <a:lnTo>
                  <a:pt x="476471" y="1197608"/>
                </a:lnTo>
                <a:lnTo>
                  <a:pt x="432786" y="1178257"/>
                </a:lnTo>
                <a:lnTo>
                  <a:pt x="390770" y="1157878"/>
                </a:lnTo>
                <a:lnTo>
                  <a:pt x="350494" y="1136503"/>
                </a:lnTo>
                <a:lnTo>
                  <a:pt x="312027" y="1114165"/>
                </a:lnTo>
                <a:lnTo>
                  <a:pt x="275440" y="1090897"/>
                </a:lnTo>
                <a:lnTo>
                  <a:pt x="240804" y="1066731"/>
                </a:lnTo>
                <a:lnTo>
                  <a:pt x="208189" y="1041700"/>
                </a:lnTo>
                <a:lnTo>
                  <a:pt x="177665" y="1015837"/>
                </a:lnTo>
                <a:lnTo>
                  <a:pt x="149302" y="989173"/>
                </a:lnTo>
                <a:lnTo>
                  <a:pt x="99341" y="933575"/>
                </a:lnTo>
                <a:lnTo>
                  <a:pt x="58869" y="875168"/>
                </a:lnTo>
                <a:lnTo>
                  <a:pt x="28449" y="814211"/>
                </a:lnTo>
                <a:lnTo>
                  <a:pt x="8643" y="750965"/>
                </a:lnTo>
                <a:lnTo>
                  <a:pt x="0" y="685085"/>
                </a:lnTo>
                <a:lnTo>
                  <a:pt x="179" y="651916"/>
                </a:lnTo>
                <a:lnTo>
                  <a:pt x="9501" y="586671"/>
                </a:lnTo>
                <a:lnTo>
                  <a:pt x="30327" y="523158"/>
                </a:lnTo>
                <a:lnTo>
                  <a:pt x="62122" y="461707"/>
                </a:lnTo>
                <a:lnTo>
                  <a:pt x="104355" y="402645"/>
                </a:lnTo>
                <a:lnTo>
                  <a:pt x="156490" y="346301"/>
                </a:lnTo>
                <a:lnTo>
                  <a:pt x="186104" y="319251"/>
                </a:lnTo>
                <a:lnTo>
                  <a:pt x="217994" y="293005"/>
                </a:lnTo>
                <a:lnTo>
                  <a:pt x="252093" y="267602"/>
                </a:lnTo>
                <a:lnTo>
                  <a:pt x="288334" y="243084"/>
                </a:lnTo>
                <a:lnTo>
                  <a:pt x="326650" y="219493"/>
                </a:lnTo>
                <a:lnTo>
                  <a:pt x="366975" y="196869"/>
                </a:lnTo>
                <a:lnTo>
                  <a:pt x="409242" y="175253"/>
                </a:lnTo>
                <a:lnTo>
                  <a:pt x="453384" y="154687"/>
                </a:lnTo>
                <a:lnTo>
                  <a:pt x="499335" y="135211"/>
                </a:lnTo>
                <a:lnTo>
                  <a:pt x="547028" y="116867"/>
                </a:lnTo>
                <a:lnTo>
                  <a:pt x="596395" y="99695"/>
                </a:lnTo>
                <a:lnTo>
                  <a:pt x="647371" y="83738"/>
                </a:lnTo>
                <a:lnTo>
                  <a:pt x="699889" y="69035"/>
                </a:lnTo>
                <a:lnTo>
                  <a:pt x="753882" y="55629"/>
                </a:lnTo>
                <a:lnTo>
                  <a:pt x="809282" y="43559"/>
                </a:lnTo>
                <a:lnTo>
                  <a:pt x="866025" y="32868"/>
                </a:lnTo>
                <a:lnTo>
                  <a:pt x="924042" y="23596"/>
                </a:lnTo>
                <a:lnTo>
                  <a:pt x="983267" y="15784"/>
                </a:lnTo>
                <a:lnTo>
                  <a:pt x="1043634" y="9474"/>
                </a:lnTo>
                <a:lnTo>
                  <a:pt x="1105075" y="4707"/>
                </a:lnTo>
                <a:lnTo>
                  <a:pt x="1167524" y="1523"/>
                </a:lnTo>
                <a:lnTo>
                  <a:pt x="1228358" y="0"/>
                </a:lnTo>
                <a:lnTo>
                  <a:pt x="1288647" y="25"/>
                </a:lnTo>
                <a:lnTo>
                  <a:pt x="1348322" y="1567"/>
                </a:lnTo>
                <a:lnTo>
                  <a:pt x="1407310" y="4593"/>
                </a:lnTo>
                <a:lnTo>
                  <a:pt x="1465543" y="9069"/>
                </a:lnTo>
                <a:lnTo>
                  <a:pt x="1522951" y="14965"/>
                </a:lnTo>
                <a:lnTo>
                  <a:pt x="1579461" y="22246"/>
                </a:lnTo>
                <a:lnTo>
                  <a:pt x="1635006" y="30881"/>
                </a:lnTo>
                <a:lnTo>
                  <a:pt x="1689513" y="40837"/>
                </a:lnTo>
                <a:lnTo>
                  <a:pt x="1742913" y="52081"/>
                </a:lnTo>
                <a:lnTo>
                  <a:pt x="1795136" y="64581"/>
                </a:lnTo>
                <a:lnTo>
                  <a:pt x="1846111" y="78304"/>
                </a:lnTo>
                <a:lnTo>
                  <a:pt x="1895769" y="93218"/>
                </a:lnTo>
                <a:lnTo>
                  <a:pt x="1944038" y="109290"/>
                </a:lnTo>
                <a:lnTo>
                  <a:pt x="1990848" y="126488"/>
                </a:lnTo>
                <a:lnTo>
                  <a:pt x="2036130" y="144779"/>
                </a:lnTo>
                <a:lnTo>
                  <a:pt x="2079812" y="164130"/>
                </a:lnTo>
                <a:lnTo>
                  <a:pt x="2121826" y="184510"/>
                </a:lnTo>
                <a:lnTo>
                  <a:pt x="2162099" y="205884"/>
                </a:lnTo>
                <a:lnTo>
                  <a:pt x="2200563" y="228222"/>
                </a:lnTo>
                <a:lnTo>
                  <a:pt x="2237147" y="251490"/>
                </a:lnTo>
                <a:lnTo>
                  <a:pt x="2271780" y="275656"/>
                </a:lnTo>
                <a:lnTo>
                  <a:pt x="2304392" y="300687"/>
                </a:lnTo>
                <a:lnTo>
                  <a:pt x="2334914" y="326551"/>
                </a:lnTo>
                <a:lnTo>
                  <a:pt x="2363274" y="353214"/>
                </a:lnTo>
                <a:lnTo>
                  <a:pt x="2413229" y="408812"/>
                </a:lnTo>
                <a:lnTo>
                  <a:pt x="2453695" y="467220"/>
                </a:lnTo>
                <a:lnTo>
                  <a:pt x="2484111" y="528177"/>
                </a:lnTo>
                <a:lnTo>
                  <a:pt x="2503914" y="591423"/>
                </a:lnTo>
                <a:lnTo>
                  <a:pt x="2512663" y="660932"/>
                </a:lnTo>
                <a:lnTo>
                  <a:pt x="2511852" y="697781"/>
                </a:lnTo>
                <a:lnTo>
                  <a:pt x="2499080" y="770421"/>
                </a:lnTo>
                <a:lnTo>
                  <a:pt x="2471933" y="841195"/>
                </a:lnTo>
                <a:lnTo>
                  <a:pt x="2453154" y="875711"/>
                </a:lnTo>
                <a:lnTo>
                  <a:pt x="2431002" y="909554"/>
                </a:lnTo>
                <a:lnTo>
                  <a:pt x="2405552" y="942656"/>
                </a:lnTo>
                <a:lnTo>
                  <a:pt x="2376878" y="974949"/>
                </a:lnTo>
                <a:lnTo>
                  <a:pt x="2345052" y="1006363"/>
                </a:lnTo>
                <a:lnTo>
                  <a:pt x="2310149" y="1036830"/>
                </a:lnTo>
                <a:lnTo>
                  <a:pt x="2272243" y="1066281"/>
                </a:lnTo>
                <a:lnTo>
                  <a:pt x="2231407" y="1094648"/>
                </a:lnTo>
                <a:lnTo>
                  <a:pt x="2187716" y="1121862"/>
                </a:lnTo>
                <a:lnTo>
                  <a:pt x="2141243" y="1147855"/>
                </a:lnTo>
                <a:lnTo>
                  <a:pt x="2092061" y="1172558"/>
                </a:lnTo>
                <a:lnTo>
                  <a:pt x="2040245" y="1195901"/>
                </a:lnTo>
                <a:lnTo>
                  <a:pt x="1985868" y="1217818"/>
                </a:lnTo>
                <a:lnTo>
                  <a:pt x="1929005" y="1238238"/>
                </a:lnTo>
                <a:lnTo>
                  <a:pt x="1869728" y="1257094"/>
                </a:lnTo>
                <a:lnTo>
                  <a:pt x="1808112" y="1274317"/>
                </a:lnTo>
                <a:lnTo>
                  <a:pt x="1674508" y="1502155"/>
                </a:lnTo>
                <a:close/>
              </a:path>
            </a:pathLst>
          </a:custGeom>
          <a:ln w="1219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4527" y="3008884"/>
            <a:ext cx="1776095" cy="86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</a:pPr>
            <a:r>
              <a:rPr sz="1400" spc="-60" dirty="0">
                <a:latin typeface="Verdana"/>
                <a:cs typeface="Verdana"/>
              </a:rPr>
              <a:t>W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145" dirty="0">
                <a:latin typeface="Verdana"/>
                <a:cs typeface="Verdana"/>
              </a:rPr>
              <a:t>ca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20" dirty="0">
                <a:latin typeface="Verdana"/>
                <a:cs typeface="Verdana"/>
              </a:rPr>
              <a:t>’t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many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many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re</a:t>
            </a:r>
            <a:r>
              <a:rPr sz="1400" spc="-35" dirty="0">
                <a:latin typeface="Verdana"/>
                <a:cs typeface="Verdana"/>
              </a:rPr>
              <a:t>l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5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50" dirty="0">
                <a:latin typeface="Verdana"/>
                <a:cs typeface="Verdana"/>
              </a:rPr>
              <a:t>h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85" dirty="0">
                <a:latin typeface="Verdana"/>
                <a:cs typeface="Verdana"/>
              </a:rPr>
              <a:t>p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80" dirty="0">
                <a:latin typeface="Verdana"/>
                <a:cs typeface="Verdana"/>
              </a:rPr>
              <a:t>be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an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“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de</a:t>
            </a:r>
            <a:r>
              <a:rPr sz="1400" spc="3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65" dirty="0">
                <a:latin typeface="Verdana"/>
                <a:cs typeface="Verdana"/>
              </a:rPr>
              <a:t>f</a:t>
            </a:r>
            <a:r>
              <a:rPr sz="1400" spc="-90" dirty="0">
                <a:latin typeface="Verdana"/>
                <a:cs typeface="Verdana"/>
              </a:rPr>
              <a:t>y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50" dirty="0">
                <a:latin typeface="Verdana"/>
                <a:cs typeface="Verdana"/>
              </a:rPr>
              <a:t>n</a:t>
            </a:r>
            <a:r>
              <a:rPr sz="1400" spc="60" dirty="0">
                <a:latin typeface="Verdana"/>
                <a:cs typeface="Verdana"/>
              </a:rPr>
              <a:t>g</a:t>
            </a:r>
            <a:r>
              <a:rPr sz="1400" spc="35" dirty="0">
                <a:latin typeface="Verdana"/>
                <a:cs typeface="Verdana"/>
              </a:rPr>
              <a:t>”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re</a:t>
            </a:r>
            <a:r>
              <a:rPr sz="1400" spc="-35" dirty="0">
                <a:latin typeface="Verdana"/>
                <a:cs typeface="Verdana"/>
              </a:rPr>
              <a:t>l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5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50" dirty="0">
                <a:latin typeface="Verdana"/>
                <a:cs typeface="Verdana"/>
              </a:rPr>
              <a:t>h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70" dirty="0">
                <a:latin typeface="Verdana"/>
                <a:cs typeface="Verdana"/>
              </a:rPr>
              <a:t>p?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74279" y="4075115"/>
            <a:ext cx="624205" cy="652780"/>
          </a:xfrm>
          <a:custGeom>
            <a:avLst/>
            <a:gdLst/>
            <a:ahLst/>
            <a:cxnLst/>
            <a:rect l="l" t="t" r="r" b="b"/>
            <a:pathLst>
              <a:path w="624205" h="652779">
                <a:moveTo>
                  <a:pt x="125535" y="0"/>
                </a:moveTo>
                <a:lnTo>
                  <a:pt x="70955" y="9030"/>
                </a:lnTo>
                <a:lnTo>
                  <a:pt x="31389" y="46385"/>
                </a:lnTo>
                <a:lnTo>
                  <a:pt x="0" y="159680"/>
                </a:lnTo>
                <a:lnTo>
                  <a:pt x="12281" y="289702"/>
                </a:lnTo>
                <a:lnTo>
                  <a:pt x="45031" y="414491"/>
                </a:lnTo>
                <a:lnTo>
                  <a:pt x="80503" y="511059"/>
                </a:lnTo>
                <a:lnTo>
                  <a:pt x="148726" y="611526"/>
                </a:lnTo>
                <a:lnTo>
                  <a:pt x="207400" y="652677"/>
                </a:lnTo>
                <a:lnTo>
                  <a:pt x="287904" y="652677"/>
                </a:lnTo>
                <a:lnTo>
                  <a:pt x="369769" y="624354"/>
                </a:lnTo>
                <a:lnTo>
                  <a:pt x="410706" y="552313"/>
                </a:lnTo>
                <a:lnTo>
                  <a:pt x="432536" y="460876"/>
                </a:lnTo>
                <a:lnTo>
                  <a:pt x="424349" y="347581"/>
                </a:lnTo>
                <a:lnTo>
                  <a:pt x="616490" y="347581"/>
                </a:lnTo>
                <a:lnTo>
                  <a:pt x="623583" y="310227"/>
                </a:lnTo>
                <a:lnTo>
                  <a:pt x="406613" y="289702"/>
                </a:lnTo>
                <a:lnTo>
                  <a:pt x="352032" y="172508"/>
                </a:lnTo>
                <a:lnTo>
                  <a:pt x="324748" y="150649"/>
                </a:lnTo>
                <a:lnTo>
                  <a:pt x="270168" y="83637"/>
                </a:lnTo>
                <a:lnTo>
                  <a:pt x="193758" y="33454"/>
                </a:lnTo>
                <a:lnTo>
                  <a:pt x="125535" y="0"/>
                </a:lnTo>
                <a:close/>
              </a:path>
              <a:path w="624205" h="652779">
                <a:moveTo>
                  <a:pt x="616490" y="347581"/>
                </a:moveTo>
                <a:lnTo>
                  <a:pt x="424349" y="347581"/>
                </a:lnTo>
                <a:lnTo>
                  <a:pt x="614035" y="360512"/>
                </a:lnTo>
                <a:lnTo>
                  <a:pt x="616490" y="347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6708" y="3907738"/>
            <a:ext cx="718185" cy="1047115"/>
          </a:xfrm>
          <a:custGeom>
            <a:avLst/>
            <a:gdLst/>
            <a:ahLst/>
            <a:cxnLst/>
            <a:rect l="l" t="t" r="r" b="b"/>
            <a:pathLst>
              <a:path w="718185" h="1047114">
                <a:moveTo>
                  <a:pt x="508943" y="0"/>
                </a:moveTo>
                <a:lnTo>
                  <a:pt x="418890" y="24526"/>
                </a:lnTo>
                <a:lnTo>
                  <a:pt x="455724" y="24526"/>
                </a:lnTo>
                <a:lnTo>
                  <a:pt x="365671" y="61778"/>
                </a:lnTo>
                <a:lnTo>
                  <a:pt x="293355" y="137821"/>
                </a:lnTo>
                <a:lnTo>
                  <a:pt x="197848" y="267844"/>
                </a:lnTo>
                <a:lnTo>
                  <a:pt x="121438" y="392632"/>
                </a:lnTo>
                <a:lnTo>
                  <a:pt x="39568" y="543282"/>
                </a:lnTo>
                <a:lnTo>
                  <a:pt x="0" y="643749"/>
                </a:lnTo>
                <a:lnTo>
                  <a:pt x="8187" y="719690"/>
                </a:lnTo>
                <a:lnTo>
                  <a:pt x="80502" y="782700"/>
                </a:lnTo>
                <a:lnTo>
                  <a:pt x="189660" y="853509"/>
                </a:lnTo>
                <a:lnTo>
                  <a:pt x="346574" y="916622"/>
                </a:lnTo>
                <a:lnTo>
                  <a:pt x="536227" y="1008058"/>
                </a:lnTo>
                <a:lnTo>
                  <a:pt x="618092" y="1046644"/>
                </a:lnTo>
                <a:lnTo>
                  <a:pt x="672672" y="1033816"/>
                </a:lnTo>
                <a:lnTo>
                  <a:pt x="717704" y="991331"/>
                </a:lnTo>
                <a:lnTo>
                  <a:pt x="712238" y="933349"/>
                </a:lnTo>
                <a:lnTo>
                  <a:pt x="622186" y="903794"/>
                </a:lnTo>
                <a:lnTo>
                  <a:pt x="500755" y="857409"/>
                </a:lnTo>
                <a:lnTo>
                  <a:pt x="418890" y="844581"/>
                </a:lnTo>
                <a:lnTo>
                  <a:pt x="338387" y="820054"/>
                </a:lnTo>
                <a:lnTo>
                  <a:pt x="189660" y="765972"/>
                </a:lnTo>
                <a:lnTo>
                  <a:pt x="117344" y="702962"/>
                </a:lnTo>
                <a:lnTo>
                  <a:pt x="103698" y="652677"/>
                </a:lnTo>
                <a:lnTo>
                  <a:pt x="121438" y="556212"/>
                </a:lnTo>
                <a:lnTo>
                  <a:pt x="162365" y="455745"/>
                </a:lnTo>
                <a:lnTo>
                  <a:pt x="225132" y="342450"/>
                </a:lnTo>
                <a:lnTo>
                  <a:pt x="270164" y="254913"/>
                </a:lnTo>
                <a:lnTo>
                  <a:pt x="346574" y="175073"/>
                </a:lnTo>
                <a:lnTo>
                  <a:pt x="506221" y="175073"/>
                </a:lnTo>
                <a:lnTo>
                  <a:pt x="508943" y="162245"/>
                </a:lnTo>
                <a:lnTo>
                  <a:pt x="500755" y="117194"/>
                </a:lnTo>
                <a:lnTo>
                  <a:pt x="473460" y="67012"/>
                </a:lnTo>
                <a:lnTo>
                  <a:pt x="541682" y="50182"/>
                </a:lnTo>
                <a:lnTo>
                  <a:pt x="641393" y="50182"/>
                </a:lnTo>
                <a:lnTo>
                  <a:pt x="635839" y="41254"/>
                </a:lnTo>
                <a:lnTo>
                  <a:pt x="581259" y="3899"/>
                </a:lnTo>
                <a:lnTo>
                  <a:pt x="508943" y="0"/>
                </a:lnTo>
                <a:close/>
              </a:path>
              <a:path w="718185" h="1047114">
                <a:moveTo>
                  <a:pt x="506221" y="175073"/>
                </a:moveTo>
                <a:lnTo>
                  <a:pt x="346574" y="175073"/>
                </a:lnTo>
                <a:lnTo>
                  <a:pt x="360216" y="204731"/>
                </a:lnTo>
                <a:lnTo>
                  <a:pt x="432533" y="217559"/>
                </a:lnTo>
                <a:lnTo>
                  <a:pt x="500755" y="200831"/>
                </a:lnTo>
                <a:lnTo>
                  <a:pt x="506221" y="175073"/>
                </a:lnTo>
                <a:close/>
              </a:path>
              <a:path w="718185" h="1047114">
                <a:moveTo>
                  <a:pt x="641393" y="50182"/>
                </a:moveTo>
                <a:lnTo>
                  <a:pt x="541682" y="50182"/>
                </a:lnTo>
                <a:lnTo>
                  <a:pt x="581259" y="67012"/>
                </a:lnTo>
                <a:lnTo>
                  <a:pt x="622186" y="112063"/>
                </a:lnTo>
                <a:lnTo>
                  <a:pt x="608544" y="162245"/>
                </a:lnTo>
                <a:lnTo>
                  <a:pt x="659030" y="162245"/>
                </a:lnTo>
                <a:lnTo>
                  <a:pt x="672672" y="100467"/>
                </a:lnTo>
                <a:lnTo>
                  <a:pt x="641393" y="50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3475" y="4775410"/>
            <a:ext cx="375285" cy="982344"/>
          </a:xfrm>
          <a:custGeom>
            <a:avLst/>
            <a:gdLst/>
            <a:ahLst/>
            <a:cxnLst/>
            <a:rect l="l" t="t" r="r" b="b"/>
            <a:pathLst>
              <a:path w="375285" h="982345">
                <a:moveTo>
                  <a:pt x="148726" y="0"/>
                </a:moveTo>
                <a:lnTo>
                  <a:pt x="95518" y="0"/>
                </a:lnTo>
                <a:lnTo>
                  <a:pt x="36844" y="25758"/>
                </a:lnTo>
                <a:lnTo>
                  <a:pt x="23201" y="75940"/>
                </a:lnTo>
                <a:lnTo>
                  <a:pt x="23201" y="113295"/>
                </a:lnTo>
                <a:lnTo>
                  <a:pt x="0" y="204731"/>
                </a:lnTo>
                <a:lnTo>
                  <a:pt x="0" y="414594"/>
                </a:lnTo>
                <a:lnTo>
                  <a:pt x="9548" y="593464"/>
                </a:lnTo>
                <a:lnTo>
                  <a:pt x="27295" y="753145"/>
                </a:lnTo>
                <a:lnTo>
                  <a:pt x="50486" y="840681"/>
                </a:lnTo>
                <a:lnTo>
                  <a:pt x="76410" y="928218"/>
                </a:lnTo>
                <a:lnTo>
                  <a:pt x="122802" y="978400"/>
                </a:lnTo>
                <a:lnTo>
                  <a:pt x="212855" y="982300"/>
                </a:lnTo>
                <a:lnTo>
                  <a:pt x="298813" y="969370"/>
                </a:lnTo>
                <a:lnTo>
                  <a:pt x="347939" y="928218"/>
                </a:lnTo>
                <a:lnTo>
                  <a:pt x="375223" y="814923"/>
                </a:lnTo>
                <a:lnTo>
                  <a:pt x="375223" y="630819"/>
                </a:lnTo>
                <a:lnTo>
                  <a:pt x="367036" y="489200"/>
                </a:lnTo>
                <a:lnTo>
                  <a:pt x="347939" y="342450"/>
                </a:lnTo>
                <a:lnTo>
                  <a:pt x="326109" y="217559"/>
                </a:lnTo>
                <a:lnTo>
                  <a:pt x="281077" y="126225"/>
                </a:lnTo>
                <a:lnTo>
                  <a:pt x="216948" y="37354"/>
                </a:lnTo>
                <a:lnTo>
                  <a:pt x="148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6764" y="4802502"/>
            <a:ext cx="573405" cy="754380"/>
          </a:xfrm>
          <a:custGeom>
            <a:avLst/>
            <a:gdLst/>
            <a:ahLst/>
            <a:cxnLst/>
            <a:rect l="l" t="t" r="r" b="b"/>
            <a:pathLst>
              <a:path w="573405" h="754379">
                <a:moveTo>
                  <a:pt x="31378" y="0"/>
                </a:moveTo>
                <a:lnTo>
                  <a:pt x="0" y="50182"/>
                </a:lnTo>
                <a:lnTo>
                  <a:pt x="31378" y="96567"/>
                </a:lnTo>
                <a:lnTo>
                  <a:pt x="107788" y="96567"/>
                </a:lnTo>
                <a:lnTo>
                  <a:pt x="193747" y="100364"/>
                </a:lnTo>
                <a:lnTo>
                  <a:pt x="324781" y="126122"/>
                </a:lnTo>
                <a:lnTo>
                  <a:pt x="432558" y="196932"/>
                </a:lnTo>
                <a:lnTo>
                  <a:pt x="477557" y="247114"/>
                </a:lnTo>
                <a:lnTo>
                  <a:pt x="491166" y="289600"/>
                </a:lnTo>
                <a:lnTo>
                  <a:pt x="432558" y="377136"/>
                </a:lnTo>
                <a:lnTo>
                  <a:pt x="352000" y="460876"/>
                </a:lnTo>
                <a:lnTo>
                  <a:pt x="207389" y="514958"/>
                </a:lnTo>
                <a:lnTo>
                  <a:pt x="162368" y="536817"/>
                </a:lnTo>
                <a:lnTo>
                  <a:pt x="148726" y="590899"/>
                </a:lnTo>
                <a:lnTo>
                  <a:pt x="148726" y="641081"/>
                </a:lnTo>
                <a:lnTo>
                  <a:pt x="221042" y="665505"/>
                </a:lnTo>
                <a:lnTo>
                  <a:pt x="311062" y="699063"/>
                </a:lnTo>
                <a:lnTo>
                  <a:pt x="369780" y="754376"/>
                </a:lnTo>
                <a:lnTo>
                  <a:pt x="410717" y="741548"/>
                </a:lnTo>
                <a:lnTo>
                  <a:pt x="450228" y="704194"/>
                </a:lnTo>
                <a:lnTo>
                  <a:pt x="352000" y="653909"/>
                </a:lnTo>
                <a:lnTo>
                  <a:pt x="248283" y="628253"/>
                </a:lnTo>
                <a:lnTo>
                  <a:pt x="176010" y="598595"/>
                </a:lnTo>
                <a:lnTo>
                  <a:pt x="180104" y="565140"/>
                </a:lnTo>
                <a:lnTo>
                  <a:pt x="274294" y="548413"/>
                </a:lnTo>
                <a:lnTo>
                  <a:pt x="328842" y="514958"/>
                </a:lnTo>
                <a:lnTo>
                  <a:pt x="432558" y="460876"/>
                </a:lnTo>
                <a:lnTo>
                  <a:pt x="518495" y="386167"/>
                </a:lnTo>
                <a:lnTo>
                  <a:pt x="573042" y="263841"/>
                </a:lnTo>
                <a:lnTo>
                  <a:pt x="545823" y="222690"/>
                </a:lnTo>
                <a:lnTo>
                  <a:pt x="487106" y="150649"/>
                </a:lnTo>
                <a:lnTo>
                  <a:pt x="396998" y="100364"/>
                </a:lnTo>
                <a:lnTo>
                  <a:pt x="270124" y="33454"/>
                </a:lnTo>
                <a:lnTo>
                  <a:pt x="148726" y="12827"/>
                </a:lnTo>
                <a:lnTo>
                  <a:pt x="313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61785" y="5657243"/>
            <a:ext cx="697865" cy="1219200"/>
          </a:xfrm>
          <a:custGeom>
            <a:avLst/>
            <a:gdLst/>
            <a:ahLst/>
            <a:cxnLst/>
            <a:rect l="l" t="t" r="r" b="b"/>
            <a:pathLst>
              <a:path w="697864" h="1219200">
                <a:moveTo>
                  <a:pt x="677169" y="1177986"/>
                </a:moveTo>
                <a:lnTo>
                  <a:pt x="379306" y="1177986"/>
                </a:lnTo>
                <a:lnTo>
                  <a:pt x="398403" y="1181848"/>
                </a:lnTo>
                <a:lnTo>
                  <a:pt x="529448" y="1189573"/>
                </a:lnTo>
                <a:lnTo>
                  <a:pt x="628994" y="1219182"/>
                </a:lnTo>
                <a:lnTo>
                  <a:pt x="664445" y="1202446"/>
                </a:lnTo>
                <a:lnTo>
                  <a:pt x="677169" y="1177986"/>
                </a:lnTo>
                <a:close/>
              </a:path>
              <a:path w="697864" h="1219200">
                <a:moveTo>
                  <a:pt x="80503" y="0"/>
                </a:moveTo>
                <a:lnTo>
                  <a:pt x="17736" y="0"/>
                </a:lnTo>
                <a:lnTo>
                  <a:pt x="0" y="87536"/>
                </a:lnTo>
                <a:lnTo>
                  <a:pt x="45031" y="139053"/>
                </a:lnTo>
                <a:lnTo>
                  <a:pt x="189664" y="260096"/>
                </a:lnTo>
                <a:lnTo>
                  <a:pt x="316527" y="414583"/>
                </a:lnTo>
                <a:lnTo>
                  <a:pt x="398403" y="574212"/>
                </a:lnTo>
                <a:lnTo>
                  <a:pt x="410695" y="678487"/>
                </a:lnTo>
                <a:lnTo>
                  <a:pt x="406635" y="754448"/>
                </a:lnTo>
                <a:lnTo>
                  <a:pt x="371184" y="925663"/>
                </a:lnTo>
                <a:lnTo>
                  <a:pt x="324759" y="1064696"/>
                </a:lnTo>
                <a:lnTo>
                  <a:pt x="285138" y="1144514"/>
                </a:lnTo>
                <a:lnTo>
                  <a:pt x="275589" y="1194722"/>
                </a:lnTo>
                <a:lnTo>
                  <a:pt x="316527" y="1194722"/>
                </a:lnTo>
                <a:lnTo>
                  <a:pt x="379306" y="1177986"/>
                </a:lnTo>
                <a:lnTo>
                  <a:pt x="677169" y="1177986"/>
                </a:lnTo>
                <a:lnTo>
                  <a:pt x="697261" y="1139365"/>
                </a:lnTo>
                <a:lnTo>
                  <a:pt x="357465" y="1139365"/>
                </a:lnTo>
                <a:lnTo>
                  <a:pt x="365697" y="1081433"/>
                </a:lnTo>
                <a:lnTo>
                  <a:pt x="420244" y="992603"/>
                </a:lnTo>
                <a:lnTo>
                  <a:pt x="465243" y="854853"/>
                </a:lnTo>
                <a:lnTo>
                  <a:pt x="502120" y="737710"/>
                </a:lnTo>
                <a:lnTo>
                  <a:pt x="474791" y="603819"/>
                </a:lnTo>
                <a:lnTo>
                  <a:pt x="433853" y="460928"/>
                </a:lnTo>
                <a:lnTo>
                  <a:pt x="351978" y="297430"/>
                </a:lnTo>
                <a:lnTo>
                  <a:pt x="234652" y="146852"/>
                </a:lnTo>
                <a:lnTo>
                  <a:pt x="135084" y="37354"/>
                </a:lnTo>
                <a:lnTo>
                  <a:pt x="80503" y="0"/>
                </a:lnTo>
                <a:close/>
              </a:path>
              <a:path w="697864" h="1219200">
                <a:moveTo>
                  <a:pt x="515729" y="1102030"/>
                </a:moveTo>
                <a:lnTo>
                  <a:pt x="410695" y="1114909"/>
                </a:lnTo>
                <a:lnTo>
                  <a:pt x="357465" y="1139365"/>
                </a:lnTo>
                <a:lnTo>
                  <a:pt x="697261" y="1139365"/>
                </a:lnTo>
                <a:lnTo>
                  <a:pt x="664445" y="1105898"/>
                </a:lnTo>
                <a:lnTo>
                  <a:pt x="515729" y="1102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3804" y="5654678"/>
            <a:ext cx="469900" cy="1242695"/>
          </a:xfrm>
          <a:custGeom>
            <a:avLst/>
            <a:gdLst/>
            <a:ahLst/>
            <a:cxnLst/>
            <a:rect l="l" t="t" r="r" b="b"/>
            <a:pathLst>
              <a:path w="469900" h="1242695">
                <a:moveTo>
                  <a:pt x="361570" y="0"/>
                </a:moveTo>
                <a:lnTo>
                  <a:pt x="324737" y="0"/>
                </a:lnTo>
                <a:lnTo>
                  <a:pt x="266063" y="117194"/>
                </a:lnTo>
                <a:lnTo>
                  <a:pt x="225125" y="288409"/>
                </a:lnTo>
                <a:lnTo>
                  <a:pt x="176010" y="477655"/>
                </a:lnTo>
                <a:lnTo>
                  <a:pt x="130979" y="669466"/>
                </a:lnTo>
                <a:lnTo>
                  <a:pt x="130979" y="740276"/>
                </a:lnTo>
                <a:lnTo>
                  <a:pt x="176010" y="866440"/>
                </a:lnTo>
                <a:lnTo>
                  <a:pt x="238778" y="933380"/>
                </a:lnTo>
                <a:lnTo>
                  <a:pt x="297441" y="1017058"/>
                </a:lnTo>
                <a:lnTo>
                  <a:pt x="338379" y="1078847"/>
                </a:lnTo>
                <a:lnTo>
                  <a:pt x="320643" y="1108464"/>
                </a:lnTo>
                <a:lnTo>
                  <a:pt x="216937" y="1121333"/>
                </a:lnTo>
                <a:lnTo>
                  <a:pt x="49114" y="1145793"/>
                </a:lnTo>
                <a:lnTo>
                  <a:pt x="0" y="1184414"/>
                </a:lnTo>
                <a:lnTo>
                  <a:pt x="40926" y="1217885"/>
                </a:lnTo>
                <a:lnTo>
                  <a:pt x="135073" y="1242345"/>
                </a:lnTo>
                <a:lnTo>
                  <a:pt x="244233" y="1192138"/>
                </a:lnTo>
                <a:lnTo>
                  <a:pt x="324737" y="1158667"/>
                </a:lnTo>
                <a:lnTo>
                  <a:pt x="428432" y="1145793"/>
                </a:lnTo>
                <a:lnTo>
                  <a:pt x="469369" y="1134202"/>
                </a:lnTo>
                <a:lnTo>
                  <a:pt x="455716" y="1091726"/>
                </a:lnTo>
                <a:lnTo>
                  <a:pt x="338379" y="983583"/>
                </a:lnTo>
                <a:lnTo>
                  <a:pt x="270157" y="870298"/>
                </a:lnTo>
                <a:lnTo>
                  <a:pt x="211483" y="794337"/>
                </a:lnTo>
                <a:lnTo>
                  <a:pt x="203295" y="719679"/>
                </a:lnTo>
                <a:lnTo>
                  <a:pt x="230591" y="594798"/>
                </a:lnTo>
                <a:lnTo>
                  <a:pt x="293347" y="464776"/>
                </a:lnTo>
                <a:lnTo>
                  <a:pt x="361570" y="243348"/>
                </a:lnTo>
                <a:lnTo>
                  <a:pt x="420244" y="113295"/>
                </a:lnTo>
                <a:lnTo>
                  <a:pt x="414789" y="37354"/>
                </a:lnTo>
                <a:lnTo>
                  <a:pt x="3615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81865" y="3659290"/>
            <a:ext cx="232410" cy="255270"/>
          </a:xfrm>
          <a:custGeom>
            <a:avLst/>
            <a:gdLst/>
            <a:ahLst/>
            <a:cxnLst/>
            <a:rect l="l" t="t" r="r" b="b"/>
            <a:pathLst>
              <a:path w="232410" h="255270">
                <a:moveTo>
                  <a:pt x="209977" y="37354"/>
                </a:moveTo>
                <a:lnTo>
                  <a:pt x="150131" y="37354"/>
                </a:lnTo>
                <a:lnTo>
                  <a:pt x="185581" y="78506"/>
                </a:lnTo>
                <a:lnTo>
                  <a:pt x="177349" y="124891"/>
                </a:lnTo>
                <a:lnTo>
                  <a:pt x="144643" y="154446"/>
                </a:lnTo>
                <a:lnTo>
                  <a:pt x="62756" y="162245"/>
                </a:lnTo>
                <a:lnTo>
                  <a:pt x="13642" y="191801"/>
                </a:lnTo>
                <a:lnTo>
                  <a:pt x="0" y="241983"/>
                </a:lnTo>
                <a:lnTo>
                  <a:pt x="35472" y="254913"/>
                </a:lnTo>
                <a:lnTo>
                  <a:pt x="49114" y="216327"/>
                </a:lnTo>
                <a:lnTo>
                  <a:pt x="90096" y="191801"/>
                </a:lnTo>
                <a:lnTo>
                  <a:pt x="158252" y="191801"/>
                </a:lnTo>
                <a:lnTo>
                  <a:pt x="204678" y="162245"/>
                </a:lnTo>
                <a:lnTo>
                  <a:pt x="231897" y="111960"/>
                </a:lnTo>
                <a:lnTo>
                  <a:pt x="231897" y="74709"/>
                </a:lnTo>
                <a:lnTo>
                  <a:pt x="209977" y="37354"/>
                </a:lnTo>
                <a:close/>
              </a:path>
              <a:path w="232410" h="255270">
                <a:moveTo>
                  <a:pt x="90096" y="0"/>
                </a:moveTo>
                <a:lnTo>
                  <a:pt x="27284" y="11596"/>
                </a:lnTo>
                <a:lnTo>
                  <a:pt x="13642" y="37354"/>
                </a:lnTo>
                <a:lnTo>
                  <a:pt x="35472" y="50182"/>
                </a:lnTo>
                <a:lnTo>
                  <a:pt x="95474" y="37354"/>
                </a:lnTo>
                <a:lnTo>
                  <a:pt x="209977" y="37354"/>
                </a:lnTo>
                <a:lnTo>
                  <a:pt x="204678" y="28323"/>
                </a:lnTo>
                <a:lnTo>
                  <a:pt x="150131" y="3899"/>
                </a:lnTo>
                <a:lnTo>
                  <a:pt x="90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25913" y="3956689"/>
            <a:ext cx="72390" cy="69850"/>
          </a:xfrm>
          <a:custGeom>
            <a:avLst/>
            <a:gdLst/>
            <a:ahLst/>
            <a:cxnLst/>
            <a:rect l="l" t="t" r="r" b="b"/>
            <a:pathLst>
              <a:path w="72389" h="69850">
                <a:moveTo>
                  <a:pt x="35483" y="0"/>
                </a:moveTo>
                <a:lnTo>
                  <a:pt x="10920" y="25758"/>
                </a:lnTo>
                <a:lnTo>
                  <a:pt x="0" y="65678"/>
                </a:lnTo>
                <a:lnTo>
                  <a:pt x="35483" y="69475"/>
                </a:lnTo>
                <a:lnTo>
                  <a:pt x="65500" y="51516"/>
                </a:lnTo>
                <a:lnTo>
                  <a:pt x="72316" y="3899"/>
                </a:lnTo>
                <a:lnTo>
                  <a:pt x="35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82711" y="3526535"/>
            <a:ext cx="2161031" cy="1606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40623" y="3691128"/>
            <a:ext cx="2081783" cy="1144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07095" y="3550920"/>
            <a:ext cx="2094230" cy="1539875"/>
          </a:xfrm>
          <a:custGeom>
            <a:avLst/>
            <a:gdLst/>
            <a:ahLst/>
            <a:cxnLst/>
            <a:rect l="l" t="t" r="r" b="b"/>
            <a:pathLst>
              <a:path w="2094229" h="1539875">
                <a:moveTo>
                  <a:pt x="872489" y="1368552"/>
                </a:moveTo>
                <a:lnTo>
                  <a:pt x="348996" y="1368552"/>
                </a:lnTo>
                <a:lnTo>
                  <a:pt x="610743" y="1539621"/>
                </a:lnTo>
                <a:lnTo>
                  <a:pt x="872489" y="1368552"/>
                </a:lnTo>
                <a:close/>
              </a:path>
              <a:path w="2094229" h="1539875">
                <a:moveTo>
                  <a:pt x="2093976" y="0"/>
                </a:moveTo>
                <a:lnTo>
                  <a:pt x="0" y="0"/>
                </a:lnTo>
                <a:lnTo>
                  <a:pt x="0" y="1368552"/>
                </a:lnTo>
                <a:lnTo>
                  <a:pt x="2093976" y="1368552"/>
                </a:lnTo>
                <a:lnTo>
                  <a:pt x="2093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07095" y="3550920"/>
            <a:ext cx="2094230" cy="1539875"/>
          </a:xfrm>
          <a:custGeom>
            <a:avLst/>
            <a:gdLst/>
            <a:ahLst/>
            <a:cxnLst/>
            <a:rect l="l" t="t" r="r" b="b"/>
            <a:pathLst>
              <a:path w="2094229" h="1539875">
                <a:moveTo>
                  <a:pt x="0" y="0"/>
                </a:moveTo>
                <a:lnTo>
                  <a:pt x="348996" y="0"/>
                </a:lnTo>
                <a:lnTo>
                  <a:pt x="872489" y="0"/>
                </a:lnTo>
                <a:lnTo>
                  <a:pt x="2093976" y="0"/>
                </a:lnTo>
                <a:lnTo>
                  <a:pt x="2093976" y="798322"/>
                </a:lnTo>
                <a:lnTo>
                  <a:pt x="2093976" y="1140460"/>
                </a:lnTo>
                <a:lnTo>
                  <a:pt x="2093976" y="1368552"/>
                </a:lnTo>
                <a:lnTo>
                  <a:pt x="872489" y="1368552"/>
                </a:lnTo>
                <a:lnTo>
                  <a:pt x="610743" y="1539621"/>
                </a:lnTo>
                <a:lnTo>
                  <a:pt x="348996" y="1368552"/>
                </a:lnTo>
                <a:lnTo>
                  <a:pt x="0" y="1368552"/>
                </a:lnTo>
                <a:lnTo>
                  <a:pt x="0" y="1140460"/>
                </a:lnTo>
                <a:lnTo>
                  <a:pt x="0" y="79832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139430" y="3761104"/>
            <a:ext cx="1831975" cy="954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680"/>
              </a:lnSpc>
            </a:pPr>
            <a:r>
              <a:rPr sz="1400" b="1" i="1" spc="-40" dirty="0">
                <a:latin typeface="Verdana"/>
                <a:cs typeface="Verdana"/>
              </a:rPr>
              <a:t>C</a:t>
            </a:r>
            <a:r>
              <a:rPr sz="1400" b="1" i="1" spc="-50" dirty="0">
                <a:latin typeface="Verdana"/>
                <a:cs typeface="Verdana"/>
              </a:rPr>
              <a:t>h</a:t>
            </a:r>
            <a:r>
              <a:rPr sz="1400" b="1" i="1" spc="-260" dirty="0">
                <a:latin typeface="Verdana"/>
                <a:cs typeface="Verdana"/>
              </a:rPr>
              <a:t>r</a:t>
            </a:r>
            <a:r>
              <a:rPr sz="1400" b="1" i="1" spc="-130" dirty="0">
                <a:latin typeface="Verdana"/>
                <a:cs typeface="Verdana"/>
              </a:rPr>
              <a:t>i</a:t>
            </a:r>
            <a:r>
              <a:rPr sz="1400" b="1" i="1" spc="-235" dirty="0">
                <a:latin typeface="Verdana"/>
                <a:cs typeface="Verdana"/>
              </a:rPr>
              <a:t>s</a:t>
            </a:r>
            <a:r>
              <a:rPr sz="1400" b="1" i="1" spc="-145" dirty="0">
                <a:latin typeface="Verdana"/>
                <a:cs typeface="Verdana"/>
              </a:rPr>
              <a:t>’s</a:t>
            </a:r>
            <a:r>
              <a:rPr sz="1400" b="1" i="1" spc="-100" dirty="0">
                <a:latin typeface="Verdana"/>
                <a:cs typeface="Verdana"/>
              </a:rPr>
              <a:t> </a:t>
            </a:r>
            <a:r>
              <a:rPr sz="1400" b="1" i="1" spc="-135" dirty="0">
                <a:latin typeface="Verdana"/>
                <a:cs typeface="Verdana"/>
              </a:rPr>
              <a:t>law</a:t>
            </a:r>
            <a:endParaRPr sz="1400">
              <a:latin typeface="Verdana"/>
              <a:cs typeface="Verdana"/>
            </a:endParaRPr>
          </a:p>
          <a:p>
            <a:pPr marL="12700" marR="5080" algn="ctr">
              <a:lnSpc>
                <a:spcPts val="1440"/>
              </a:lnSpc>
              <a:spcBef>
                <a:spcPts val="45"/>
              </a:spcBef>
            </a:pPr>
            <a:r>
              <a:rPr sz="1200" i="1" spc="-105" dirty="0">
                <a:latin typeface="Verdana"/>
                <a:cs typeface="Verdana"/>
              </a:rPr>
              <a:t>99</a:t>
            </a:r>
            <a:r>
              <a:rPr sz="1200" i="1" spc="-365" dirty="0">
                <a:latin typeface="Verdana"/>
                <a:cs typeface="Verdana"/>
              </a:rPr>
              <a:t>%</a:t>
            </a:r>
            <a:r>
              <a:rPr sz="1200" i="1" spc="-85" dirty="0">
                <a:latin typeface="Verdana"/>
                <a:cs typeface="Verdana"/>
              </a:rPr>
              <a:t> </a:t>
            </a:r>
            <a:r>
              <a:rPr sz="1200" i="1" spc="45" dirty="0">
                <a:latin typeface="Verdana"/>
                <a:cs typeface="Verdana"/>
              </a:rPr>
              <a:t>o</a:t>
            </a:r>
            <a:r>
              <a:rPr sz="1200" i="1" spc="-50" dirty="0">
                <a:latin typeface="Verdana"/>
                <a:cs typeface="Verdana"/>
              </a:rPr>
              <a:t>f</a:t>
            </a:r>
            <a:r>
              <a:rPr sz="1200" i="1" spc="-85" dirty="0">
                <a:latin typeface="Verdana"/>
                <a:cs typeface="Verdana"/>
              </a:rPr>
              <a:t> </a:t>
            </a:r>
            <a:r>
              <a:rPr sz="1200" i="1" spc="70" dirty="0">
                <a:latin typeface="Verdana"/>
                <a:cs typeface="Verdana"/>
              </a:rPr>
              <a:t>M</a:t>
            </a:r>
            <a:r>
              <a:rPr sz="1200" i="1" spc="-225" dirty="0">
                <a:latin typeface="Verdana"/>
                <a:cs typeface="Verdana"/>
              </a:rPr>
              <a:t>:</a:t>
            </a:r>
            <a:r>
              <a:rPr sz="1200" i="1" spc="90" dirty="0">
                <a:latin typeface="Verdana"/>
                <a:cs typeface="Verdana"/>
              </a:rPr>
              <a:t>M</a:t>
            </a:r>
            <a:r>
              <a:rPr sz="1200" i="1" spc="-65" dirty="0">
                <a:latin typeface="Verdana"/>
                <a:cs typeface="Verdana"/>
              </a:rPr>
              <a:t> </a:t>
            </a:r>
            <a:r>
              <a:rPr sz="1200" i="1" spc="-70" dirty="0">
                <a:latin typeface="Verdana"/>
                <a:cs typeface="Verdana"/>
              </a:rPr>
              <a:t>re</a:t>
            </a:r>
            <a:r>
              <a:rPr sz="1200" i="1" spc="-35" dirty="0">
                <a:latin typeface="Verdana"/>
                <a:cs typeface="Verdana"/>
              </a:rPr>
              <a:t>l</a:t>
            </a:r>
            <a:r>
              <a:rPr sz="1200" i="1" spc="90" dirty="0">
                <a:latin typeface="Verdana"/>
                <a:cs typeface="Verdana"/>
              </a:rPr>
              <a:t>a</a:t>
            </a:r>
            <a:r>
              <a:rPr sz="1200" i="1" spc="-60" dirty="0">
                <a:latin typeface="Verdana"/>
                <a:cs typeface="Verdana"/>
              </a:rPr>
              <a:t>t</a:t>
            </a:r>
            <a:r>
              <a:rPr sz="1200" i="1" spc="-80" dirty="0">
                <a:latin typeface="Verdana"/>
                <a:cs typeface="Verdana"/>
              </a:rPr>
              <a:t>i</a:t>
            </a:r>
            <a:r>
              <a:rPr sz="1200" i="1" spc="45" dirty="0">
                <a:latin typeface="Verdana"/>
                <a:cs typeface="Verdana"/>
              </a:rPr>
              <a:t>o</a:t>
            </a:r>
            <a:r>
              <a:rPr sz="1200" i="1" spc="-90" dirty="0">
                <a:latin typeface="Verdana"/>
                <a:cs typeface="Verdana"/>
              </a:rPr>
              <a:t>nsh</a:t>
            </a:r>
            <a:r>
              <a:rPr sz="1200" i="1" spc="-35" dirty="0">
                <a:latin typeface="Verdana"/>
                <a:cs typeface="Verdana"/>
              </a:rPr>
              <a:t>i</a:t>
            </a:r>
            <a:r>
              <a:rPr sz="1200" i="1" spc="-50" dirty="0">
                <a:latin typeface="Verdana"/>
                <a:cs typeface="Verdana"/>
              </a:rPr>
              <a:t>ps</a:t>
            </a:r>
            <a:r>
              <a:rPr sz="1200" i="1" spc="-35" dirty="0">
                <a:latin typeface="Verdana"/>
                <a:cs typeface="Verdana"/>
              </a:rPr>
              <a:t> </a:t>
            </a:r>
            <a:r>
              <a:rPr sz="1200" i="1" spc="-45" dirty="0">
                <a:latin typeface="Verdana"/>
                <a:cs typeface="Verdana"/>
              </a:rPr>
              <a:t>repr</a:t>
            </a:r>
            <a:r>
              <a:rPr sz="1200" i="1" spc="-25" dirty="0">
                <a:latin typeface="Verdana"/>
                <a:cs typeface="Verdana"/>
              </a:rPr>
              <a:t>esent</a:t>
            </a:r>
            <a:r>
              <a:rPr sz="1200" i="1" spc="-100" dirty="0">
                <a:latin typeface="Verdana"/>
                <a:cs typeface="Verdana"/>
              </a:rPr>
              <a:t> </a:t>
            </a:r>
            <a:r>
              <a:rPr sz="1200" i="1" spc="95" dirty="0">
                <a:latin typeface="Verdana"/>
                <a:cs typeface="Verdana"/>
              </a:rPr>
              <a:t>a</a:t>
            </a:r>
            <a:r>
              <a:rPr sz="1200" i="1" spc="-80" dirty="0">
                <a:latin typeface="Verdana"/>
                <a:cs typeface="Verdana"/>
              </a:rPr>
              <a:t> </a:t>
            </a:r>
            <a:r>
              <a:rPr sz="1200" i="1" dirty="0">
                <a:latin typeface="Verdana"/>
                <a:cs typeface="Verdana"/>
              </a:rPr>
              <a:t>re</a:t>
            </a:r>
            <a:r>
              <a:rPr sz="1200" i="1" spc="-5" dirty="0">
                <a:latin typeface="Verdana"/>
                <a:cs typeface="Verdana"/>
              </a:rPr>
              <a:t>a</a:t>
            </a:r>
            <a:r>
              <a:rPr sz="1200" i="1" spc="-90" dirty="0">
                <a:latin typeface="Verdana"/>
                <a:cs typeface="Verdana"/>
              </a:rPr>
              <a:t>l</a:t>
            </a:r>
            <a:r>
              <a:rPr sz="1200" i="1" spc="-80" dirty="0">
                <a:latin typeface="Verdana"/>
                <a:cs typeface="Verdana"/>
              </a:rPr>
              <a:t> </a:t>
            </a:r>
            <a:r>
              <a:rPr sz="1200" i="1" spc="15" dirty="0">
                <a:latin typeface="Verdana"/>
                <a:cs typeface="Verdana"/>
              </a:rPr>
              <a:t>b</a:t>
            </a:r>
            <a:r>
              <a:rPr sz="1200" i="1" spc="20" dirty="0">
                <a:latin typeface="Verdana"/>
                <a:cs typeface="Verdana"/>
              </a:rPr>
              <a:t>u</a:t>
            </a:r>
            <a:r>
              <a:rPr sz="1200" i="1" spc="-170" dirty="0">
                <a:latin typeface="Verdana"/>
                <a:cs typeface="Verdana"/>
              </a:rPr>
              <a:t>s</a:t>
            </a:r>
            <a:r>
              <a:rPr sz="1200" i="1" spc="-80" dirty="0">
                <a:latin typeface="Verdana"/>
                <a:cs typeface="Verdana"/>
              </a:rPr>
              <a:t>i</a:t>
            </a:r>
            <a:r>
              <a:rPr sz="1200" i="1" spc="-75" dirty="0">
                <a:latin typeface="Verdana"/>
                <a:cs typeface="Verdana"/>
              </a:rPr>
              <a:t>ness</a:t>
            </a:r>
            <a:r>
              <a:rPr sz="1200" i="1" spc="-45" dirty="0">
                <a:latin typeface="Verdana"/>
                <a:cs typeface="Verdana"/>
              </a:rPr>
              <a:t> </a:t>
            </a:r>
            <a:r>
              <a:rPr sz="1200" i="1" spc="150" dirty="0">
                <a:latin typeface="Verdana"/>
                <a:cs typeface="Verdana"/>
              </a:rPr>
              <a:t>c</a:t>
            </a:r>
            <a:r>
              <a:rPr sz="1200" i="1" spc="45" dirty="0">
                <a:latin typeface="Verdana"/>
                <a:cs typeface="Verdana"/>
              </a:rPr>
              <a:t>o</a:t>
            </a:r>
            <a:r>
              <a:rPr sz="1200" i="1" spc="60" dirty="0">
                <a:latin typeface="Verdana"/>
                <a:cs typeface="Verdana"/>
              </a:rPr>
              <a:t>nc</a:t>
            </a:r>
            <a:r>
              <a:rPr sz="1200" i="1" spc="20" dirty="0">
                <a:latin typeface="Verdana"/>
                <a:cs typeface="Verdana"/>
              </a:rPr>
              <a:t>ept</a:t>
            </a:r>
            <a:r>
              <a:rPr sz="1200" i="1" spc="-90" dirty="0">
                <a:latin typeface="Verdana"/>
                <a:cs typeface="Verdana"/>
              </a:rPr>
              <a:t> </a:t>
            </a:r>
            <a:r>
              <a:rPr sz="1200" i="1" spc="-60" dirty="0">
                <a:latin typeface="Verdana"/>
                <a:cs typeface="Verdana"/>
              </a:rPr>
              <a:t>t</a:t>
            </a:r>
            <a:r>
              <a:rPr sz="1200" i="1" spc="35" dirty="0">
                <a:latin typeface="Verdana"/>
                <a:cs typeface="Verdana"/>
              </a:rPr>
              <a:t>h</a:t>
            </a:r>
            <a:r>
              <a:rPr sz="1200" i="1" spc="25" dirty="0">
                <a:latin typeface="Verdana"/>
                <a:cs typeface="Verdana"/>
              </a:rPr>
              <a:t>a</a:t>
            </a:r>
            <a:r>
              <a:rPr sz="1200" i="1" spc="-70" dirty="0">
                <a:latin typeface="Verdana"/>
                <a:cs typeface="Verdana"/>
              </a:rPr>
              <a:t>t</a:t>
            </a:r>
            <a:r>
              <a:rPr sz="1200" i="1" spc="-80" dirty="0">
                <a:latin typeface="Verdana"/>
                <a:cs typeface="Verdana"/>
              </a:rPr>
              <a:t> i</a:t>
            </a:r>
            <a:r>
              <a:rPr sz="1200" i="1" spc="-160" dirty="0">
                <a:latin typeface="Verdana"/>
                <a:cs typeface="Verdana"/>
              </a:rPr>
              <a:t>s</a:t>
            </a:r>
            <a:r>
              <a:rPr sz="1200" i="1" spc="-100" dirty="0">
                <a:latin typeface="Verdana"/>
                <a:cs typeface="Verdana"/>
              </a:rPr>
              <a:t> </a:t>
            </a:r>
            <a:r>
              <a:rPr sz="1200" i="1" spc="-60" dirty="0">
                <a:latin typeface="Verdana"/>
                <a:cs typeface="Verdana"/>
              </a:rPr>
              <a:t>t</a:t>
            </a:r>
            <a:r>
              <a:rPr sz="1200" i="1" spc="15" dirty="0">
                <a:latin typeface="Verdana"/>
                <a:cs typeface="Verdana"/>
              </a:rPr>
              <a:t>he</a:t>
            </a:r>
            <a:r>
              <a:rPr sz="1200" i="1" spc="10" dirty="0">
                <a:latin typeface="Verdana"/>
                <a:cs typeface="Verdana"/>
              </a:rPr>
              <a:t> </a:t>
            </a:r>
            <a:r>
              <a:rPr sz="1200" i="1" spc="-80" dirty="0">
                <a:latin typeface="Verdana"/>
                <a:cs typeface="Verdana"/>
              </a:rPr>
              <a:t>i</a:t>
            </a:r>
            <a:r>
              <a:rPr sz="1200" i="1" spc="-60" dirty="0">
                <a:latin typeface="Verdana"/>
                <a:cs typeface="Verdana"/>
              </a:rPr>
              <a:t>n</a:t>
            </a:r>
            <a:r>
              <a:rPr sz="1200" i="1" spc="-30" dirty="0">
                <a:latin typeface="Verdana"/>
                <a:cs typeface="Verdana"/>
              </a:rPr>
              <a:t>t</a:t>
            </a:r>
            <a:r>
              <a:rPr sz="1200" i="1" spc="-10" dirty="0">
                <a:latin typeface="Verdana"/>
                <a:cs typeface="Verdana"/>
              </a:rPr>
              <a:t>ersec</a:t>
            </a:r>
            <a:r>
              <a:rPr sz="1200" i="1" spc="-30" dirty="0">
                <a:latin typeface="Verdana"/>
                <a:cs typeface="Verdana"/>
              </a:rPr>
              <a:t>ti</a:t>
            </a:r>
            <a:r>
              <a:rPr sz="1200" i="1" spc="-55" dirty="0">
                <a:latin typeface="Verdana"/>
                <a:cs typeface="Verdana"/>
              </a:rPr>
              <a:t>o</a:t>
            </a:r>
            <a:r>
              <a:rPr sz="1200" i="1" spc="-30" dirty="0">
                <a:latin typeface="Verdana"/>
                <a:cs typeface="Verdana"/>
              </a:rPr>
              <a:t>n</a:t>
            </a:r>
            <a:r>
              <a:rPr sz="1200" i="1" spc="-114" dirty="0">
                <a:latin typeface="Verdana"/>
                <a:cs typeface="Verdana"/>
              </a:rPr>
              <a:t> </a:t>
            </a:r>
            <a:r>
              <a:rPr sz="1200" i="1" spc="-15" dirty="0">
                <a:latin typeface="Verdana"/>
                <a:cs typeface="Verdana"/>
              </a:rPr>
              <a:t>en</a:t>
            </a:r>
            <a:r>
              <a:rPr sz="1200" i="1" dirty="0">
                <a:latin typeface="Verdana"/>
                <a:cs typeface="Verdana"/>
              </a:rPr>
              <a:t>t</a:t>
            </a:r>
            <a:r>
              <a:rPr sz="1200" i="1" spc="-80" dirty="0">
                <a:latin typeface="Verdana"/>
                <a:cs typeface="Verdana"/>
              </a:rPr>
              <a:t>i</a:t>
            </a:r>
            <a:r>
              <a:rPr sz="1200" i="1" spc="-60" dirty="0">
                <a:latin typeface="Verdana"/>
                <a:cs typeface="Verdana"/>
              </a:rPr>
              <a:t>t</a:t>
            </a:r>
            <a:r>
              <a:rPr sz="1200" i="1" spc="-70" dirty="0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33231" y="5199888"/>
            <a:ext cx="1443227" cy="1441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0760" algn="l"/>
              </a:tabLst>
            </a:pPr>
            <a:r>
              <a:rPr sz="4000" spc="245" dirty="0"/>
              <a:t>Relatio</a:t>
            </a:r>
            <a:r>
              <a:rPr sz="4000" spc="290" dirty="0"/>
              <a:t>n</a:t>
            </a:r>
            <a:r>
              <a:rPr sz="4000" spc="204" dirty="0"/>
              <a:t>shi</a:t>
            </a:r>
            <a:r>
              <a:rPr sz="4000" spc="280" dirty="0"/>
              <a:t>p</a:t>
            </a:r>
            <a:r>
              <a:rPr sz="4000" dirty="0"/>
              <a:t>	</a:t>
            </a:r>
            <a:r>
              <a:rPr sz="4000" spc="235" dirty="0"/>
              <a:t>Types</a:t>
            </a:r>
            <a:endParaRPr sz="4000"/>
          </a:p>
        </p:txBody>
      </p:sp>
      <p:sp>
        <p:nvSpPr>
          <p:cNvPr id="22" name="object 22"/>
          <p:cNvSpPr txBox="1"/>
          <p:nvPr/>
        </p:nvSpPr>
        <p:spPr>
          <a:xfrm>
            <a:off x="615187" y="2242311"/>
            <a:ext cx="3726179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PE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35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20" dirty="0">
                <a:solidFill>
                  <a:srgbClr val="D11F2E"/>
                </a:solidFill>
                <a:latin typeface="Verdana"/>
                <a:cs typeface="Verdana"/>
              </a:rPr>
              <a:t>“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2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3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”</a:t>
            </a:r>
            <a:r>
              <a:rPr sz="1400" b="1" spc="-6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9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TI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2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15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6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(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50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100" dirty="0">
                <a:solidFill>
                  <a:srgbClr val="D11F2E"/>
                </a:solidFill>
                <a:latin typeface="Verdana"/>
                <a:cs typeface="Verdana"/>
              </a:rPr>
              <a:t>C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130" dirty="0">
                <a:solidFill>
                  <a:srgbClr val="D11F2E"/>
                </a:solidFill>
                <a:latin typeface="Verdana"/>
                <a:cs typeface="Verdana"/>
              </a:rPr>
              <a:t>C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32632" y="4683252"/>
            <a:ext cx="1603248" cy="1603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74364" y="4878323"/>
            <a:ext cx="1321308" cy="10835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50920" y="4701540"/>
            <a:ext cx="1548765" cy="1548765"/>
          </a:xfrm>
          <a:custGeom>
            <a:avLst/>
            <a:gdLst/>
            <a:ahLst/>
            <a:cxnLst/>
            <a:rect l="l" t="t" r="r" b="b"/>
            <a:pathLst>
              <a:path w="1548764" h="1548764">
                <a:moveTo>
                  <a:pt x="1548383" y="0"/>
                </a:moveTo>
                <a:lnTo>
                  <a:pt x="774191" y="0"/>
                </a:lnTo>
                <a:lnTo>
                  <a:pt x="725227" y="1522"/>
                </a:lnTo>
                <a:lnTo>
                  <a:pt x="677072" y="6031"/>
                </a:lnTo>
                <a:lnTo>
                  <a:pt x="629817" y="13434"/>
                </a:lnTo>
                <a:lnTo>
                  <a:pt x="583554" y="23642"/>
                </a:lnTo>
                <a:lnTo>
                  <a:pt x="538372" y="36563"/>
                </a:lnTo>
                <a:lnTo>
                  <a:pt x="494363" y="52107"/>
                </a:lnTo>
                <a:lnTo>
                  <a:pt x="451617" y="70184"/>
                </a:lnTo>
                <a:lnTo>
                  <a:pt x="410225" y="90701"/>
                </a:lnTo>
                <a:lnTo>
                  <a:pt x="370277" y="113570"/>
                </a:lnTo>
                <a:lnTo>
                  <a:pt x="331864" y="138699"/>
                </a:lnTo>
                <a:lnTo>
                  <a:pt x="295077" y="165998"/>
                </a:lnTo>
                <a:lnTo>
                  <a:pt x="260006" y="195376"/>
                </a:lnTo>
                <a:lnTo>
                  <a:pt x="226742" y="226742"/>
                </a:lnTo>
                <a:lnTo>
                  <a:pt x="195376" y="260006"/>
                </a:lnTo>
                <a:lnTo>
                  <a:pt x="165998" y="295077"/>
                </a:lnTo>
                <a:lnTo>
                  <a:pt x="138699" y="331864"/>
                </a:lnTo>
                <a:lnTo>
                  <a:pt x="113570" y="370277"/>
                </a:lnTo>
                <a:lnTo>
                  <a:pt x="90701" y="410225"/>
                </a:lnTo>
                <a:lnTo>
                  <a:pt x="70184" y="451617"/>
                </a:lnTo>
                <a:lnTo>
                  <a:pt x="52107" y="494363"/>
                </a:lnTo>
                <a:lnTo>
                  <a:pt x="36563" y="538372"/>
                </a:lnTo>
                <a:lnTo>
                  <a:pt x="23642" y="583554"/>
                </a:lnTo>
                <a:lnTo>
                  <a:pt x="13434" y="629817"/>
                </a:lnTo>
                <a:lnTo>
                  <a:pt x="6031" y="677072"/>
                </a:lnTo>
                <a:lnTo>
                  <a:pt x="1522" y="725227"/>
                </a:lnTo>
                <a:lnTo>
                  <a:pt x="0" y="774192"/>
                </a:lnTo>
                <a:lnTo>
                  <a:pt x="1522" y="823156"/>
                </a:lnTo>
                <a:lnTo>
                  <a:pt x="6031" y="871311"/>
                </a:lnTo>
                <a:lnTo>
                  <a:pt x="13434" y="918566"/>
                </a:lnTo>
                <a:lnTo>
                  <a:pt x="23642" y="964829"/>
                </a:lnTo>
                <a:lnTo>
                  <a:pt x="36563" y="1010011"/>
                </a:lnTo>
                <a:lnTo>
                  <a:pt x="52107" y="1054020"/>
                </a:lnTo>
                <a:lnTo>
                  <a:pt x="70184" y="1096766"/>
                </a:lnTo>
                <a:lnTo>
                  <a:pt x="90701" y="1138158"/>
                </a:lnTo>
                <a:lnTo>
                  <a:pt x="113570" y="1178106"/>
                </a:lnTo>
                <a:lnTo>
                  <a:pt x="138699" y="1216519"/>
                </a:lnTo>
                <a:lnTo>
                  <a:pt x="165998" y="1253306"/>
                </a:lnTo>
                <a:lnTo>
                  <a:pt x="195376" y="1288377"/>
                </a:lnTo>
                <a:lnTo>
                  <a:pt x="226742" y="1321641"/>
                </a:lnTo>
                <a:lnTo>
                  <a:pt x="260006" y="1353007"/>
                </a:lnTo>
                <a:lnTo>
                  <a:pt x="295077" y="1382385"/>
                </a:lnTo>
                <a:lnTo>
                  <a:pt x="331864" y="1409684"/>
                </a:lnTo>
                <a:lnTo>
                  <a:pt x="370277" y="1434813"/>
                </a:lnTo>
                <a:lnTo>
                  <a:pt x="410225" y="1457682"/>
                </a:lnTo>
                <a:lnTo>
                  <a:pt x="451617" y="1478199"/>
                </a:lnTo>
                <a:lnTo>
                  <a:pt x="494363" y="1496276"/>
                </a:lnTo>
                <a:lnTo>
                  <a:pt x="538372" y="1511820"/>
                </a:lnTo>
                <a:lnTo>
                  <a:pt x="583554" y="1524741"/>
                </a:lnTo>
                <a:lnTo>
                  <a:pt x="629817" y="1534949"/>
                </a:lnTo>
                <a:lnTo>
                  <a:pt x="677072" y="1542352"/>
                </a:lnTo>
                <a:lnTo>
                  <a:pt x="725227" y="1546861"/>
                </a:lnTo>
                <a:lnTo>
                  <a:pt x="774191" y="1548384"/>
                </a:lnTo>
                <a:lnTo>
                  <a:pt x="823156" y="1546861"/>
                </a:lnTo>
                <a:lnTo>
                  <a:pt x="871311" y="1542352"/>
                </a:lnTo>
                <a:lnTo>
                  <a:pt x="918566" y="1534949"/>
                </a:lnTo>
                <a:lnTo>
                  <a:pt x="964829" y="1524741"/>
                </a:lnTo>
                <a:lnTo>
                  <a:pt x="1010011" y="1511820"/>
                </a:lnTo>
                <a:lnTo>
                  <a:pt x="1054020" y="1496276"/>
                </a:lnTo>
                <a:lnTo>
                  <a:pt x="1096766" y="1478199"/>
                </a:lnTo>
                <a:lnTo>
                  <a:pt x="1138158" y="1457682"/>
                </a:lnTo>
                <a:lnTo>
                  <a:pt x="1178106" y="1434813"/>
                </a:lnTo>
                <a:lnTo>
                  <a:pt x="1216519" y="1409684"/>
                </a:lnTo>
                <a:lnTo>
                  <a:pt x="1253306" y="1382385"/>
                </a:lnTo>
                <a:lnTo>
                  <a:pt x="1288377" y="1353007"/>
                </a:lnTo>
                <a:lnTo>
                  <a:pt x="1321641" y="1321641"/>
                </a:lnTo>
                <a:lnTo>
                  <a:pt x="1353007" y="1288377"/>
                </a:lnTo>
                <a:lnTo>
                  <a:pt x="1382385" y="1253306"/>
                </a:lnTo>
                <a:lnTo>
                  <a:pt x="1409684" y="1216519"/>
                </a:lnTo>
                <a:lnTo>
                  <a:pt x="1434813" y="1178106"/>
                </a:lnTo>
                <a:lnTo>
                  <a:pt x="1457682" y="1138158"/>
                </a:lnTo>
                <a:lnTo>
                  <a:pt x="1478199" y="1096766"/>
                </a:lnTo>
                <a:lnTo>
                  <a:pt x="1496276" y="1054020"/>
                </a:lnTo>
                <a:lnTo>
                  <a:pt x="1511820" y="1010011"/>
                </a:lnTo>
                <a:lnTo>
                  <a:pt x="1524741" y="964829"/>
                </a:lnTo>
                <a:lnTo>
                  <a:pt x="1534949" y="918566"/>
                </a:lnTo>
                <a:lnTo>
                  <a:pt x="1542352" y="871311"/>
                </a:lnTo>
                <a:lnTo>
                  <a:pt x="1546861" y="823156"/>
                </a:lnTo>
                <a:lnTo>
                  <a:pt x="1548383" y="774192"/>
                </a:lnTo>
                <a:lnTo>
                  <a:pt x="1548383" y="0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17365" y="4961255"/>
            <a:ext cx="1017905" cy="83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0645" algn="just">
              <a:lnSpc>
                <a:spcPct val="100000"/>
              </a:lnSpc>
            </a:pPr>
            <a:r>
              <a:rPr sz="1800" b="1" spc="-245" dirty="0">
                <a:solidFill>
                  <a:srgbClr val="FFFFFF"/>
                </a:solidFill>
                <a:latin typeface="Verdana"/>
                <a:cs typeface="Verdana"/>
              </a:rPr>
              <a:t>Think</a:t>
            </a:r>
            <a:r>
              <a:rPr sz="18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7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b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Verdana"/>
                <a:cs typeface="Verdana"/>
              </a:rPr>
              <a:t>another</a:t>
            </a:r>
            <a:r>
              <a:rPr sz="18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FFFFFF"/>
                </a:solidFill>
                <a:latin typeface="Verdana"/>
                <a:cs typeface="Verdana"/>
              </a:rPr>
              <a:t>example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24855" y="2531351"/>
            <a:ext cx="2069465" cy="45872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78879" y="4006596"/>
            <a:ext cx="64135" cy="1420495"/>
          </a:xfrm>
          <a:custGeom>
            <a:avLst/>
            <a:gdLst/>
            <a:ahLst/>
            <a:cxnLst/>
            <a:rect l="l" t="t" r="r" b="b"/>
            <a:pathLst>
              <a:path w="64135" h="1420495">
                <a:moveTo>
                  <a:pt x="0" y="1420368"/>
                </a:moveTo>
                <a:lnTo>
                  <a:pt x="64008" y="1420368"/>
                </a:lnTo>
                <a:lnTo>
                  <a:pt x="64008" y="0"/>
                </a:lnTo>
                <a:lnTo>
                  <a:pt x="0" y="0"/>
                </a:lnTo>
                <a:lnTo>
                  <a:pt x="0" y="14203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06311" y="4006596"/>
            <a:ext cx="0" cy="1421130"/>
          </a:xfrm>
          <a:custGeom>
            <a:avLst/>
            <a:gdLst/>
            <a:ahLst/>
            <a:cxnLst/>
            <a:rect l="l" t="t" r="r" b="b"/>
            <a:pathLst>
              <a:path h="1421129">
                <a:moveTo>
                  <a:pt x="0" y="0"/>
                </a:moveTo>
                <a:lnTo>
                  <a:pt x="0" y="1420875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985629" y="7233673"/>
            <a:ext cx="493395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z="800" b="1" i="1" spc="65" dirty="0">
                <a:latin typeface="Cambria"/>
                <a:cs typeface="Cambria"/>
              </a:rPr>
              <a:t>p</a:t>
            </a:r>
            <a:r>
              <a:rPr sz="800" b="1" i="1" spc="90" dirty="0">
                <a:latin typeface="Cambria"/>
                <a:cs typeface="Cambria"/>
              </a:rPr>
              <a:t>a</a:t>
            </a:r>
            <a:r>
              <a:rPr sz="800" b="1" i="1" spc="45" dirty="0">
                <a:latin typeface="Cambria"/>
                <a:cs typeface="Cambria"/>
              </a:rPr>
              <a:t>g</a:t>
            </a:r>
            <a:r>
              <a:rPr sz="800" b="1" i="1" spc="50" dirty="0">
                <a:latin typeface="Cambria"/>
                <a:cs typeface="Cambria"/>
              </a:rPr>
              <a:t>e</a:t>
            </a:r>
            <a:r>
              <a:rPr sz="800" b="1" i="1" dirty="0">
                <a:latin typeface="Cambria"/>
                <a:cs typeface="Cambria"/>
              </a:rPr>
              <a:t>  </a:t>
            </a:r>
            <a:r>
              <a:rPr sz="800" b="1" i="1" spc="15" dirty="0">
                <a:latin typeface="Cambria"/>
                <a:cs typeface="Cambria"/>
              </a:rPr>
              <a:t> </a:t>
            </a:r>
            <a:r>
              <a:rPr sz="800" b="1" i="1" spc="90" dirty="0">
                <a:latin typeface="Cambria"/>
                <a:cs typeface="Cambria"/>
              </a:rPr>
              <a:t>80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7988" y="2770632"/>
            <a:ext cx="2676143" cy="1662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78151" y="3023616"/>
            <a:ext cx="1947672" cy="1213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1863" y="2795042"/>
            <a:ext cx="2609850" cy="1595755"/>
          </a:xfrm>
          <a:custGeom>
            <a:avLst/>
            <a:gdLst/>
            <a:ahLst/>
            <a:cxnLst/>
            <a:rect l="l" t="t" r="r" b="b"/>
            <a:pathLst>
              <a:path w="2609850" h="1595754">
                <a:moveTo>
                  <a:pt x="1443340" y="0"/>
                </a:moveTo>
                <a:lnTo>
                  <a:pt x="1388358" y="1599"/>
                </a:lnTo>
                <a:lnTo>
                  <a:pt x="1332992" y="5053"/>
                </a:lnTo>
                <a:lnTo>
                  <a:pt x="1276282" y="10534"/>
                </a:lnTo>
                <a:lnTo>
                  <a:pt x="1220607" y="17867"/>
                </a:lnTo>
                <a:lnTo>
                  <a:pt x="1166024" y="27002"/>
                </a:lnTo>
                <a:lnTo>
                  <a:pt x="1112592" y="37889"/>
                </a:lnTo>
                <a:lnTo>
                  <a:pt x="1060368" y="50476"/>
                </a:lnTo>
                <a:lnTo>
                  <a:pt x="1009409" y="64714"/>
                </a:lnTo>
                <a:lnTo>
                  <a:pt x="959775" y="80552"/>
                </a:lnTo>
                <a:lnTo>
                  <a:pt x="911522" y="97939"/>
                </a:lnTo>
                <a:lnTo>
                  <a:pt x="864708" y="116824"/>
                </a:lnTo>
                <a:lnTo>
                  <a:pt x="819392" y="137157"/>
                </a:lnTo>
                <a:lnTo>
                  <a:pt x="775631" y="158888"/>
                </a:lnTo>
                <a:lnTo>
                  <a:pt x="733482" y="181965"/>
                </a:lnTo>
                <a:lnTo>
                  <a:pt x="693005" y="206338"/>
                </a:lnTo>
                <a:lnTo>
                  <a:pt x="654255" y="231957"/>
                </a:lnTo>
                <a:lnTo>
                  <a:pt x="617293" y="258771"/>
                </a:lnTo>
                <a:lnTo>
                  <a:pt x="582174" y="286729"/>
                </a:lnTo>
                <a:lnTo>
                  <a:pt x="548957" y="315781"/>
                </a:lnTo>
                <a:lnTo>
                  <a:pt x="517700" y="345876"/>
                </a:lnTo>
                <a:lnTo>
                  <a:pt x="488461" y="376964"/>
                </a:lnTo>
                <a:lnTo>
                  <a:pt x="461297" y="408994"/>
                </a:lnTo>
                <a:lnTo>
                  <a:pt x="436266" y="441915"/>
                </a:lnTo>
                <a:lnTo>
                  <a:pt x="413427" y="475677"/>
                </a:lnTo>
                <a:lnTo>
                  <a:pt x="392836" y="510230"/>
                </a:lnTo>
                <a:lnTo>
                  <a:pt x="374552" y="545521"/>
                </a:lnTo>
                <a:lnTo>
                  <a:pt x="358633" y="581502"/>
                </a:lnTo>
                <a:lnTo>
                  <a:pt x="345136" y="618122"/>
                </a:lnTo>
                <a:lnTo>
                  <a:pt x="334119" y="655329"/>
                </a:lnTo>
                <a:lnTo>
                  <a:pt x="325641" y="693073"/>
                </a:lnTo>
                <a:lnTo>
                  <a:pt x="319758" y="731305"/>
                </a:lnTo>
                <a:lnTo>
                  <a:pt x="316529" y="769972"/>
                </a:lnTo>
                <a:lnTo>
                  <a:pt x="316011" y="809024"/>
                </a:lnTo>
                <a:lnTo>
                  <a:pt x="318263" y="848412"/>
                </a:lnTo>
                <a:lnTo>
                  <a:pt x="323342" y="888084"/>
                </a:lnTo>
                <a:lnTo>
                  <a:pt x="0" y="1118589"/>
                </a:lnTo>
                <a:lnTo>
                  <a:pt x="454913" y="1178406"/>
                </a:lnTo>
                <a:lnTo>
                  <a:pt x="481641" y="1210842"/>
                </a:lnTo>
                <a:lnTo>
                  <a:pt x="510312" y="1242160"/>
                </a:lnTo>
                <a:lnTo>
                  <a:pt x="540853" y="1272335"/>
                </a:lnTo>
                <a:lnTo>
                  <a:pt x="573192" y="1301341"/>
                </a:lnTo>
                <a:lnTo>
                  <a:pt x="607256" y="1329150"/>
                </a:lnTo>
                <a:lnTo>
                  <a:pt x="642972" y="1355737"/>
                </a:lnTo>
                <a:lnTo>
                  <a:pt x="680269" y="1381077"/>
                </a:lnTo>
                <a:lnTo>
                  <a:pt x="719073" y="1405141"/>
                </a:lnTo>
                <a:lnTo>
                  <a:pt x="759311" y="1427905"/>
                </a:lnTo>
                <a:lnTo>
                  <a:pt x="800912" y="1449342"/>
                </a:lnTo>
                <a:lnTo>
                  <a:pt x="843803" y="1469426"/>
                </a:lnTo>
                <a:lnTo>
                  <a:pt x="887911" y="1488131"/>
                </a:lnTo>
                <a:lnTo>
                  <a:pt x="933164" y="1505431"/>
                </a:lnTo>
                <a:lnTo>
                  <a:pt x="979488" y="1521299"/>
                </a:lnTo>
                <a:lnTo>
                  <a:pt x="1026812" y="1535709"/>
                </a:lnTo>
                <a:lnTo>
                  <a:pt x="1075063" y="1548636"/>
                </a:lnTo>
                <a:lnTo>
                  <a:pt x="1124168" y="1560052"/>
                </a:lnTo>
                <a:lnTo>
                  <a:pt x="1174055" y="1569932"/>
                </a:lnTo>
                <a:lnTo>
                  <a:pt x="1224650" y="1578249"/>
                </a:lnTo>
                <a:lnTo>
                  <a:pt x="1275883" y="1584978"/>
                </a:lnTo>
                <a:lnTo>
                  <a:pt x="1327679" y="1590091"/>
                </a:lnTo>
                <a:lnTo>
                  <a:pt x="1379967" y="1593564"/>
                </a:lnTo>
                <a:lnTo>
                  <a:pt x="1432673" y="1595370"/>
                </a:lnTo>
                <a:lnTo>
                  <a:pt x="1485726" y="1595482"/>
                </a:lnTo>
                <a:lnTo>
                  <a:pt x="1539052" y="1593874"/>
                </a:lnTo>
                <a:lnTo>
                  <a:pt x="1592580" y="1590521"/>
                </a:lnTo>
                <a:lnTo>
                  <a:pt x="1649289" y="1585041"/>
                </a:lnTo>
                <a:lnTo>
                  <a:pt x="1704964" y="1577708"/>
                </a:lnTo>
                <a:lnTo>
                  <a:pt x="1759547" y="1568575"/>
                </a:lnTo>
                <a:lnTo>
                  <a:pt x="1812979" y="1557690"/>
                </a:lnTo>
                <a:lnTo>
                  <a:pt x="1865203" y="1545105"/>
                </a:lnTo>
                <a:lnTo>
                  <a:pt x="1916162" y="1530870"/>
                </a:lnTo>
                <a:lnTo>
                  <a:pt x="1965796" y="1515035"/>
                </a:lnTo>
                <a:lnTo>
                  <a:pt x="2014049" y="1497652"/>
                </a:lnTo>
                <a:lnTo>
                  <a:pt x="2060863" y="1478771"/>
                </a:lnTo>
                <a:lnTo>
                  <a:pt x="2106179" y="1458441"/>
                </a:lnTo>
                <a:lnTo>
                  <a:pt x="2149940" y="1436715"/>
                </a:lnTo>
                <a:lnTo>
                  <a:pt x="2192089" y="1413641"/>
                </a:lnTo>
                <a:lnTo>
                  <a:pt x="2232566" y="1389272"/>
                </a:lnTo>
                <a:lnTo>
                  <a:pt x="2271316" y="1363656"/>
                </a:lnTo>
                <a:lnTo>
                  <a:pt x="2308278" y="1336846"/>
                </a:lnTo>
                <a:lnTo>
                  <a:pt x="2343397" y="1308891"/>
                </a:lnTo>
                <a:lnTo>
                  <a:pt x="2376614" y="1279842"/>
                </a:lnTo>
                <a:lnTo>
                  <a:pt x="2407871" y="1249749"/>
                </a:lnTo>
                <a:lnTo>
                  <a:pt x="2437110" y="1218663"/>
                </a:lnTo>
                <a:lnTo>
                  <a:pt x="2464274" y="1186635"/>
                </a:lnTo>
                <a:lnTo>
                  <a:pt x="2489305" y="1153715"/>
                </a:lnTo>
                <a:lnTo>
                  <a:pt x="2512144" y="1119953"/>
                </a:lnTo>
                <a:lnTo>
                  <a:pt x="2532735" y="1085400"/>
                </a:lnTo>
                <a:lnTo>
                  <a:pt x="2551019" y="1050107"/>
                </a:lnTo>
                <a:lnTo>
                  <a:pt x="2566938" y="1014125"/>
                </a:lnTo>
                <a:lnTo>
                  <a:pt x="2580435" y="977502"/>
                </a:lnTo>
                <a:lnTo>
                  <a:pt x="2591452" y="940291"/>
                </a:lnTo>
                <a:lnTo>
                  <a:pt x="2599930" y="902542"/>
                </a:lnTo>
                <a:lnTo>
                  <a:pt x="2605813" y="864305"/>
                </a:lnTo>
                <a:lnTo>
                  <a:pt x="2609042" y="825631"/>
                </a:lnTo>
                <a:lnTo>
                  <a:pt x="2609560" y="786570"/>
                </a:lnTo>
                <a:lnTo>
                  <a:pt x="2607308" y="747173"/>
                </a:lnTo>
                <a:lnTo>
                  <a:pt x="2602230" y="707490"/>
                </a:lnTo>
                <a:lnTo>
                  <a:pt x="2594632" y="669189"/>
                </a:lnTo>
                <a:lnTo>
                  <a:pt x="2584523" y="631566"/>
                </a:lnTo>
                <a:lnTo>
                  <a:pt x="2571970" y="594656"/>
                </a:lnTo>
                <a:lnTo>
                  <a:pt x="2557039" y="558496"/>
                </a:lnTo>
                <a:lnTo>
                  <a:pt x="2539797" y="523123"/>
                </a:lnTo>
                <a:lnTo>
                  <a:pt x="2520309" y="488575"/>
                </a:lnTo>
                <a:lnTo>
                  <a:pt x="2498643" y="454887"/>
                </a:lnTo>
                <a:lnTo>
                  <a:pt x="2474865" y="422097"/>
                </a:lnTo>
                <a:lnTo>
                  <a:pt x="2449041" y="390241"/>
                </a:lnTo>
                <a:lnTo>
                  <a:pt x="2421237" y="359355"/>
                </a:lnTo>
                <a:lnTo>
                  <a:pt x="2391521" y="329478"/>
                </a:lnTo>
                <a:lnTo>
                  <a:pt x="2359959" y="300646"/>
                </a:lnTo>
                <a:lnTo>
                  <a:pt x="2326617" y="272894"/>
                </a:lnTo>
                <a:lnTo>
                  <a:pt x="2291562" y="246261"/>
                </a:lnTo>
                <a:lnTo>
                  <a:pt x="2254859" y="220783"/>
                </a:lnTo>
                <a:lnTo>
                  <a:pt x="2216576" y="196497"/>
                </a:lnTo>
                <a:lnTo>
                  <a:pt x="2176779" y="173439"/>
                </a:lnTo>
                <a:lnTo>
                  <a:pt x="2135535" y="151646"/>
                </a:lnTo>
                <a:lnTo>
                  <a:pt x="2092910" y="131156"/>
                </a:lnTo>
                <a:lnTo>
                  <a:pt x="2048970" y="112004"/>
                </a:lnTo>
                <a:lnTo>
                  <a:pt x="2003781" y="94228"/>
                </a:lnTo>
                <a:lnTo>
                  <a:pt x="1957411" y="77864"/>
                </a:lnTo>
                <a:lnTo>
                  <a:pt x="1909926" y="62950"/>
                </a:lnTo>
                <a:lnTo>
                  <a:pt x="1861392" y="49521"/>
                </a:lnTo>
                <a:lnTo>
                  <a:pt x="1811876" y="37615"/>
                </a:lnTo>
                <a:lnTo>
                  <a:pt x="1761444" y="27269"/>
                </a:lnTo>
                <a:lnTo>
                  <a:pt x="1710163" y="18519"/>
                </a:lnTo>
                <a:lnTo>
                  <a:pt x="1658098" y="11402"/>
                </a:lnTo>
                <a:lnTo>
                  <a:pt x="1605317" y="5954"/>
                </a:lnTo>
                <a:lnTo>
                  <a:pt x="1551886" y="2214"/>
                </a:lnTo>
                <a:lnTo>
                  <a:pt x="1497872" y="217"/>
                </a:lnTo>
                <a:lnTo>
                  <a:pt x="1443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1863" y="2795042"/>
            <a:ext cx="2609850" cy="1595755"/>
          </a:xfrm>
          <a:custGeom>
            <a:avLst/>
            <a:gdLst/>
            <a:ahLst/>
            <a:cxnLst/>
            <a:rect l="l" t="t" r="r" b="b"/>
            <a:pathLst>
              <a:path w="2609850" h="1595754">
                <a:moveTo>
                  <a:pt x="0" y="1118589"/>
                </a:moveTo>
                <a:lnTo>
                  <a:pt x="323342" y="888084"/>
                </a:lnTo>
                <a:lnTo>
                  <a:pt x="318263" y="848412"/>
                </a:lnTo>
                <a:lnTo>
                  <a:pt x="316011" y="809024"/>
                </a:lnTo>
                <a:lnTo>
                  <a:pt x="316529" y="769972"/>
                </a:lnTo>
                <a:lnTo>
                  <a:pt x="319758" y="731305"/>
                </a:lnTo>
                <a:lnTo>
                  <a:pt x="325641" y="693073"/>
                </a:lnTo>
                <a:lnTo>
                  <a:pt x="334119" y="655329"/>
                </a:lnTo>
                <a:lnTo>
                  <a:pt x="345136" y="618122"/>
                </a:lnTo>
                <a:lnTo>
                  <a:pt x="358633" y="581502"/>
                </a:lnTo>
                <a:lnTo>
                  <a:pt x="374552" y="545521"/>
                </a:lnTo>
                <a:lnTo>
                  <a:pt x="392836" y="510230"/>
                </a:lnTo>
                <a:lnTo>
                  <a:pt x="413427" y="475677"/>
                </a:lnTo>
                <a:lnTo>
                  <a:pt x="436266" y="441915"/>
                </a:lnTo>
                <a:lnTo>
                  <a:pt x="461297" y="408994"/>
                </a:lnTo>
                <a:lnTo>
                  <a:pt x="488461" y="376964"/>
                </a:lnTo>
                <a:lnTo>
                  <a:pt x="517700" y="345876"/>
                </a:lnTo>
                <a:lnTo>
                  <a:pt x="548957" y="315781"/>
                </a:lnTo>
                <a:lnTo>
                  <a:pt x="582174" y="286729"/>
                </a:lnTo>
                <a:lnTo>
                  <a:pt x="617293" y="258771"/>
                </a:lnTo>
                <a:lnTo>
                  <a:pt x="654255" y="231957"/>
                </a:lnTo>
                <a:lnTo>
                  <a:pt x="693005" y="206338"/>
                </a:lnTo>
                <a:lnTo>
                  <a:pt x="733482" y="181965"/>
                </a:lnTo>
                <a:lnTo>
                  <a:pt x="775631" y="158888"/>
                </a:lnTo>
                <a:lnTo>
                  <a:pt x="819392" y="137157"/>
                </a:lnTo>
                <a:lnTo>
                  <a:pt x="864708" y="116824"/>
                </a:lnTo>
                <a:lnTo>
                  <a:pt x="911522" y="97939"/>
                </a:lnTo>
                <a:lnTo>
                  <a:pt x="959775" y="80552"/>
                </a:lnTo>
                <a:lnTo>
                  <a:pt x="1009409" y="64714"/>
                </a:lnTo>
                <a:lnTo>
                  <a:pt x="1060368" y="50476"/>
                </a:lnTo>
                <a:lnTo>
                  <a:pt x="1112592" y="37889"/>
                </a:lnTo>
                <a:lnTo>
                  <a:pt x="1166024" y="27002"/>
                </a:lnTo>
                <a:lnTo>
                  <a:pt x="1220607" y="17867"/>
                </a:lnTo>
                <a:lnTo>
                  <a:pt x="1276282" y="10534"/>
                </a:lnTo>
                <a:lnTo>
                  <a:pt x="1332992" y="5053"/>
                </a:lnTo>
                <a:lnTo>
                  <a:pt x="1388358" y="1599"/>
                </a:lnTo>
                <a:lnTo>
                  <a:pt x="1443340" y="0"/>
                </a:lnTo>
                <a:lnTo>
                  <a:pt x="1497872" y="217"/>
                </a:lnTo>
                <a:lnTo>
                  <a:pt x="1551886" y="2214"/>
                </a:lnTo>
                <a:lnTo>
                  <a:pt x="1605317" y="5954"/>
                </a:lnTo>
                <a:lnTo>
                  <a:pt x="1658098" y="11402"/>
                </a:lnTo>
                <a:lnTo>
                  <a:pt x="1710163" y="18519"/>
                </a:lnTo>
                <a:lnTo>
                  <a:pt x="1761444" y="27269"/>
                </a:lnTo>
                <a:lnTo>
                  <a:pt x="1811876" y="37615"/>
                </a:lnTo>
                <a:lnTo>
                  <a:pt x="1861392" y="49521"/>
                </a:lnTo>
                <a:lnTo>
                  <a:pt x="1909926" y="62950"/>
                </a:lnTo>
                <a:lnTo>
                  <a:pt x="1957411" y="77864"/>
                </a:lnTo>
                <a:lnTo>
                  <a:pt x="2003781" y="94228"/>
                </a:lnTo>
                <a:lnTo>
                  <a:pt x="2048970" y="112004"/>
                </a:lnTo>
                <a:lnTo>
                  <a:pt x="2092910" y="131156"/>
                </a:lnTo>
                <a:lnTo>
                  <a:pt x="2135535" y="151646"/>
                </a:lnTo>
                <a:lnTo>
                  <a:pt x="2176779" y="173439"/>
                </a:lnTo>
                <a:lnTo>
                  <a:pt x="2216576" y="196497"/>
                </a:lnTo>
                <a:lnTo>
                  <a:pt x="2254859" y="220783"/>
                </a:lnTo>
                <a:lnTo>
                  <a:pt x="2291562" y="246261"/>
                </a:lnTo>
                <a:lnTo>
                  <a:pt x="2326617" y="272894"/>
                </a:lnTo>
                <a:lnTo>
                  <a:pt x="2359959" y="300646"/>
                </a:lnTo>
                <a:lnTo>
                  <a:pt x="2391521" y="329478"/>
                </a:lnTo>
                <a:lnTo>
                  <a:pt x="2421237" y="359355"/>
                </a:lnTo>
                <a:lnTo>
                  <a:pt x="2449041" y="390241"/>
                </a:lnTo>
                <a:lnTo>
                  <a:pt x="2474865" y="422097"/>
                </a:lnTo>
                <a:lnTo>
                  <a:pt x="2498643" y="454887"/>
                </a:lnTo>
                <a:lnTo>
                  <a:pt x="2520309" y="488575"/>
                </a:lnTo>
                <a:lnTo>
                  <a:pt x="2539797" y="523123"/>
                </a:lnTo>
                <a:lnTo>
                  <a:pt x="2557039" y="558496"/>
                </a:lnTo>
                <a:lnTo>
                  <a:pt x="2571970" y="594656"/>
                </a:lnTo>
                <a:lnTo>
                  <a:pt x="2584523" y="631566"/>
                </a:lnTo>
                <a:lnTo>
                  <a:pt x="2594632" y="669189"/>
                </a:lnTo>
                <a:lnTo>
                  <a:pt x="2602230" y="707490"/>
                </a:lnTo>
                <a:lnTo>
                  <a:pt x="2607308" y="747173"/>
                </a:lnTo>
                <a:lnTo>
                  <a:pt x="2609560" y="786570"/>
                </a:lnTo>
                <a:lnTo>
                  <a:pt x="2609042" y="825631"/>
                </a:lnTo>
                <a:lnTo>
                  <a:pt x="2605813" y="864305"/>
                </a:lnTo>
                <a:lnTo>
                  <a:pt x="2599930" y="902542"/>
                </a:lnTo>
                <a:lnTo>
                  <a:pt x="2591452" y="940291"/>
                </a:lnTo>
                <a:lnTo>
                  <a:pt x="2580435" y="977502"/>
                </a:lnTo>
                <a:lnTo>
                  <a:pt x="2566938" y="1014125"/>
                </a:lnTo>
                <a:lnTo>
                  <a:pt x="2551019" y="1050107"/>
                </a:lnTo>
                <a:lnTo>
                  <a:pt x="2532735" y="1085400"/>
                </a:lnTo>
                <a:lnTo>
                  <a:pt x="2512144" y="1119953"/>
                </a:lnTo>
                <a:lnTo>
                  <a:pt x="2489305" y="1153715"/>
                </a:lnTo>
                <a:lnTo>
                  <a:pt x="2464274" y="1186635"/>
                </a:lnTo>
                <a:lnTo>
                  <a:pt x="2437110" y="1218663"/>
                </a:lnTo>
                <a:lnTo>
                  <a:pt x="2407871" y="1249749"/>
                </a:lnTo>
                <a:lnTo>
                  <a:pt x="2376614" y="1279842"/>
                </a:lnTo>
                <a:lnTo>
                  <a:pt x="2343397" y="1308891"/>
                </a:lnTo>
                <a:lnTo>
                  <a:pt x="2308278" y="1336846"/>
                </a:lnTo>
                <a:lnTo>
                  <a:pt x="2271316" y="1363656"/>
                </a:lnTo>
                <a:lnTo>
                  <a:pt x="2232566" y="1389272"/>
                </a:lnTo>
                <a:lnTo>
                  <a:pt x="2192089" y="1413641"/>
                </a:lnTo>
                <a:lnTo>
                  <a:pt x="2149940" y="1436715"/>
                </a:lnTo>
                <a:lnTo>
                  <a:pt x="2106179" y="1458441"/>
                </a:lnTo>
                <a:lnTo>
                  <a:pt x="2060863" y="1478771"/>
                </a:lnTo>
                <a:lnTo>
                  <a:pt x="2014049" y="1497652"/>
                </a:lnTo>
                <a:lnTo>
                  <a:pt x="1965796" y="1515035"/>
                </a:lnTo>
                <a:lnTo>
                  <a:pt x="1916162" y="1530870"/>
                </a:lnTo>
                <a:lnTo>
                  <a:pt x="1865203" y="1545105"/>
                </a:lnTo>
                <a:lnTo>
                  <a:pt x="1812979" y="1557690"/>
                </a:lnTo>
                <a:lnTo>
                  <a:pt x="1759547" y="1568575"/>
                </a:lnTo>
                <a:lnTo>
                  <a:pt x="1704964" y="1577708"/>
                </a:lnTo>
                <a:lnTo>
                  <a:pt x="1649289" y="1585041"/>
                </a:lnTo>
                <a:lnTo>
                  <a:pt x="1592580" y="1590521"/>
                </a:lnTo>
                <a:lnTo>
                  <a:pt x="1539052" y="1593874"/>
                </a:lnTo>
                <a:lnTo>
                  <a:pt x="1485726" y="1595482"/>
                </a:lnTo>
                <a:lnTo>
                  <a:pt x="1432673" y="1595370"/>
                </a:lnTo>
                <a:lnTo>
                  <a:pt x="1379967" y="1593564"/>
                </a:lnTo>
                <a:lnTo>
                  <a:pt x="1327679" y="1590091"/>
                </a:lnTo>
                <a:lnTo>
                  <a:pt x="1275883" y="1584978"/>
                </a:lnTo>
                <a:lnTo>
                  <a:pt x="1224650" y="1578249"/>
                </a:lnTo>
                <a:lnTo>
                  <a:pt x="1174055" y="1569932"/>
                </a:lnTo>
                <a:lnTo>
                  <a:pt x="1124168" y="1560052"/>
                </a:lnTo>
                <a:lnTo>
                  <a:pt x="1075063" y="1548636"/>
                </a:lnTo>
                <a:lnTo>
                  <a:pt x="1026812" y="1535709"/>
                </a:lnTo>
                <a:lnTo>
                  <a:pt x="979488" y="1521299"/>
                </a:lnTo>
                <a:lnTo>
                  <a:pt x="933164" y="1505431"/>
                </a:lnTo>
                <a:lnTo>
                  <a:pt x="887911" y="1488131"/>
                </a:lnTo>
                <a:lnTo>
                  <a:pt x="843803" y="1469426"/>
                </a:lnTo>
                <a:lnTo>
                  <a:pt x="800912" y="1449342"/>
                </a:lnTo>
                <a:lnTo>
                  <a:pt x="759311" y="1427905"/>
                </a:lnTo>
                <a:lnTo>
                  <a:pt x="719073" y="1405141"/>
                </a:lnTo>
                <a:lnTo>
                  <a:pt x="680269" y="1381077"/>
                </a:lnTo>
                <a:lnTo>
                  <a:pt x="642972" y="1355737"/>
                </a:lnTo>
                <a:lnTo>
                  <a:pt x="607256" y="1329150"/>
                </a:lnTo>
                <a:lnTo>
                  <a:pt x="573192" y="1301341"/>
                </a:lnTo>
                <a:lnTo>
                  <a:pt x="540853" y="1272335"/>
                </a:lnTo>
                <a:lnTo>
                  <a:pt x="510312" y="1242160"/>
                </a:lnTo>
                <a:lnTo>
                  <a:pt x="481641" y="1210842"/>
                </a:lnTo>
                <a:lnTo>
                  <a:pt x="454913" y="1178406"/>
                </a:lnTo>
                <a:lnTo>
                  <a:pt x="0" y="1118589"/>
                </a:lnTo>
                <a:close/>
              </a:path>
            </a:pathLst>
          </a:custGeom>
          <a:ln w="1219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6295" y="3100578"/>
            <a:ext cx="1616710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4610" algn="just">
              <a:lnSpc>
                <a:spcPct val="100000"/>
              </a:lnSpc>
            </a:pPr>
            <a:r>
              <a:rPr sz="1600" spc="-100" dirty="0">
                <a:latin typeface="Verdana"/>
                <a:cs typeface="Verdana"/>
              </a:rPr>
              <a:t>W</a:t>
            </a:r>
            <a:r>
              <a:rPr sz="1600" dirty="0">
                <a:latin typeface="Verdana"/>
                <a:cs typeface="Verdana"/>
              </a:rPr>
              <a:t>ha</a:t>
            </a:r>
            <a:r>
              <a:rPr sz="1600" spc="-15" dirty="0">
                <a:latin typeface="Verdana"/>
                <a:cs typeface="Verdana"/>
              </a:rPr>
              <a:t>t</a:t>
            </a:r>
            <a:r>
              <a:rPr sz="1600" spc="-45" dirty="0">
                <a:latin typeface="Verdana"/>
                <a:cs typeface="Verdana"/>
              </a:rPr>
              <a:t>’s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20" dirty="0">
                <a:latin typeface="Verdana"/>
                <a:cs typeface="Verdana"/>
              </a:rPr>
              <a:t>he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r</a:t>
            </a:r>
            <a:r>
              <a:rPr sz="1600" spc="-80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al </a:t>
            </a:r>
            <a:r>
              <a:rPr sz="1600" spc="20" dirty="0">
                <a:latin typeface="Verdana"/>
                <a:cs typeface="Verdana"/>
              </a:rPr>
              <a:t>bu</a:t>
            </a:r>
            <a:r>
              <a:rPr sz="1600" spc="-220" dirty="0">
                <a:latin typeface="Verdana"/>
                <a:cs typeface="Verdana"/>
              </a:rPr>
              <a:t>s</a:t>
            </a:r>
            <a:r>
              <a:rPr sz="1600" spc="-110" dirty="0">
                <a:latin typeface="Verdana"/>
                <a:cs typeface="Verdana"/>
              </a:rPr>
              <a:t>i</a:t>
            </a:r>
            <a:r>
              <a:rPr sz="1600" spc="20" dirty="0">
                <a:latin typeface="Verdana"/>
                <a:cs typeface="Verdana"/>
              </a:rPr>
              <a:t>n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215" dirty="0">
                <a:latin typeface="Verdana"/>
                <a:cs typeface="Verdana"/>
              </a:rPr>
              <a:t>ss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“</a:t>
            </a:r>
            <a:r>
              <a:rPr sz="1600" b="1" spc="-195" dirty="0">
                <a:latin typeface="Verdana"/>
                <a:cs typeface="Verdana"/>
              </a:rPr>
              <a:t>thin</a:t>
            </a:r>
            <a:r>
              <a:rPr sz="1600" b="1" spc="-65" dirty="0">
                <a:latin typeface="Verdana"/>
                <a:cs typeface="Verdana"/>
              </a:rPr>
              <a:t>g</a:t>
            </a:r>
            <a:r>
              <a:rPr sz="1600" spc="30" dirty="0">
                <a:latin typeface="Verdana"/>
                <a:cs typeface="Verdana"/>
              </a:rPr>
              <a:t>”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-5" dirty="0">
                <a:latin typeface="Verdana"/>
                <a:cs typeface="Verdana"/>
              </a:rPr>
              <a:t>hat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r</a:t>
            </a:r>
            <a:r>
              <a:rPr sz="1600" spc="-80" dirty="0">
                <a:latin typeface="Verdana"/>
                <a:cs typeface="Verdana"/>
              </a:rPr>
              <a:t>e</a:t>
            </a:r>
            <a:r>
              <a:rPr sz="1600" spc="-110" dirty="0">
                <a:latin typeface="Verdana"/>
                <a:cs typeface="Verdana"/>
              </a:rPr>
              <a:t>so</a:t>
            </a:r>
            <a:r>
              <a:rPr sz="1600" spc="-40" dirty="0">
                <a:latin typeface="Verdana"/>
                <a:cs typeface="Verdana"/>
              </a:rPr>
              <a:t>lv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-125" dirty="0">
                <a:latin typeface="Verdana"/>
                <a:cs typeface="Verdana"/>
              </a:rPr>
              <a:t>his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ma</a:t>
            </a:r>
            <a:r>
              <a:rPr sz="1600" spc="-70" dirty="0">
                <a:latin typeface="Verdana"/>
                <a:cs typeface="Verdana"/>
              </a:rPr>
              <a:t>ny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70" dirty="0">
                <a:latin typeface="Verdana"/>
                <a:cs typeface="Verdana"/>
              </a:rPr>
              <a:t>o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ma</a:t>
            </a:r>
            <a:r>
              <a:rPr sz="1600" spc="-70" dirty="0">
                <a:latin typeface="Verdana"/>
                <a:cs typeface="Verdana"/>
              </a:rPr>
              <a:t>ny</a:t>
            </a:r>
            <a:r>
              <a:rPr sz="1600" spc="70" dirty="0">
                <a:latin typeface="Verdana"/>
                <a:cs typeface="Verdana"/>
              </a:rPr>
              <a:t>?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2186" y="3742725"/>
            <a:ext cx="616585" cy="645795"/>
          </a:xfrm>
          <a:custGeom>
            <a:avLst/>
            <a:gdLst/>
            <a:ahLst/>
            <a:cxnLst/>
            <a:rect l="l" t="t" r="r" b="b"/>
            <a:pathLst>
              <a:path w="616585" h="645795">
                <a:moveTo>
                  <a:pt x="124098" y="0"/>
                </a:moveTo>
                <a:lnTo>
                  <a:pt x="70142" y="8928"/>
                </a:lnTo>
                <a:lnTo>
                  <a:pt x="31029" y="45861"/>
                </a:lnTo>
                <a:lnTo>
                  <a:pt x="0" y="157877"/>
                </a:lnTo>
                <a:lnTo>
                  <a:pt x="12140" y="286432"/>
                </a:lnTo>
                <a:lnTo>
                  <a:pt x="44516" y="409812"/>
                </a:lnTo>
                <a:lnTo>
                  <a:pt x="79582" y="505289"/>
                </a:lnTo>
                <a:lnTo>
                  <a:pt x="147023" y="604622"/>
                </a:lnTo>
                <a:lnTo>
                  <a:pt x="205025" y="645309"/>
                </a:lnTo>
                <a:lnTo>
                  <a:pt x="284607" y="645309"/>
                </a:lnTo>
                <a:lnTo>
                  <a:pt x="365535" y="617305"/>
                </a:lnTo>
                <a:lnTo>
                  <a:pt x="406004" y="546078"/>
                </a:lnTo>
                <a:lnTo>
                  <a:pt x="427584" y="455673"/>
                </a:lnTo>
                <a:lnTo>
                  <a:pt x="419490" y="343657"/>
                </a:lnTo>
                <a:lnTo>
                  <a:pt x="609431" y="343657"/>
                </a:lnTo>
                <a:lnTo>
                  <a:pt x="616443" y="306725"/>
                </a:lnTo>
                <a:lnTo>
                  <a:pt x="401957" y="286432"/>
                </a:lnTo>
                <a:lnTo>
                  <a:pt x="348002" y="170560"/>
                </a:lnTo>
                <a:lnTo>
                  <a:pt x="321029" y="148948"/>
                </a:lnTo>
                <a:lnTo>
                  <a:pt x="267074" y="82692"/>
                </a:lnTo>
                <a:lnTo>
                  <a:pt x="191539" y="33077"/>
                </a:lnTo>
                <a:lnTo>
                  <a:pt x="124098" y="0"/>
                </a:lnTo>
                <a:close/>
              </a:path>
              <a:path w="616585" h="645795">
                <a:moveTo>
                  <a:pt x="609431" y="343657"/>
                </a:moveTo>
                <a:lnTo>
                  <a:pt x="419490" y="343657"/>
                </a:lnTo>
                <a:lnTo>
                  <a:pt x="607004" y="356442"/>
                </a:lnTo>
                <a:lnTo>
                  <a:pt x="609431" y="3436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0426" y="3577238"/>
            <a:ext cx="709930" cy="1035050"/>
          </a:xfrm>
          <a:custGeom>
            <a:avLst/>
            <a:gdLst/>
            <a:ahLst/>
            <a:cxnLst/>
            <a:rect l="l" t="t" r="r" b="b"/>
            <a:pathLst>
              <a:path w="709930" h="1035050">
                <a:moveTo>
                  <a:pt x="503115" y="0"/>
                </a:moveTo>
                <a:lnTo>
                  <a:pt x="414094" y="24249"/>
                </a:lnTo>
                <a:lnTo>
                  <a:pt x="450505" y="24249"/>
                </a:lnTo>
                <a:lnTo>
                  <a:pt x="361484" y="61081"/>
                </a:lnTo>
                <a:lnTo>
                  <a:pt x="289996" y="136265"/>
                </a:lnTo>
                <a:lnTo>
                  <a:pt x="195582" y="264820"/>
                </a:lnTo>
                <a:lnTo>
                  <a:pt x="120047" y="388200"/>
                </a:lnTo>
                <a:lnTo>
                  <a:pt x="39115" y="537149"/>
                </a:lnTo>
                <a:lnTo>
                  <a:pt x="0" y="636482"/>
                </a:lnTo>
                <a:lnTo>
                  <a:pt x="8093" y="711565"/>
                </a:lnTo>
                <a:lnTo>
                  <a:pt x="79580" y="773864"/>
                </a:lnTo>
                <a:lnTo>
                  <a:pt x="187488" y="843874"/>
                </a:lnTo>
                <a:lnTo>
                  <a:pt x="342606" y="906274"/>
                </a:lnTo>
                <a:lnTo>
                  <a:pt x="530087" y="996678"/>
                </a:lnTo>
                <a:lnTo>
                  <a:pt x="611015" y="1034829"/>
                </a:lnTo>
                <a:lnTo>
                  <a:pt x="664970" y="1022146"/>
                </a:lnTo>
                <a:lnTo>
                  <a:pt x="709486" y="980140"/>
                </a:lnTo>
                <a:lnTo>
                  <a:pt x="704083" y="922813"/>
                </a:lnTo>
                <a:lnTo>
                  <a:pt x="615062" y="893591"/>
                </a:lnTo>
                <a:lnTo>
                  <a:pt x="495021" y="847730"/>
                </a:lnTo>
                <a:lnTo>
                  <a:pt x="414094" y="835047"/>
                </a:lnTo>
                <a:lnTo>
                  <a:pt x="334512" y="810797"/>
                </a:lnTo>
                <a:lnTo>
                  <a:pt x="187488" y="757325"/>
                </a:lnTo>
                <a:lnTo>
                  <a:pt x="116000" y="695027"/>
                </a:lnTo>
                <a:lnTo>
                  <a:pt x="102511" y="645309"/>
                </a:lnTo>
                <a:lnTo>
                  <a:pt x="120047" y="549933"/>
                </a:lnTo>
                <a:lnTo>
                  <a:pt x="160505" y="450600"/>
                </a:lnTo>
                <a:lnTo>
                  <a:pt x="222555" y="338584"/>
                </a:lnTo>
                <a:lnTo>
                  <a:pt x="267071" y="252036"/>
                </a:lnTo>
                <a:lnTo>
                  <a:pt x="342606" y="173097"/>
                </a:lnTo>
                <a:lnTo>
                  <a:pt x="500425" y="173097"/>
                </a:lnTo>
                <a:lnTo>
                  <a:pt x="503115" y="160414"/>
                </a:lnTo>
                <a:lnTo>
                  <a:pt x="495021" y="115871"/>
                </a:lnTo>
                <a:lnTo>
                  <a:pt x="468038" y="66255"/>
                </a:lnTo>
                <a:lnTo>
                  <a:pt x="535480" y="49615"/>
                </a:lnTo>
                <a:lnTo>
                  <a:pt x="634049" y="49615"/>
                </a:lnTo>
                <a:lnTo>
                  <a:pt x="628559" y="40788"/>
                </a:lnTo>
                <a:lnTo>
                  <a:pt x="574604" y="3855"/>
                </a:lnTo>
                <a:lnTo>
                  <a:pt x="503115" y="0"/>
                </a:lnTo>
                <a:close/>
              </a:path>
              <a:path w="709930" h="1035050">
                <a:moveTo>
                  <a:pt x="500425" y="173097"/>
                </a:moveTo>
                <a:lnTo>
                  <a:pt x="342606" y="173097"/>
                </a:lnTo>
                <a:lnTo>
                  <a:pt x="356092" y="202420"/>
                </a:lnTo>
                <a:lnTo>
                  <a:pt x="427580" y="215103"/>
                </a:lnTo>
                <a:lnTo>
                  <a:pt x="495021" y="198564"/>
                </a:lnTo>
                <a:lnTo>
                  <a:pt x="500425" y="173097"/>
                </a:lnTo>
                <a:close/>
              </a:path>
              <a:path w="709930" h="1035050">
                <a:moveTo>
                  <a:pt x="634049" y="49615"/>
                </a:moveTo>
                <a:lnTo>
                  <a:pt x="535480" y="49615"/>
                </a:lnTo>
                <a:lnTo>
                  <a:pt x="574604" y="66255"/>
                </a:lnTo>
                <a:lnTo>
                  <a:pt x="615062" y="110798"/>
                </a:lnTo>
                <a:lnTo>
                  <a:pt x="601576" y="160414"/>
                </a:lnTo>
                <a:lnTo>
                  <a:pt x="651484" y="160414"/>
                </a:lnTo>
                <a:lnTo>
                  <a:pt x="664970" y="99333"/>
                </a:lnTo>
                <a:lnTo>
                  <a:pt x="634049" y="49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9444" y="4435114"/>
            <a:ext cx="371475" cy="971550"/>
          </a:xfrm>
          <a:custGeom>
            <a:avLst/>
            <a:gdLst/>
            <a:ahLst/>
            <a:cxnLst/>
            <a:rect l="l" t="t" r="r" b="b"/>
            <a:pathLst>
              <a:path w="371475" h="971550">
                <a:moveTo>
                  <a:pt x="147023" y="0"/>
                </a:moveTo>
                <a:lnTo>
                  <a:pt x="94424" y="0"/>
                </a:lnTo>
                <a:lnTo>
                  <a:pt x="36422" y="25467"/>
                </a:lnTo>
                <a:lnTo>
                  <a:pt x="22936" y="75083"/>
                </a:lnTo>
                <a:lnTo>
                  <a:pt x="22936" y="112016"/>
                </a:lnTo>
                <a:lnTo>
                  <a:pt x="0" y="202420"/>
                </a:lnTo>
                <a:lnTo>
                  <a:pt x="0" y="409913"/>
                </a:lnTo>
                <a:lnTo>
                  <a:pt x="9439" y="586765"/>
                </a:lnTo>
                <a:lnTo>
                  <a:pt x="26983" y="744642"/>
                </a:lnTo>
                <a:lnTo>
                  <a:pt x="49908" y="831191"/>
                </a:lnTo>
                <a:lnTo>
                  <a:pt x="75535" y="917740"/>
                </a:lnTo>
                <a:lnTo>
                  <a:pt x="121396" y="967355"/>
                </a:lnTo>
                <a:lnTo>
                  <a:pt x="210417" y="971211"/>
                </a:lnTo>
                <a:lnTo>
                  <a:pt x="295392" y="958427"/>
                </a:lnTo>
                <a:lnTo>
                  <a:pt x="343955" y="917740"/>
                </a:lnTo>
                <a:lnTo>
                  <a:pt x="370927" y="805724"/>
                </a:lnTo>
                <a:lnTo>
                  <a:pt x="370927" y="623697"/>
                </a:lnTo>
                <a:lnTo>
                  <a:pt x="362833" y="483677"/>
                </a:lnTo>
                <a:lnTo>
                  <a:pt x="343955" y="338584"/>
                </a:lnTo>
                <a:lnTo>
                  <a:pt x="322375" y="215103"/>
                </a:lnTo>
                <a:lnTo>
                  <a:pt x="277859" y="124800"/>
                </a:lnTo>
                <a:lnTo>
                  <a:pt x="214464" y="36932"/>
                </a:lnTo>
                <a:lnTo>
                  <a:pt x="147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40748" y="4461901"/>
            <a:ext cx="567055" cy="746125"/>
          </a:xfrm>
          <a:custGeom>
            <a:avLst/>
            <a:gdLst/>
            <a:ahLst/>
            <a:cxnLst/>
            <a:rect l="l" t="t" r="r" b="b"/>
            <a:pathLst>
              <a:path w="567055" h="746125">
                <a:moveTo>
                  <a:pt x="31019" y="0"/>
                </a:moveTo>
                <a:lnTo>
                  <a:pt x="0" y="49615"/>
                </a:lnTo>
                <a:lnTo>
                  <a:pt x="31019" y="95477"/>
                </a:lnTo>
                <a:lnTo>
                  <a:pt x="106554" y="95477"/>
                </a:lnTo>
                <a:lnTo>
                  <a:pt x="191528" y="99231"/>
                </a:lnTo>
                <a:lnTo>
                  <a:pt x="321062" y="124699"/>
                </a:lnTo>
                <a:lnTo>
                  <a:pt x="427605" y="194709"/>
                </a:lnTo>
                <a:lnTo>
                  <a:pt x="472089" y="244324"/>
                </a:lnTo>
                <a:lnTo>
                  <a:pt x="485542" y="286330"/>
                </a:lnTo>
                <a:lnTo>
                  <a:pt x="427605" y="372879"/>
                </a:lnTo>
                <a:lnTo>
                  <a:pt x="347969" y="455673"/>
                </a:lnTo>
                <a:lnTo>
                  <a:pt x="205014" y="509145"/>
                </a:lnTo>
                <a:lnTo>
                  <a:pt x="160509" y="530757"/>
                </a:lnTo>
                <a:lnTo>
                  <a:pt x="147023" y="584228"/>
                </a:lnTo>
                <a:lnTo>
                  <a:pt x="147023" y="633844"/>
                </a:lnTo>
                <a:lnTo>
                  <a:pt x="218511" y="657992"/>
                </a:lnTo>
                <a:lnTo>
                  <a:pt x="307500" y="691171"/>
                </a:lnTo>
                <a:lnTo>
                  <a:pt x="365545" y="745860"/>
                </a:lnTo>
                <a:lnTo>
                  <a:pt x="406015" y="733177"/>
                </a:lnTo>
                <a:lnTo>
                  <a:pt x="445073" y="696244"/>
                </a:lnTo>
                <a:lnTo>
                  <a:pt x="347969" y="646527"/>
                </a:lnTo>
                <a:lnTo>
                  <a:pt x="245440" y="621161"/>
                </a:lnTo>
                <a:lnTo>
                  <a:pt x="173995" y="591838"/>
                </a:lnTo>
                <a:lnTo>
                  <a:pt x="178042" y="558761"/>
                </a:lnTo>
                <a:lnTo>
                  <a:pt x="271154" y="542222"/>
                </a:lnTo>
                <a:lnTo>
                  <a:pt x="325076" y="509145"/>
                </a:lnTo>
                <a:lnTo>
                  <a:pt x="427605" y="455673"/>
                </a:lnTo>
                <a:lnTo>
                  <a:pt x="512558" y="381808"/>
                </a:lnTo>
                <a:lnTo>
                  <a:pt x="566481" y="260863"/>
                </a:lnTo>
                <a:lnTo>
                  <a:pt x="539574" y="220176"/>
                </a:lnTo>
                <a:lnTo>
                  <a:pt x="481528" y="148948"/>
                </a:lnTo>
                <a:lnTo>
                  <a:pt x="392453" y="99231"/>
                </a:lnTo>
                <a:lnTo>
                  <a:pt x="267031" y="33077"/>
                </a:lnTo>
                <a:lnTo>
                  <a:pt x="147023" y="12682"/>
                </a:lnTo>
                <a:lnTo>
                  <a:pt x="31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85254" y="5306993"/>
            <a:ext cx="689610" cy="1205865"/>
          </a:xfrm>
          <a:custGeom>
            <a:avLst/>
            <a:gdLst/>
            <a:ahLst/>
            <a:cxnLst/>
            <a:rect l="l" t="t" r="r" b="b"/>
            <a:pathLst>
              <a:path w="689610" h="1205865">
                <a:moveTo>
                  <a:pt x="669415" y="1164688"/>
                </a:moveTo>
                <a:lnTo>
                  <a:pt x="374963" y="1164688"/>
                </a:lnTo>
                <a:lnTo>
                  <a:pt x="393841" y="1168506"/>
                </a:lnTo>
                <a:lnTo>
                  <a:pt x="523386" y="1176143"/>
                </a:lnTo>
                <a:lnTo>
                  <a:pt x="621792" y="1205419"/>
                </a:lnTo>
                <a:lnTo>
                  <a:pt x="656837" y="1188872"/>
                </a:lnTo>
                <a:lnTo>
                  <a:pt x="669415" y="1164688"/>
                </a:lnTo>
                <a:close/>
              </a:path>
              <a:path w="689610" h="1205865">
                <a:moveTo>
                  <a:pt x="79582" y="0"/>
                </a:moveTo>
                <a:lnTo>
                  <a:pt x="17533" y="0"/>
                </a:lnTo>
                <a:lnTo>
                  <a:pt x="0" y="86548"/>
                </a:lnTo>
                <a:lnTo>
                  <a:pt x="44516" y="137483"/>
                </a:lnTo>
                <a:lnTo>
                  <a:pt x="187492" y="257159"/>
                </a:lnTo>
                <a:lnTo>
                  <a:pt x="312903" y="409903"/>
                </a:lnTo>
                <a:lnTo>
                  <a:pt x="393841" y="567730"/>
                </a:lnTo>
                <a:lnTo>
                  <a:pt x="405993" y="670827"/>
                </a:lnTo>
                <a:lnTo>
                  <a:pt x="401979" y="745931"/>
                </a:lnTo>
                <a:lnTo>
                  <a:pt x="366934" y="915213"/>
                </a:lnTo>
                <a:lnTo>
                  <a:pt x="321040" y="1052676"/>
                </a:lnTo>
                <a:lnTo>
                  <a:pt x="281873" y="1131594"/>
                </a:lnTo>
                <a:lnTo>
                  <a:pt x="272434" y="1181235"/>
                </a:lnTo>
                <a:lnTo>
                  <a:pt x="312903" y="1181235"/>
                </a:lnTo>
                <a:lnTo>
                  <a:pt x="374963" y="1164688"/>
                </a:lnTo>
                <a:lnTo>
                  <a:pt x="669415" y="1164688"/>
                </a:lnTo>
                <a:lnTo>
                  <a:pt x="689277" y="1126502"/>
                </a:lnTo>
                <a:lnTo>
                  <a:pt x="353372" y="1126502"/>
                </a:lnTo>
                <a:lnTo>
                  <a:pt x="361509" y="1069225"/>
                </a:lnTo>
                <a:lnTo>
                  <a:pt x="415432" y="981398"/>
                </a:lnTo>
                <a:lnTo>
                  <a:pt x="459916" y="845203"/>
                </a:lnTo>
                <a:lnTo>
                  <a:pt x="496370" y="729382"/>
                </a:lnTo>
                <a:lnTo>
                  <a:pt x="469355" y="597002"/>
                </a:lnTo>
                <a:lnTo>
                  <a:pt x="428886" y="455724"/>
                </a:lnTo>
                <a:lnTo>
                  <a:pt x="347947" y="294072"/>
                </a:lnTo>
                <a:lnTo>
                  <a:pt x="231965" y="145194"/>
                </a:lnTo>
                <a:lnTo>
                  <a:pt x="133537" y="36932"/>
                </a:lnTo>
                <a:lnTo>
                  <a:pt x="79582" y="0"/>
                </a:lnTo>
                <a:close/>
              </a:path>
              <a:path w="689610" h="1205865">
                <a:moveTo>
                  <a:pt x="509824" y="1089589"/>
                </a:moveTo>
                <a:lnTo>
                  <a:pt x="405993" y="1102322"/>
                </a:lnTo>
                <a:lnTo>
                  <a:pt x="353372" y="1126502"/>
                </a:lnTo>
                <a:lnTo>
                  <a:pt x="689277" y="1126502"/>
                </a:lnTo>
                <a:lnTo>
                  <a:pt x="656837" y="1093414"/>
                </a:lnTo>
                <a:lnTo>
                  <a:pt x="509824" y="1089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2288" y="5304456"/>
            <a:ext cx="464184" cy="1228725"/>
          </a:xfrm>
          <a:custGeom>
            <a:avLst/>
            <a:gdLst/>
            <a:ahLst/>
            <a:cxnLst/>
            <a:rect l="l" t="t" r="r" b="b"/>
            <a:pathLst>
              <a:path w="464184" h="1228725">
                <a:moveTo>
                  <a:pt x="357430" y="0"/>
                </a:moveTo>
                <a:lnTo>
                  <a:pt x="321019" y="0"/>
                </a:lnTo>
                <a:lnTo>
                  <a:pt x="263016" y="115871"/>
                </a:lnTo>
                <a:lnTo>
                  <a:pt x="222547" y="285153"/>
                </a:lnTo>
                <a:lnTo>
                  <a:pt x="173995" y="472263"/>
                </a:lnTo>
                <a:lnTo>
                  <a:pt x="129479" y="661909"/>
                </a:lnTo>
                <a:lnTo>
                  <a:pt x="129479" y="731919"/>
                </a:lnTo>
                <a:lnTo>
                  <a:pt x="173995" y="856658"/>
                </a:lnTo>
                <a:lnTo>
                  <a:pt x="236044" y="922843"/>
                </a:lnTo>
                <a:lnTo>
                  <a:pt x="294036" y="1005577"/>
                </a:lnTo>
                <a:lnTo>
                  <a:pt x="334505" y="1066668"/>
                </a:lnTo>
                <a:lnTo>
                  <a:pt x="316972" y="1095951"/>
                </a:lnTo>
                <a:lnTo>
                  <a:pt x="214453" y="1108674"/>
                </a:lnTo>
                <a:lnTo>
                  <a:pt x="48552" y="1132858"/>
                </a:lnTo>
                <a:lnTo>
                  <a:pt x="0" y="1171043"/>
                </a:lnTo>
                <a:lnTo>
                  <a:pt x="40458" y="1204136"/>
                </a:lnTo>
                <a:lnTo>
                  <a:pt x="133526" y="1228321"/>
                </a:lnTo>
                <a:lnTo>
                  <a:pt x="241436" y="1178680"/>
                </a:lnTo>
                <a:lnTo>
                  <a:pt x="321019" y="1145587"/>
                </a:lnTo>
                <a:lnTo>
                  <a:pt x="423526" y="1132858"/>
                </a:lnTo>
                <a:lnTo>
                  <a:pt x="463995" y="1121398"/>
                </a:lnTo>
                <a:lnTo>
                  <a:pt x="450498" y="1079402"/>
                </a:lnTo>
                <a:lnTo>
                  <a:pt x="334505" y="972479"/>
                </a:lnTo>
                <a:lnTo>
                  <a:pt x="267063" y="860473"/>
                </a:lnTo>
                <a:lnTo>
                  <a:pt x="209061" y="785370"/>
                </a:lnTo>
                <a:lnTo>
                  <a:pt x="200967" y="711555"/>
                </a:lnTo>
                <a:lnTo>
                  <a:pt x="227950" y="588084"/>
                </a:lnTo>
                <a:lnTo>
                  <a:pt x="289989" y="459529"/>
                </a:lnTo>
                <a:lnTo>
                  <a:pt x="357430" y="240601"/>
                </a:lnTo>
                <a:lnTo>
                  <a:pt x="415432" y="112016"/>
                </a:lnTo>
                <a:lnTo>
                  <a:pt x="410040" y="36932"/>
                </a:lnTo>
                <a:lnTo>
                  <a:pt x="357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960" y="3331594"/>
            <a:ext cx="229235" cy="252095"/>
          </a:xfrm>
          <a:custGeom>
            <a:avLst/>
            <a:gdLst/>
            <a:ahLst/>
            <a:cxnLst/>
            <a:rect l="l" t="t" r="r" b="b"/>
            <a:pathLst>
              <a:path w="229235" h="252095">
                <a:moveTo>
                  <a:pt x="207573" y="36932"/>
                </a:moveTo>
                <a:lnTo>
                  <a:pt x="148412" y="36932"/>
                </a:lnTo>
                <a:lnTo>
                  <a:pt x="183456" y="77619"/>
                </a:lnTo>
                <a:lnTo>
                  <a:pt x="175319" y="123481"/>
                </a:lnTo>
                <a:lnTo>
                  <a:pt x="142987" y="152703"/>
                </a:lnTo>
                <a:lnTo>
                  <a:pt x="62038" y="160414"/>
                </a:lnTo>
                <a:lnTo>
                  <a:pt x="13486" y="189635"/>
                </a:lnTo>
                <a:lnTo>
                  <a:pt x="0" y="239251"/>
                </a:lnTo>
                <a:lnTo>
                  <a:pt x="35066" y="252036"/>
                </a:lnTo>
                <a:lnTo>
                  <a:pt x="48552" y="213885"/>
                </a:lnTo>
                <a:lnTo>
                  <a:pt x="89064" y="189635"/>
                </a:lnTo>
                <a:lnTo>
                  <a:pt x="156440" y="189635"/>
                </a:lnTo>
                <a:lnTo>
                  <a:pt x="202334" y="160414"/>
                </a:lnTo>
                <a:lnTo>
                  <a:pt x="229241" y="110697"/>
                </a:lnTo>
                <a:lnTo>
                  <a:pt x="229241" y="73865"/>
                </a:lnTo>
                <a:lnTo>
                  <a:pt x="207573" y="36932"/>
                </a:lnTo>
                <a:close/>
              </a:path>
              <a:path w="229235" h="252095">
                <a:moveTo>
                  <a:pt x="89064" y="0"/>
                </a:moveTo>
                <a:lnTo>
                  <a:pt x="26972" y="11465"/>
                </a:lnTo>
                <a:lnTo>
                  <a:pt x="13486" y="36932"/>
                </a:lnTo>
                <a:lnTo>
                  <a:pt x="35066" y="49615"/>
                </a:lnTo>
                <a:lnTo>
                  <a:pt x="94380" y="36932"/>
                </a:lnTo>
                <a:lnTo>
                  <a:pt x="207573" y="36932"/>
                </a:lnTo>
                <a:lnTo>
                  <a:pt x="202334" y="28004"/>
                </a:lnTo>
                <a:lnTo>
                  <a:pt x="148412" y="3855"/>
                </a:lnTo>
                <a:lnTo>
                  <a:pt x="890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48648" y="3625636"/>
            <a:ext cx="71755" cy="69215"/>
          </a:xfrm>
          <a:custGeom>
            <a:avLst/>
            <a:gdLst/>
            <a:ahLst/>
            <a:cxnLst/>
            <a:rect l="l" t="t" r="r" b="b"/>
            <a:pathLst>
              <a:path w="71755" h="69214">
                <a:moveTo>
                  <a:pt x="35076" y="0"/>
                </a:moveTo>
                <a:lnTo>
                  <a:pt x="10795" y="25467"/>
                </a:lnTo>
                <a:lnTo>
                  <a:pt x="0" y="64936"/>
                </a:lnTo>
                <a:lnTo>
                  <a:pt x="35076" y="68690"/>
                </a:lnTo>
                <a:lnTo>
                  <a:pt x="64750" y="50934"/>
                </a:lnTo>
                <a:lnTo>
                  <a:pt x="71488" y="3855"/>
                </a:lnTo>
                <a:lnTo>
                  <a:pt x="350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24855" y="3331464"/>
            <a:ext cx="4558284" cy="3299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61959" y="4736592"/>
            <a:ext cx="1830705" cy="836930"/>
          </a:xfrm>
          <a:custGeom>
            <a:avLst/>
            <a:gdLst/>
            <a:ahLst/>
            <a:cxnLst/>
            <a:rect l="l" t="t" r="r" b="b"/>
            <a:pathLst>
              <a:path w="1830704" h="836929">
                <a:moveTo>
                  <a:pt x="0" y="836676"/>
                </a:moveTo>
                <a:lnTo>
                  <a:pt x="1830324" y="836676"/>
                </a:lnTo>
                <a:lnTo>
                  <a:pt x="1830324" y="0"/>
                </a:lnTo>
                <a:lnTo>
                  <a:pt x="0" y="0"/>
                </a:lnTo>
                <a:lnTo>
                  <a:pt x="0" y="836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52288" y="3331464"/>
            <a:ext cx="1292860" cy="1571625"/>
          </a:xfrm>
          <a:custGeom>
            <a:avLst/>
            <a:gdLst/>
            <a:ahLst/>
            <a:cxnLst/>
            <a:rect l="l" t="t" r="r" b="b"/>
            <a:pathLst>
              <a:path w="1292859" h="1571625">
                <a:moveTo>
                  <a:pt x="0" y="1571244"/>
                </a:moveTo>
                <a:lnTo>
                  <a:pt x="1292352" y="1571244"/>
                </a:lnTo>
                <a:lnTo>
                  <a:pt x="1292352" y="0"/>
                </a:lnTo>
                <a:lnTo>
                  <a:pt x="0" y="0"/>
                </a:lnTo>
                <a:lnTo>
                  <a:pt x="0" y="15712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27776" y="3331464"/>
            <a:ext cx="1290955" cy="411480"/>
          </a:xfrm>
          <a:custGeom>
            <a:avLst/>
            <a:gdLst/>
            <a:ahLst/>
            <a:cxnLst/>
            <a:rect l="l" t="t" r="r" b="b"/>
            <a:pathLst>
              <a:path w="1290954" h="411479">
                <a:moveTo>
                  <a:pt x="0" y="411479"/>
                </a:moveTo>
                <a:lnTo>
                  <a:pt x="1290827" y="411479"/>
                </a:lnTo>
                <a:lnTo>
                  <a:pt x="1290827" y="0"/>
                </a:lnTo>
                <a:lnTo>
                  <a:pt x="0" y="0"/>
                </a:lnTo>
                <a:lnTo>
                  <a:pt x="0" y="411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04076" y="4043172"/>
            <a:ext cx="169545" cy="410209"/>
          </a:xfrm>
          <a:custGeom>
            <a:avLst/>
            <a:gdLst/>
            <a:ahLst/>
            <a:cxnLst/>
            <a:rect l="l" t="t" r="r" b="b"/>
            <a:pathLst>
              <a:path w="169545" h="410210">
                <a:moveTo>
                  <a:pt x="0" y="409956"/>
                </a:moveTo>
                <a:lnTo>
                  <a:pt x="169164" y="409956"/>
                </a:lnTo>
                <a:lnTo>
                  <a:pt x="169164" y="0"/>
                </a:lnTo>
                <a:lnTo>
                  <a:pt x="0" y="0"/>
                </a:lnTo>
                <a:lnTo>
                  <a:pt x="0" y="409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0276" y="4043172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0"/>
                </a:moveTo>
                <a:lnTo>
                  <a:pt x="0" y="408939"/>
                </a:lnTo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87895" y="4008120"/>
            <a:ext cx="802005" cy="109855"/>
          </a:xfrm>
          <a:custGeom>
            <a:avLst/>
            <a:gdLst/>
            <a:ahLst/>
            <a:cxnLst/>
            <a:rect l="l" t="t" r="r" b="b"/>
            <a:pathLst>
              <a:path w="802004" h="109854">
                <a:moveTo>
                  <a:pt x="0" y="109727"/>
                </a:moveTo>
                <a:lnTo>
                  <a:pt x="801624" y="109727"/>
                </a:lnTo>
                <a:lnTo>
                  <a:pt x="801624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81800" y="4049267"/>
            <a:ext cx="801370" cy="0"/>
          </a:xfrm>
          <a:custGeom>
            <a:avLst/>
            <a:gdLst/>
            <a:ahLst/>
            <a:cxnLst/>
            <a:rect l="l" t="t" r="r" b="b"/>
            <a:pathLst>
              <a:path w="801370">
                <a:moveTo>
                  <a:pt x="80137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15187" y="2242311"/>
            <a:ext cx="3726179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PE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35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20" dirty="0">
                <a:solidFill>
                  <a:srgbClr val="D11F2E"/>
                </a:solidFill>
                <a:latin typeface="Verdana"/>
                <a:cs typeface="Verdana"/>
              </a:rPr>
              <a:t>“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2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3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”</a:t>
            </a:r>
            <a:r>
              <a:rPr sz="1400" b="1" spc="-6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9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TI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2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15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6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(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50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100" dirty="0">
                <a:solidFill>
                  <a:srgbClr val="D11F2E"/>
                </a:solidFill>
                <a:latin typeface="Verdana"/>
                <a:cs typeface="Verdana"/>
              </a:rPr>
              <a:t>C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130" dirty="0">
                <a:solidFill>
                  <a:srgbClr val="D11F2E"/>
                </a:solidFill>
                <a:latin typeface="Verdana"/>
                <a:cs typeface="Verdana"/>
              </a:rPr>
              <a:t>C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48021" y="3386201"/>
            <a:ext cx="148018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135" dirty="0">
                <a:latin typeface="Cambria"/>
                <a:cs typeface="Cambria"/>
              </a:rPr>
              <a:t>Q</a:t>
            </a:r>
            <a:r>
              <a:rPr sz="1400" b="1" i="1" spc="125" dirty="0">
                <a:latin typeface="Cambria"/>
                <a:cs typeface="Cambria"/>
              </a:rPr>
              <a:t>u</a:t>
            </a:r>
            <a:r>
              <a:rPr sz="1400" b="1" i="1" spc="155" dirty="0">
                <a:latin typeface="Cambria"/>
                <a:cs typeface="Cambria"/>
              </a:rPr>
              <a:t>a</a:t>
            </a:r>
            <a:r>
              <a:rPr sz="1400" b="1" i="1" spc="105" dirty="0">
                <a:latin typeface="Cambria"/>
                <a:cs typeface="Cambria"/>
              </a:rPr>
              <a:t>l</a:t>
            </a:r>
            <a:r>
              <a:rPr sz="1400" b="1" i="1" spc="100" dirty="0">
                <a:latin typeface="Cambria"/>
                <a:cs typeface="Cambria"/>
              </a:rPr>
              <a:t>i</a:t>
            </a:r>
            <a:r>
              <a:rPr sz="1400" b="1" i="1" spc="125" dirty="0">
                <a:latin typeface="Cambria"/>
                <a:cs typeface="Cambria"/>
              </a:rPr>
              <a:t>f</a:t>
            </a:r>
            <a:r>
              <a:rPr sz="1400" b="1" i="1" spc="110" dirty="0">
                <a:latin typeface="Cambria"/>
                <a:cs typeface="Cambria"/>
              </a:rPr>
              <a:t>i</a:t>
            </a:r>
            <a:r>
              <a:rPr sz="1400" b="1" i="1" spc="150" dirty="0">
                <a:latin typeface="Cambria"/>
                <a:cs typeface="Cambria"/>
              </a:rPr>
              <a:t>c</a:t>
            </a:r>
            <a:r>
              <a:rPr sz="1400" b="1" i="1" spc="155" dirty="0">
                <a:latin typeface="Cambria"/>
                <a:cs typeface="Cambria"/>
              </a:rPr>
              <a:t>a</a:t>
            </a:r>
            <a:r>
              <a:rPr sz="1400" b="1" i="1" spc="95" dirty="0">
                <a:latin typeface="Cambria"/>
                <a:cs typeface="Cambria"/>
              </a:rPr>
              <a:t>t</a:t>
            </a:r>
            <a:r>
              <a:rPr sz="1400" b="1" i="1" spc="100" dirty="0">
                <a:latin typeface="Cambria"/>
                <a:cs typeface="Cambria"/>
              </a:rPr>
              <a:t>io</a:t>
            </a:r>
            <a:r>
              <a:rPr sz="1400" b="1" i="1" spc="114" dirty="0">
                <a:latin typeface="Cambria"/>
                <a:cs typeface="Cambria"/>
              </a:rPr>
              <a:t>n</a:t>
            </a:r>
            <a:r>
              <a:rPr sz="1400" b="1" i="1" spc="105" dirty="0">
                <a:latin typeface="Cambria"/>
                <a:cs typeface="Cambria"/>
              </a:rPr>
              <a:t> 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5" dirty="0">
                <a:latin typeface="Georgia"/>
                <a:cs typeface="Georgia"/>
              </a:rPr>
              <a:t>o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25873" y="3599560"/>
            <a:ext cx="190309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75" dirty="0">
                <a:latin typeface="Cambria"/>
                <a:cs typeface="Cambria"/>
              </a:rPr>
              <a:t>P</a:t>
            </a:r>
            <a:r>
              <a:rPr sz="1400" b="1" i="1" spc="70" dirty="0">
                <a:latin typeface="Cambria"/>
                <a:cs typeface="Cambria"/>
              </a:rPr>
              <a:t>e</a:t>
            </a:r>
            <a:r>
              <a:rPr sz="1400" b="1" i="1" spc="60" dirty="0">
                <a:latin typeface="Cambria"/>
                <a:cs typeface="Cambria"/>
              </a:rPr>
              <a:t>r</a:t>
            </a:r>
            <a:r>
              <a:rPr sz="1400" b="1" i="1" spc="100" dirty="0">
                <a:latin typeface="Cambria"/>
                <a:cs typeface="Cambria"/>
              </a:rPr>
              <a:t>s</a:t>
            </a:r>
            <a:r>
              <a:rPr sz="1400" b="1" i="1" spc="114" dirty="0">
                <a:latin typeface="Cambria"/>
                <a:cs typeface="Cambria"/>
              </a:rPr>
              <a:t>o</a:t>
            </a:r>
            <a:r>
              <a:rPr sz="1400" b="1" i="1" spc="135" dirty="0">
                <a:latin typeface="Cambria"/>
                <a:cs typeface="Cambria"/>
              </a:rPr>
              <a:t>n</a:t>
            </a:r>
            <a:r>
              <a:rPr sz="1400" b="1" i="1" spc="95" dirty="0">
                <a:latin typeface="Cambria"/>
                <a:cs typeface="Cambria"/>
              </a:rPr>
              <a:t> </a:t>
            </a:r>
            <a:r>
              <a:rPr sz="1400" i="1" dirty="0">
                <a:latin typeface="Georgia"/>
                <a:cs typeface="Georgia"/>
              </a:rPr>
              <a:t>re</a:t>
            </a:r>
            <a:r>
              <a:rPr sz="1400" i="1" spc="-10" dirty="0">
                <a:latin typeface="Georgia"/>
                <a:cs typeface="Georgia"/>
              </a:rPr>
              <a:t>l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45" dirty="0">
                <a:latin typeface="Georgia"/>
                <a:cs typeface="Georgia"/>
              </a:rPr>
              <a:t>t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70" dirty="0">
                <a:latin typeface="Georgia"/>
                <a:cs typeface="Georgia"/>
              </a:rPr>
              <a:t>on</a:t>
            </a:r>
            <a:r>
              <a:rPr sz="1400" i="1" spc="40" dirty="0">
                <a:latin typeface="Georgia"/>
                <a:cs typeface="Georgia"/>
              </a:rPr>
              <a:t>s</a:t>
            </a:r>
            <a:r>
              <a:rPr sz="1400" i="1" spc="80" dirty="0">
                <a:latin typeface="Georgia"/>
                <a:cs typeface="Georgia"/>
              </a:rPr>
              <a:t>h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30" dirty="0">
                <a:latin typeface="Georgia"/>
                <a:cs typeface="Georgia"/>
              </a:rPr>
              <a:t>p</a:t>
            </a:r>
            <a:r>
              <a:rPr sz="1400" i="1" spc="135" dirty="0">
                <a:latin typeface="Georgia"/>
                <a:cs typeface="Georgia"/>
              </a:rPr>
              <a:t> 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150" dirty="0">
                <a:latin typeface="Georgia"/>
                <a:cs typeface="Georgia"/>
              </a:rPr>
              <a:t>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20590" y="3812921"/>
            <a:ext cx="150749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20" dirty="0">
                <a:latin typeface="Georgia"/>
                <a:cs typeface="Georgia"/>
              </a:rPr>
              <a:t>o</a:t>
            </a:r>
            <a:r>
              <a:rPr sz="1400" i="1" spc="30" dirty="0">
                <a:latin typeface="Georgia"/>
                <a:cs typeface="Georgia"/>
              </a:rPr>
              <a:t>n</a:t>
            </a:r>
            <a:r>
              <a:rPr sz="1400" i="1" spc="-80" dirty="0">
                <a:latin typeface="Georgia"/>
                <a:cs typeface="Georgia"/>
              </a:rPr>
              <a:t>-</a:t>
            </a:r>
            <a:r>
              <a:rPr sz="1400" i="1" spc="135" dirty="0">
                <a:latin typeface="Georgia"/>
                <a:cs typeface="Georgia"/>
              </a:rPr>
              <a:t>s</a:t>
            </a:r>
            <a:r>
              <a:rPr sz="1400" i="1" spc="60" dirty="0">
                <a:latin typeface="Georgia"/>
                <a:cs typeface="Georgia"/>
              </a:rPr>
              <a:t>pe</a:t>
            </a:r>
            <a:r>
              <a:rPr sz="1400" i="1" spc="5" dirty="0">
                <a:latin typeface="Georgia"/>
                <a:cs typeface="Georgia"/>
              </a:rPr>
              <a:t>c</a:t>
            </a:r>
            <a:r>
              <a:rPr sz="1400" i="1" spc="-20" dirty="0">
                <a:latin typeface="Georgia"/>
                <a:cs typeface="Georgia"/>
              </a:rPr>
              <a:t>i</a:t>
            </a:r>
            <a:r>
              <a:rPr sz="1400" i="1" spc="40" dirty="0">
                <a:latin typeface="Georgia"/>
                <a:cs typeface="Georgia"/>
              </a:rPr>
              <a:t>f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35" dirty="0">
                <a:latin typeface="Georgia"/>
                <a:cs typeface="Georgia"/>
              </a:rPr>
              <a:t>c</a:t>
            </a:r>
            <a:r>
              <a:rPr sz="1400" i="1" spc="65" dirty="0">
                <a:latin typeface="Georgia"/>
                <a:cs typeface="Georgia"/>
              </a:rPr>
              <a:t> </a:t>
            </a:r>
            <a:r>
              <a:rPr sz="1400" i="1" spc="-5" dirty="0">
                <a:latin typeface="Georgia"/>
                <a:cs typeface="Georgia"/>
              </a:rPr>
              <a:t>(AKA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28108" y="4026280"/>
            <a:ext cx="129857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-25" dirty="0">
                <a:latin typeface="Georgia"/>
                <a:cs typeface="Georgia"/>
              </a:rPr>
              <a:t>m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55" dirty="0">
                <a:latin typeface="Georgia"/>
                <a:cs typeface="Georgia"/>
              </a:rPr>
              <a:t>y</a:t>
            </a:r>
            <a:r>
              <a:rPr sz="1400" i="1" spc="110" dirty="0">
                <a:latin typeface="Georgia"/>
                <a:cs typeface="Georgia"/>
              </a:rPr>
              <a:t> 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5" dirty="0">
                <a:latin typeface="Georgia"/>
                <a:cs typeface="Georgia"/>
              </a:rPr>
              <a:t>o</a:t>
            </a:r>
            <a:r>
              <a:rPr sz="1400" i="1" spc="125" dirty="0">
                <a:latin typeface="Georgia"/>
                <a:cs typeface="Georgia"/>
              </a:rPr>
              <a:t> </a:t>
            </a:r>
            <a:r>
              <a:rPr sz="1400" i="1" spc="-25" dirty="0">
                <a:latin typeface="Georgia"/>
                <a:cs typeface="Georgia"/>
              </a:rPr>
              <a:t>m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40" dirty="0">
                <a:latin typeface="Georgia"/>
                <a:cs typeface="Georgia"/>
              </a:rPr>
              <a:t>ny</a:t>
            </a:r>
            <a:r>
              <a:rPr sz="1400" i="1" spc="-135" dirty="0">
                <a:latin typeface="Georgia"/>
                <a:cs typeface="Georgia"/>
              </a:rPr>
              <a:t>)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17234" y="3814953"/>
            <a:ext cx="387350" cy="219710"/>
          </a:xfrm>
          <a:custGeom>
            <a:avLst/>
            <a:gdLst/>
            <a:ahLst/>
            <a:cxnLst/>
            <a:rect l="l" t="t" r="r" b="b"/>
            <a:pathLst>
              <a:path w="387350" h="219710">
                <a:moveTo>
                  <a:pt x="359810" y="186469"/>
                </a:moveTo>
                <a:lnTo>
                  <a:pt x="280669" y="205994"/>
                </a:lnTo>
                <a:lnTo>
                  <a:pt x="277240" y="206883"/>
                </a:lnTo>
                <a:lnTo>
                  <a:pt x="275082" y="210312"/>
                </a:lnTo>
                <a:lnTo>
                  <a:pt x="276860" y="217170"/>
                </a:lnTo>
                <a:lnTo>
                  <a:pt x="280288" y="219201"/>
                </a:lnTo>
                <a:lnTo>
                  <a:pt x="283717" y="218439"/>
                </a:lnTo>
                <a:lnTo>
                  <a:pt x="381706" y="194183"/>
                </a:lnTo>
                <a:lnTo>
                  <a:pt x="375665" y="194183"/>
                </a:lnTo>
                <a:lnTo>
                  <a:pt x="359810" y="186469"/>
                </a:lnTo>
                <a:close/>
              </a:path>
              <a:path w="387350" h="219710">
                <a:moveTo>
                  <a:pt x="369494" y="184080"/>
                </a:moveTo>
                <a:lnTo>
                  <a:pt x="359810" y="186469"/>
                </a:lnTo>
                <a:lnTo>
                  <a:pt x="375665" y="194183"/>
                </a:lnTo>
                <a:lnTo>
                  <a:pt x="377218" y="191008"/>
                </a:lnTo>
                <a:lnTo>
                  <a:pt x="372617" y="191008"/>
                </a:lnTo>
                <a:lnTo>
                  <a:pt x="369494" y="184080"/>
                </a:lnTo>
                <a:close/>
              </a:path>
              <a:path w="387350" h="219710">
                <a:moveTo>
                  <a:pt x="338327" y="90805"/>
                </a:moveTo>
                <a:lnTo>
                  <a:pt x="335025" y="92201"/>
                </a:lnTo>
                <a:lnTo>
                  <a:pt x="331850" y="93725"/>
                </a:lnTo>
                <a:lnTo>
                  <a:pt x="330454" y="97409"/>
                </a:lnTo>
                <a:lnTo>
                  <a:pt x="331850" y="100584"/>
                </a:lnTo>
                <a:lnTo>
                  <a:pt x="365424" y="175052"/>
                </a:lnTo>
                <a:lnTo>
                  <a:pt x="381254" y="182752"/>
                </a:lnTo>
                <a:lnTo>
                  <a:pt x="375665" y="194183"/>
                </a:lnTo>
                <a:lnTo>
                  <a:pt x="381706" y="194183"/>
                </a:lnTo>
                <a:lnTo>
                  <a:pt x="387349" y="192786"/>
                </a:lnTo>
                <a:lnTo>
                  <a:pt x="343535" y="95376"/>
                </a:lnTo>
                <a:lnTo>
                  <a:pt x="342011" y="92201"/>
                </a:lnTo>
                <a:lnTo>
                  <a:pt x="338327" y="90805"/>
                </a:lnTo>
                <a:close/>
              </a:path>
              <a:path w="387350" h="219710">
                <a:moveTo>
                  <a:pt x="376936" y="182245"/>
                </a:moveTo>
                <a:lnTo>
                  <a:pt x="369494" y="184080"/>
                </a:lnTo>
                <a:lnTo>
                  <a:pt x="372617" y="191008"/>
                </a:lnTo>
                <a:lnTo>
                  <a:pt x="376936" y="182245"/>
                </a:lnTo>
                <a:close/>
              </a:path>
              <a:path w="387350" h="219710">
                <a:moveTo>
                  <a:pt x="380209" y="182245"/>
                </a:moveTo>
                <a:lnTo>
                  <a:pt x="376936" y="182245"/>
                </a:lnTo>
                <a:lnTo>
                  <a:pt x="372617" y="191008"/>
                </a:lnTo>
                <a:lnTo>
                  <a:pt x="377218" y="191008"/>
                </a:lnTo>
                <a:lnTo>
                  <a:pt x="381254" y="182752"/>
                </a:lnTo>
                <a:lnTo>
                  <a:pt x="380209" y="182245"/>
                </a:lnTo>
                <a:close/>
              </a:path>
              <a:path w="387350" h="219710">
                <a:moveTo>
                  <a:pt x="5587" y="0"/>
                </a:moveTo>
                <a:lnTo>
                  <a:pt x="0" y="11430"/>
                </a:lnTo>
                <a:lnTo>
                  <a:pt x="359810" y="186469"/>
                </a:lnTo>
                <a:lnTo>
                  <a:pt x="369494" y="184080"/>
                </a:lnTo>
                <a:lnTo>
                  <a:pt x="365424" y="175052"/>
                </a:lnTo>
                <a:lnTo>
                  <a:pt x="5587" y="0"/>
                </a:lnTo>
                <a:close/>
              </a:path>
              <a:path w="387350" h="219710">
                <a:moveTo>
                  <a:pt x="365424" y="175052"/>
                </a:moveTo>
                <a:lnTo>
                  <a:pt x="369494" y="184080"/>
                </a:lnTo>
                <a:lnTo>
                  <a:pt x="376936" y="182245"/>
                </a:lnTo>
                <a:lnTo>
                  <a:pt x="380209" y="182245"/>
                </a:lnTo>
                <a:lnTo>
                  <a:pt x="365424" y="17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424383" y="329692"/>
            <a:ext cx="6915150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0" spc="270" dirty="0">
                <a:latin typeface="Cambria"/>
                <a:cs typeface="Cambria"/>
              </a:rPr>
              <a:t>Exercis</a:t>
            </a:r>
            <a:r>
              <a:rPr sz="4400" b="0" spc="300" dirty="0">
                <a:latin typeface="Cambria"/>
                <a:cs typeface="Cambria"/>
              </a:rPr>
              <a:t>e</a:t>
            </a:r>
            <a:r>
              <a:rPr sz="4400" b="0" spc="450" dirty="0">
                <a:latin typeface="Cambria"/>
                <a:cs typeface="Cambria"/>
              </a:rPr>
              <a:t> </a:t>
            </a:r>
            <a:r>
              <a:rPr sz="4400" b="0" spc="360" dirty="0">
                <a:latin typeface="Cambria"/>
                <a:cs typeface="Cambria"/>
              </a:rPr>
              <a:t>3</a:t>
            </a:r>
            <a:r>
              <a:rPr sz="4400" b="0" spc="170" dirty="0">
                <a:latin typeface="Cambria"/>
                <a:cs typeface="Cambria"/>
              </a:rPr>
              <a:t>:</a:t>
            </a:r>
            <a:r>
              <a:rPr sz="4400" b="0" spc="440" dirty="0">
                <a:latin typeface="Cambria"/>
                <a:cs typeface="Cambria"/>
              </a:rPr>
              <a:t> </a:t>
            </a:r>
            <a:r>
              <a:rPr sz="4400" b="0" spc="275" dirty="0">
                <a:latin typeface="Cambria"/>
                <a:cs typeface="Cambria"/>
              </a:rPr>
              <a:t>Relationships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15439" y="4334255"/>
            <a:ext cx="2641092" cy="1885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93035" y="4931664"/>
            <a:ext cx="1839467" cy="9692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39951" y="4358513"/>
            <a:ext cx="2574290" cy="1818639"/>
          </a:xfrm>
          <a:custGeom>
            <a:avLst/>
            <a:gdLst/>
            <a:ahLst/>
            <a:cxnLst/>
            <a:rect l="l" t="t" r="r" b="b"/>
            <a:pathLst>
              <a:path w="2574290" h="1818639">
                <a:moveTo>
                  <a:pt x="0" y="0"/>
                </a:moveTo>
                <a:lnTo>
                  <a:pt x="485267" y="565276"/>
                </a:lnTo>
                <a:lnTo>
                  <a:pt x="450508" y="602214"/>
                </a:lnTo>
                <a:lnTo>
                  <a:pt x="418972" y="640123"/>
                </a:lnTo>
                <a:lnTo>
                  <a:pt x="390659" y="678910"/>
                </a:lnTo>
                <a:lnTo>
                  <a:pt x="365570" y="718480"/>
                </a:lnTo>
                <a:lnTo>
                  <a:pt x="343709" y="758740"/>
                </a:lnTo>
                <a:lnTo>
                  <a:pt x="325077" y="799595"/>
                </a:lnTo>
                <a:lnTo>
                  <a:pt x="309676" y="840951"/>
                </a:lnTo>
                <a:lnTo>
                  <a:pt x="297507" y="882715"/>
                </a:lnTo>
                <a:lnTo>
                  <a:pt x="288573" y="924791"/>
                </a:lnTo>
                <a:lnTo>
                  <a:pt x="282875" y="967086"/>
                </a:lnTo>
                <a:lnTo>
                  <a:pt x="280415" y="1009507"/>
                </a:lnTo>
                <a:lnTo>
                  <a:pt x="281196" y="1051957"/>
                </a:lnTo>
                <a:lnTo>
                  <a:pt x="285218" y="1094345"/>
                </a:lnTo>
                <a:lnTo>
                  <a:pt x="292484" y="1136575"/>
                </a:lnTo>
                <a:lnTo>
                  <a:pt x="302996" y="1178553"/>
                </a:lnTo>
                <a:lnTo>
                  <a:pt x="316756" y="1220186"/>
                </a:lnTo>
                <a:lnTo>
                  <a:pt x="333764" y="1261379"/>
                </a:lnTo>
                <a:lnTo>
                  <a:pt x="354024" y="1302037"/>
                </a:lnTo>
                <a:lnTo>
                  <a:pt x="377537" y="1342068"/>
                </a:lnTo>
                <a:lnTo>
                  <a:pt x="404305" y="1381377"/>
                </a:lnTo>
                <a:lnTo>
                  <a:pt x="434330" y="1419869"/>
                </a:lnTo>
                <a:lnTo>
                  <a:pt x="467613" y="1457452"/>
                </a:lnTo>
                <a:lnTo>
                  <a:pt x="497358" y="1487559"/>
                </a:lnTo>
                <a:lnTo>
                  <a:pt x="528716" y="1516426"/>
                </a:lnTo>
                <a:lnTo>
                  <a:pt x="561620" y="1544044"/>
                </a:lnTo>
                <a:lnTo>
                  <a:pt x="595997" y="1570402"/>
                </a:lnTo>
                <a:lnTo>
                  <a:pt x="631779" y="1595489"/>
                </a:lnTo>
                <a:lnTo>
                  <a:pt x="668894" y="1619297"/>
                </a:lnTo>
                <a:lnTo>
                  <a:pt x="707274" y="1641815"/>
                </a:lnTo>
                <a:lnTo>
                  <a:pt x="746848" y="1663032"/>
                </a:lnTo>
                <a:lnTo>
                  <a:pt x="787546" y="1682938"/>
                </a:lnTo>
                <a:lnTo>
                  <a:pt x="829298" y="1701524"/>
                </a:lnTo>
                <a:lnTo>
                  <a:pt x="872034" y="1718779"/>
                </a:lnTo>
                <a:lnTo>
                  <a:pt x="915684" y="1734693"/>
                </a:lnTo>
                <a:lnTo>
                  <a:pt x="960177" y="1749255"/>
                </a:lnTo>
                <a:lnTo>
                  <a:pt x="1005444" y="1762457"/>
                </a:lnTo>
                <a:lnTo>
                  <a:pt x="1051414" y="1774287"/>
                </a:lnTo>
                <a:lnTo>
                  <a:pt x="1098019" y="1784735"/>
                </a:lnTo>
                <a:lnTo>
                  <a:pt x="1145186" y="1793792"/>
                </a:lnTo>
                <a:lnTo>
                  <a:pt x="1192847" y="1801447"/>
                </a:lnTo>
                <a:lnTo>
                  <a:pt x="1240931" y="1807690"/>
                </a:lnTo>
                <a:lnTo>
                  <a:pt x="1289369" y="1812511"/>
                </a:lnTo>
                <a:lnTo>
                  <a:pt x="1338090" y="1815899"/>
                </a:lnTo>
                <a:lnTo>
                  <a:pt x="1387023" y="1817845"/>
                </a:lnTo>
                <a:lnTo>
                  <a:pt x="1436100" y="1818339"/>
                </a:lnTo>
                <a:lnTo>
                  <a:pt x="1485250" y="1817370"/>
                </a:lnTo>
                <a:lnTo>
                  <a:pt x="1534403" y="1814927"/>
                </a:lnTo>
                <a:lnTo>
                  <a:pt x="1583489" y="1811002"/>
                </a:lnTo>
                <a:lnTo>
                  <a:pt x="1632438" y="1805584"/>
                </a:lnTo>
                <a:lnTo>
                  <a:pt x="1681179" y="1798663"/>
                </a:lnTo>
                <a:lnTo>
                  <a:pt x="1729643" y="1790228"/>
                </a:lnTo>
                <a:lnTo>
                  <a:pt x="1777760" y="1780270"/>
                </a:lnTo>
                <a:lnTo>
                  <a:pt x="1825459" y="1768778"/>
                </a:lnTo>
                <a:lnTo>
                  <a:pt x="1872670" y="1755742"/>
                </a:lnTo>
                <a:lnTo>
                  <a:pt x="1919324" y="1741152"/>
                </a:lnTo>
                <a:lnTo>
                  <a:pt x="1965351" y="1724998"/>
                </a:lnTo>
                <a:lnTo>
                  <a:pt x="2010680" y="1707269"/>
                </a:lnTo>
                <a:lnTo>
                  <a:pt x="2055240" y="1687957"/>
                </a:lnTo>
                <a:lnTo>
                  <a:pt x="2103804" y="1664593"/>
                </a:lnTo>
                <a:lnTo>
                  <a:pt x="2150110" y="1639815"/>
                </a:lnTo>
                <a:lnTo>
                  <a:pt x="2194139" y="1613694"/>
                </a:lnTo>
                <a:lnTo>
                  <a:pt x="2235868" y="1586297"/>
                </a:lnTo>
                <a:lnTo>
                  <a:pt x="2275279" y="1557695"/>
                </a:lnTo>
                <a:lnTo>
                  <a:pt x="2312349" y="1527957"/>
                </a:lnTo>
                <a:lnTo>
                  <a:pt x="2347059" y="1497153"/>
                </a:lnTo>
                <a:lnTo>
                  <a:pt x="2379386" y="1465351"/>
                </a:lnTo>
                <a:lnTo>
                  <a:pt x="2409311" y="1432622"/>
                </a:lnTo>
                <a:lnTo>
                  <a:pt x="2436812" y="1399034"/>
                </a:lnTo>
                <a:lnTo>
                  <a:pt x="2461870" y="1364657"/>
                </a:lnTo>
                <a:lnTo>
                  <a:pt x="2484462" y="1329561"/>
                </a:lnTo>
                <a:lnTo>
                  <a:pt x="2504568" y="1293815"/>
                </a:lnTo>
                <a:lnTo>
                  <a:pt x="2522167" y="1257488"/>
                </a:lnTo>
                <a:lnTo>
                  <a:pt x="2537239" y="1220650"/>
                </a:lnTo>
                <a:lnTo>
                  <a:pt x="2549763" y="1183370"/>
                </a:lnTo>
                <a:lnTo>
                  <a:pt x="2559717" y="1145717"/>
                </a:lnTo>
                <a:lnTo>
                  <a:pt x="2567082" y="1107761"/>
                </a:lnTo>
                <a:lnTo>
                  <a:pt x="2571835" y="1069572"/>
                </a:lnTo>
                <a:lnTo>
                  <a:pt x="2573957" y="1031219"/>
                </a:lnTo>
                <a:lnTo>
                  <a:pt x="2573427" y="992771"/>
                </a:lnTo>
                <a:lnTo>
                  <a:pt x="2570224" y="954297"/>
                </a:lnTo>
                <a:lnTo>
                  <a:pt x="2564326" y="915868"/>
                </a:lnTo>
                <a:lnTo>
                  <a:pt x="2555714" y="877552"/>
                </a:lnTo>
                <a:lnTo>
                  <a:pt x="2544366" y="839418"/>
                </a:lnTo>
                <a:lnTo>
                  <a:pt x="2530261" y="801538"/>
                </a:lnTo>
                <a:lnTo>
                  <a:pt x="2513380" y="763978"/>
                </a:lnTo>
                <a:lnTo>
                  <a:pt x="2493700" y="726810"/>
                </a:lnTo>
                <a:lnTo>
                  <a:pt x="2471201" y="690103"/>
                </a:lnTo>
                <a:lnTo>
                  <a:pt x="2445863" y="653925"/>
                </a:lnTo>
                <a:lnTo>
                  <a:pt x="2417664" y="618347"/>
                </a:lnTo>
                <a:lnTo>
                  <a:pt x="2386584" y="583438"/>
                </a:lnTo>
                <a:lnTo>
                  <a:pt x="2356839" y="553330"/>
                </a:lnTo>
                <a:lnTo>
                  <a:pt x="2325481" y="524463"/>
                </a:lnTo>
                <a:lnTo>
                  <a:pt x="2292577" y="496845"/>
                </a:lnTo>
                <a:lnTo>
                  <a:pt x="2258200" y="470487"/>
                </a:lnTo>
                <a:lnTo>
                  <a:pt x="2222418" y="445400"/>
                </a:lnTo>
                <a:lnTo>
                  <a:pt x="2185303" y="421592"/>
                </a:lnTo>
                <a:lnTo>
                  <a:pt x="2146923" y="399074"/>
                </a:lnTo>
                <a:lnTo>
                  <a:pt x="2107349" y="377857"/>
                </a:lnTo>
                <a:lnTo>
                  <a:pt x="2066651" y="357951"/>
                </a:lnTo>
                <a:lnTo>
                  <a:pt x="2055377" y="352932"/>
                </a:lnTo>
                <a:lnTo>
                  <a:pt x="798957" y="352932"/>
                </a:lnTo>
                <a:lnTo>
                  <a:pt x="0" y="0"/>
                </a:lnTo>
                <a:close/>
              </a:path>
              <a:path w="2574290" h="1818639">
                <a:moveTo>
                  <a:pt x="1418097" y="222550"/>
                </a:moveTo>
                <a:lnTo>
                  <a:pt x="1368947" y="223519"/>
                </a:lnTo>
                <a:lnTo>
                  <a:pt x="1319794" y="225962"/>
                </a:lnTo>
                <a:lnTo>
                  <a:pt x="1270708" y="229887"/>
                </a:lnTo>
                <a:lnTo>
                  <a:pt x="1221759" y="235305"/>
                </a:lnTo>
                <a:lnTo>
                  <a:pt x="1173018" y="242226"/>
                </a:lnTo>
                <a:lnTo>
                  <a:pt x="1124554" y="250661"/>
                </a:lnTo>
                <a:lnTo>
                  <a:pt x="1076437" y="260619"/>
                </a:lnTo>
                <a:lnTo>
                  <a:pt x="1028738" y="272111"/>
                </a:lnTo>
                <a:lnTo>
                  <a:pt x="981527" y="285147"/>
                </a:lnTo>
                <a:lnTo>
                  <a:pt x="934873" y="299737"/>
                </a:lnTo>
                <a:lnTo>
                  <a:pt x="888846" y="315891"/>
                </a:lnTo>
                <a:lnTo>
                  <a:pt x="843517" y="333620"/>
                </a:lnTo>
                <a:lnTo>
                  <a:pt x="798957" y="352932"/>
                </a:lnTo>
                <a:lnTo>
                  <a:pt x="2055377" y="352932"/>
                </a:lnTo>
                <a:lnTo>
                  <a:pt x="1982163" y="322110"/>
                </a:lnTo>
                <a:lnTo>
                  <a:pt x="1938513" y="306197"/>
                </a:lnTo>
                <a:lnTo>
                  <a:pt x="1894020" y="291634"/>
                </a:lnTo>
                <a:lnTo>
                  <a:pt x="1848753" y="278432"/>
                </a:lnTo>
                <a:lnTo>
                  <a:pt x="1802783" y="266602"/>
                </a:lnTo>
                <a:lnTo>
                  <a:pt x="1756178" y="256154"/>
                </a:lnTo>
                <a:lnTo>
                  <a:pt x="1709011" y="247097"/>
                </a:lnTo>
                <a:lnTo>
                  <a:pt x="1661350" y="239442"/>
                </a:lnTo>
                <a:lnTo>
                  <a:pt x="1613266" y="233199"/>
                </a:lnTo>
                <a:lnTo>
                  <a:pt x="1564828" y="228378"/>
                </a:lnTo>
                <a:lnTo>
                  <a:pt x="1516107" y="224990"/>
                </a:lnTo>
                <a:lnTo>
                  <a:pt x="1467174" y="223044"/>
                </a:lnTo>
                <a:lnTo>
                  <a:pt x="1418097" y="2225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39951" y="4358513"/>
            <a:ext cx="2574290" cy="1818639"/>
          </a:xfrm>
          <a:custGeom>
            <a:avLst/>
            <a:gdLst/>
            <a:ahLst/>
            <a:cxnLst/>
            <a:rect l="l" t="t" r="r" b="b"/>
            <a:pathLst>
              <a:path w="2574290" h="1818639">
                <a:moveTo>
                  <a:pt x="0" y="0"/>
                </a:moveTo>
                <a:lnTo>
                  <a:pt x="798957" y="352932"/>
                </a:lnTo>
                <a:lnTo>
                  <a:pt x="843517" y="333620"/>
                </a:lnTo>
                <a:lnTo>
                  <a:pt x="888846" y="315891"/>
                </a:lnTo>
                <a:lnTo>
                  <a:pt x="934873" y="299737"/>
                </a:lnTo>
                <a:lnTo>
                  <a:pt x="981527" y="285147"/>
                </a:lnTo>
                <a:lnTo>
                  <a:pt x="1028738" y="272111"/>
                </a:lnTo>
                <a:lnTo>
                  <a:pt x="1076437" y="260619"/>
                </a:lnTo>
                <a:lnTo>
                  <a:pt x="1124554" y="250661"/>
                </a:lnTo>
                <a:lnTo>
                  <a:pt x="1173018" y="242226"/>
                </a:lnTo>
                <a:lnTo>
                  <a:pt x="1221759" y="235305"/>
                </a:lnTo>
                <a:lnTo>
                  <a:pt x="1270708" y="229887"/>
                </a:lnTo>
                <a:lnTo>
                  <a:pt x="1319794" y="225962"/>
                </a:lnTo>
                <a:lnTo>
                  <a:pt x="1368947" y="223519"/>
                </a:lnTo>
                <a:lnTo>
                  <a:pt x="1418097" y="222550"/>
                </a:lnTo>
                <a:lnTo>
                  <a:pt x="1467174" y="223044"/>
                </a:lnTo>
                <a:lnTo>
                  <a:pt x="1516107" y="224990"/>
                </a:lnTo>
                <a:lnTo>
                  <a:pt x="1564828" y="228378"/>
                </a:lnTo>
                <a:lnTo>
                  <a:pt x="1613266" y="233199"/>
                </a:lnTo>
                <a:lnTo>
                  <a:pt x="1661350" y="239442"/>
                </a:lnTo>
                <a:lnTo>
                  <a:pt x="1709011" y="247097"/>
                </a:lnTo>
                <a:lnTo>
                  <a:pt x="1756178" y="256154"/>
                </a:lnTo>
                <a:lnTo>
                  <a:pt x="1802783" y="266602"/>
                </a:lnTo>
                <a:lnTo>
                  <a:pt x="1848753" y="278432"/>
                </a:lnTo>
                <a:lnTo>
                  <a:pt x="1894020" y="291634"/>
                </a:lnTo>
                <a:lnTo>
                  <a:pt x="1938513" y="306197"/>
                </a:lnTo>
                <a:lnTo>
                  <a:pt x="1982163" y="322110"/>
                </a:lnTo>
                <a:lnTo>
                  <a:pt x="2024899" y="339365"/>
                </a:lnTo>
                <a:lnTo>
                  <a:pt x="2066651" y="357951"/>
                </a:lnTo>
                <a:lnTo>
                  <a:pt x="2107349" y="377857"/>
                </a:lnTo>
                <a:lnTo>
                  <a:pt x="2146923" y="399074"/>
                </a:lnTo>
                <a:lnTo>
                  <a:pt x="2185303" y="421592"/>
                </a:lnTo>
                <a:lnTo>
                  <a:pt x="2222418" y="445400"/>
                </a:lnTo>
                <a:lnTo>
                  <a:pt x="2258200" y="470487"/>
                </a:lnTo>
                <a:lnTo>
                  <a:pt x="2292577" y="496845"/>
                </a:lnTo>
                <a:lnTo>
                  <a:pt x="2325481" y="524463"/>
                </a:lnTo>
                <a:lnTo>
                  <a:pt x="2356839" y="553330"/>
                </a:lnTo>
                <a:lnTo>
                  <a:pt x="2386584" y="583438"/>
                </a:lnTo>
                <a:lnTo>
                  <a:pt x="2417664" y="618347"/>
                </a:lnTo>
                <a:lnTo>
                  <a:pt x="2445863" y="653925"/>
                </a:lnTo>
                <a:lnTo>
                  <a:pt x="2471201" y="690103"/>
                </a:lnTo>
                <a:lnTo>
                  <a:pt x="2493700" y="726810"/>
                </a:lnTo>
                <a:lnTo>
                  <a:pt x="2513380" y="763978"/>
                </a:lnTo>
                <a:lnTo>
                  <a:pt x="2530261" y="801538"/>
                </a:lnTo>
                <a:lnTo>
                  <a:pt x="2544366" y="839418"/>
                </a:lnTo>
                <a:lnTo>
                  <a:pt x="2555714" y="877552"/>
                </a:lnTo>
                <a:lnTo>
                  <a:pt x="2564326" y="915868"/>
                </a:lnTo>
                <a:lnTo>
                  <a:pt x="2570224" y="954297"/>
                </a:lnTo>
                <a:lnTo>
                  <a:pt x="2573427" y="992771"/>
                </a:lnTo>
                <a:lnTo>
                  <a:pt x="2573957" y="1031219"/>
                </a:lnTo>
                <a:lnTo>
                  <a:pt x="2571835" y="1069572"/>
                </a:lnTo>
                <a:lnTo>
                  <a:pt x="2567082" y="1107761"/>
                </a:lnTo>
                <a:lnTo>
                  <a:pt x="2559717" y="1145717"/>
                </a:lnTo>
                <a:lnTo>
                  <a:pt x="2549763" y="1183370"/>
                </a:lnTo>
                <a:lnTo>
                  <a:pt x="2537239" y="1220650"/>
                </a:lnTo>
                <a:lnTo>
                  <a:pt x="2522167" y="1257488"/>
                </a:lnTo>
                <a:lnTo>
                  <a:pt x="2504568" y="1293815"/>
                </a:lnTo>
                <a:lnTo>
                  <a:pt x="2484462" y="1329561"/>
                </a:lnTo>
                <a:lnTo>
                  <a:pt x="2461870" y="1364657"/>
                </a:lnTo>
                <a:lnTo>
                  <a:pt x="2436812" y="1399034"/>
                </a:lnTo>
                <a:lnTo>
                  <a:pt x="2409311" y="1432622"/>
                </a:lnTo>
                <a:lnTo>
                  <a:pt x="2379386" y="1465351"/>
                </a:lnTo>
                <a:lnTo>
                  <a:pt x="2347059" y="1497153"/>
                </a:lnTo>
                <a:lnTo>
                  <a:pt x="2312349" y="1527957"/>
                </a:lnTo>
                <a:lnTo>
                  <a:pt x="2275279" y="1557695"/>
                </a:lnTo>
                <a:lnTo>
                  <a:pt x="2235868" y="1586297"/>
                </a:lnTo>
                <a:lnTo>
                  <a:pt x="2194139" y="1613694"/>
                </a:lnTo>
                <a:lnTo>
                  <a:pt x="2150110" y="1639815"/>
                </a:lnTo>
                <a:lnTo>
                  <a:pt x="2103804" y="1664593"/>
                </a:lnTo>
                <a:lnTo>
                  <a:pt x="2055240" y="1687957"/>
                </a:lnTo>
                <a:lnTo>
                  <a:pt x="2010680" y="1707269"/>
                </a:lnTo>
                <a:lnTo>
                  <a:pt x="1965351" y="1724998"/>
                </a:lnTo>
                <a:lnTo>
                  <a:pt x="1919324" y="1741152"/>
                </a:lnTo>
                <a:lnTo>
                  <a:pt x="1872670" y="1755742"/>
                </a:lnTo>
                <a:lnTo>
                  <a:pt x="1825459" y="1768778"/>
                </a:lnTo>
                <a:lnTo>
                  <a:pt x="1777760" y="1780270"/>
                </a:lnTo>
                <a:lnTo>
                  <a:pt x="1729643" y="1790228"/>
                </a:lnTo>
                <a:lnTo>
                  <a:pt x="1681179" y="1798663"/>
                </a:lnTo>
                <a:lnTo>
                  <a:pt x="1632438" y="1805584"/>
                </a:lnTo>
                <a:lnTo>
                  <a:pt x="1583489" y="1811002"/>
                </a:lnTo>
                <a:lnTo>
                  <a:pt x="1534403" y="1814927"/>
                </a:lnTo>
                <a:lnTo>
                  <a:pt x="1485250" y="1817370"/>
                </a:lnTo>
                <a:lnTo>
                  <a:pt x="1436100" y="1818339"/>
                </a:lnTo>
                <a:lnTo>
                  <a:pt x="1387023" y="1817845"/>
                </a:lnTo>
                <a:lnTo>
                  <a:pt x="1338090" y="1815899"/>
                </a:lnTo>
                <a:lnTo>
                  <a:pt x="1289369" y="1812511"/>
                </a:lnTo>
                <a:lnTo>
                  <a:pt x="1240931" y="1807690"/>
                </a:lnTo>
                <a:lnTo>
                  <a:pt x="1192847" y="1801447"/>
                </a:lnTo>
                <a:lnTo>
                  <a:pt x="1145186" y="1793792"/>
                </a:lnTo>
                <a:lnTo>
                  <a:pt x="1098019" y="1784735"/>
                </a:lnTo>
                <a:lnTo>
                  <a:pt x="1051414" y="1774287"/>
                </a:lnTo>
                <a:lnTo>
                  <a:pt x="1005444" y="1762457"/>
                </a:lnTo>
                <a:lnTo>
                  <a:pt x="960177" y="1749255"/>
                </a:lnTo>
                <a:lnTo>
                  <a:pt x="915684" y="1734693"/>
                </a:lnTo>
                <a:lnTo>
                  <a:pt x="872034" y="1718779"/>
                </a:lnTo>
                <a:lnTo>
                  <a:pt x="829298" y="1701524"/>
                </a:lnTo>
                <a:lnTo>
                  <a:pt x="787546" y="1682938"/>
                </a:lnTo>
                <a:lnTo>
                  <a:pt x="746848" y="1663032"/>
                </a:lnTo>
                <a:lnTo>
                  <a:pt x="707274" y="1641815"/>
                </a:lnTo>
                <a:lnTo>
                  <a:pt x="668894" y="1619297"/>
                </a:lnTo>
                <a:lnTo>
                  <a:pt x="631779" y="1595489"/>
                </a:lnTo>
                <a:lnTo>
                  <a:pt x="595997" y="1570402"/>
                </a:lnTo>
                <a:lnTo>
                  <a:pt x="561620" y="1544044"/>
                </a:lnTo>
                <a:lnTo>
                  <a:pt x="528716" y="1516426"/>
                </a:lnTo>
                <a:lnTo>
                  <a:pt x="497358" y="1487559"/>
                </a:lnTo>
                <a:lnTo>
                  <a:pt x="467613" y="1457452"/>
                </a:lnTo>
                <a:lnTo>
                  <a:pt x="434330" y="1419869"/>
                </a:lnTo>
                <a:lnTo>
                  <a:pt x="404305" y="1381377"/>
                </a:lnTo>
                <a:lnTo>
                  <a:pt x="377537" y="1342068"/>
                </a:lnTo>
                <a:lnTo>
                  <a:pt x="354024" y="1302037"/>
                </a:lnTo>
                <a:lnTo>
                  <a:pt x="333764" y="1261379"/>
                </a:lnTo>
                <a:lnTo>
                  <a:pt x="316756" y="1220186"/>
                </a:lnTo>
                <a:lnTo>
                  <a:pt x="302996" y="1178553"/>
                </a:lnTo>
                <a:lnTo>
                  <a:pt x="292484" y="1136575"/>
                </a:lnTo>
                <a:lnTo>
                  <a:pt x="285218" y="1094345"/>
                </a:lnTo>
                <a:lnTo>
                  <a:pt x="281196" y="1051957"/>
                </a:lnTo>
                <a:lnTo>
                  <a:pt x="280415" y="1009507"/>
                </a:lnTo>
                <a:lnTo>
                  <a:pt x="282875" y="967086"/>
                </a:lnTo>
                <a:lnTo>
                  <a:pt x="288573" y="924791"/>
                </a:lnTo>
                <a:lnTo>
                  <a:pt x="297507" y="882715"/>
                </a:lnTo>
                <a:lnTo>
                  <a:pt x="309676" y="840951"/>
                </a:lnTo>
                <a:lnTo>
                  <a:pt x="325077" y="799595"/>
                </a:lnTo>
                <a:lnTo>
                  <a:pt x="343709" y="758740"/>
                </a:lnTo>
                <a:lnTo>
                  <a:pt x="365570" y="718480"/>
                </a:lnTo>
                <a:lnTo>
                  <a:pt x="390659" y="678910"/>
                </a:lnTo>
                <a:lnTo>
                  <a:pt x="418972" y="640123"/>
                </a:lnTo>
                <a:lnTo>
                  <a:pt x="450508" y="602214"/>
                </a:lnTo>
                <a:lnTo>
                  <a:pt x="485267" y="56527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321179" y="5009134"/>
            <a:ext cx="1495425" cy="74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spc="-330" dirty="0">
                <a:latin typeface="Verdana"/>
                <a:cs typeface="Verdana"/>
              </a:rPr>
              <a:t>T</a:t>
            </a:r>
            <a:r>
              <a:rPr sz="1600" spc="-90" dirty="0">
                <a:latin typeface="Verdana"/>
                <a:cs typeface="Verdana"/>
              </a:rPr>
              <a:t>hink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35" dirty="0">
                <a:latin typeface="Verdana"/>
                <a:cs typeface="Verdana"/>
              </a:rPr>
              <a:t>2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more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common</a:t>
            </a:r>
            <a:r>
              <a:rPr sz="1600" spc="-110" dirty="0">
                <a:latin typeface="Verdana"/>
                <a:cs typeface="Verdana"/>
              </a:rPr>
              <a:t> M</a:t>
            </a:r>
            <a:r>
              <a:rPr sz="1600" spc="-75" dirty="0">
                <a:latin typeface="Verdana"/>
                <a:cs typeface="Verdana"/>
              </a:rPr>
              <a:t>:</a:t>
            </a:r>
            <a:r>
              <a:rPr sz="1600" spc="114" dirty="0">
                <a:latin typeface="Verdana"/>
                <a:cs typeface="Verdana"/>
              </a:rPr>
              <a:t>M</a:t>
            </a:r>
            <a:r>
              <a:rPr sz="1600" spc="45" dirty="0">
                <a:latin typeface="Verdana"/>
                <a:cs typeface="Verdana"/>
              </a:rPr>
              <a:t> 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30" dirty="0">
                <a:latin typeface="Verdana"/>
                <a:cs typeface="Verdana"/>
              </a:rPr>
              <a:t>xamp</a:t>
            </a:r>
            <a:r>
              <a:rPr sz="1600" dirty="0">
                <a:latin typeface="Verdana"/>
                <a:cs typeface="Verdana"/>
              </a:rPr>
              <a:t>l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15" dirty="0"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63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639" y="2286000"/>
            <a:ext cx="1549908" cy="1018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79676" y="2458212"/>
            <a:ext cx="1118615" cy="707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6023" y="2310267"/>
            <a:ext cx="1482725" cy="951230"/>
          </a:xfrm>
          <a:custGeom>
            <a:avLst/>
            <a:gdLst/>
            <a:ahLst/>
            <a:cxnLst/>
            <a:rect l="l" t="t" r="r" b="b"/>
            <a:pathLst>
              <a:path w="1482725" h="951229">
                <a:moveTo>
                  <a:pt x="806096" y="0"/>
                </a:moveTo>
                <a:lnTo>
                  <a:pt x="755781" y="1010"/>
                </a:lnTo>
                <a:lnTo>
                  <a:pt x="705899" y="4584"/>
                </a:lnTo>
                <a:lnTo>
                  <a:pt x="656652" y="10673"/>
                </a:lnTo>
                <a:lnTo>
                  <a:pt x="608246" y="19231"/>
                </a:lnTo>
                <a:lnTo>
                  <a:pt x="560884" y="30210"/>
                </a:lnTo>
                <a:lnTo>
                  <a:pt x="514769" y="43563"/>
                </a:lnTo>
                <a:lnTo>
                  <a:pt x="470105" y="59242"/>
                </a:lnTo>
                <a:lnTo>
                  <a:pt x="427096" y="77201"/>
                </a:lnTo>
                <a:lnTo>
                  <a:pt x="385945" y="97391"/>
                </a:lnTo>
                <a:lnTo>
                  <a:pt x="346857" y="119766"/>
                </a:lnTo>
                <a:lnTo>
                  <a:pt x="310036" y="144278"/>
                </a:lnTo>
                <a:lnTo>
                  <a:pt x="275684" y="170880"/>
                </a:lnTo>
                <a:lnTo>
                  <a:pt x="244005" y="199525"/>
                </a:lnTo>
                <a:lnTo>
                  <a:pt x="215204" y="230165"/>
                </a:lnTo>
                <a:lnTo>
                  <a:pt x="189483" y="262753"/>
                </a:lnTo>
                <a:lnTo>
                  <a:pt x="0" y="320157"/>
                </a:lnTo>
                <a:lnTo>
                  <a:pt x="119506" y="437632"/>
                </a:lnTo>
                <a:lnTo>
                  <a:pt x="117329" y="478841"/>
                </a:lnTo>
                <a:lnTo>
                  <a:pt x="120220" y="519558"/>
                </a:lnTo>
                <a:lnTo>
                  <a:pt x="128026" y="559593"/>
                </a:lnTo>
                <a:lnTo>
                  <a:pt x="140594" y="598757"/>
                </a:lnTo>
                <a:lnTo>
                  <a:pt x="157772" y="636860"/>
                </a:lnTo>
                <a:lnTo>
                  <a:pt x="179406" y="673713"/>
                </a:lnTo>
                <a:lnTo>
                  <a:pt x="205343" y="709126"/>
                </a:lnTo>
                <a:lnTo>
                  <a:pt x="235430" y="742910"/>
                </a:lnTo>
                <a:lnTo>
                  <a:pt x="269514" y="774876"/>
                </a:lnTo>
                <a:lnTo>
                  <a:pt x="307442" y="804834"/>
                </a:lnTo>
                <a:lnTo>
                  <a:pt x="349062" y="832595"/>
                </a:lnTo>
                <a:lnTo>
                  <a:pt x="394220" y="857969"/>
                </a:lnTo>
                <a:lnTo>
                  <a:pt x="442763" y="880767"/>
                </a:lnTo>
                <a:lnTo>
                  <a:pt x="494538" y="900801"/>
                </a:lnTo>
                <a:lnTo>
                  <a:pt x="543170" y="916162"/>
                </a:lnTo>
                <a:lnTo>
                  <a:pt x="592592" y="928676"/>
                </a:lnTo>
                <a:lnTo>
                  <a:pt x="642600" y="938390"/>
                </a:lnTo>
                <a:lnTo>
                  <a:pt x="692990" y="945353"/>
                </a:lnTo>
                <a:lnTo>
                  <a:pt x="743559" y="949610"/>
                </a:lnTo>
                <a:lnTo>
                  <a:pt x="794103" y="951210"/>
                </a:lnTo>
                <a:lnTo>
                  <a:pt x="844418" y="950199"/>
                </a:lnTo>
                <a:lnTo>
                  <a:pt x="894300" y="946625"/>
                </a:lnTo>
                <a:lnTo>
                  <a:pt x="943547" y="940536"/>
                </a:lnTo>
                <a:lnTo>
                  <a:pt x="991953" y="931978"/>
                </a:lnTo>
                <a:lnTo>
                  <a:pt x="1039315" y="920999"/>
                </a:lnTo>
                <a:lnTo>
                  <a:pt x="1085430" y="907646"/>
                </a:lnTo>
                <a:lnTo>
                  <a:pt x="1130094" y="891967"/>
                </a:lnTo>
                <a:lnTo>
                  <a:pt x="1173103" y="874008"/>
                </a:lnTo>
                <a:lnTo>
                  <a:pt x="1214254" y="853818"/>
                </a:lnTo>
                <a:lnTo>
                  <a:pt x="1253342" y="831443"/>
                </a:lnTo>
                <a:lnTo>
                  <a:pt x="1290163" y="806931"/>
                </a:lnTo>
                <a:lnTo>
                  <a:pt x="1324515" y="780329"/>
                </a:lnTo>
                <a:lnTo>
                  <a:pt x="1356194" y="751684"/>
                </a:lnTo>
                <a:lnTo>
                  <a:pt x="1384995" y="721044"/>
                </a:lnTo>
                <a:lnTo>
                  <a:pt x="1410715" y="688457"/>
                </a:lnTo>
                <a:lnTo>
                  <a:pt x="1434825" y="650970"/>
                </a:lnTo>
                <a:lnTo>
                  <a:pt x="1453953" y="612833"/>
                </a:lnTo>
                <a:lnTo>
                  <a:pt x="1468191" y="574236"/>
                </a:lnTo>
                <a:lnTo>
                  <a:pt x="1477632" y="535371"/>
                </a:lnTo>
                <a:lnTo>
                  <a:pt x="1482367" y="496430"/>
                </a:lnTo>
                <a:lnTo>
                  <a:pt x="1482486" y="457603"/>
                </a:lnTo>
                <a:lnTo>
                  <a:pt x="1478081" y="419083"/>
                </a:lnTo>
                <a:lnTo>
                  <a:pt x="1469244" y="381061"/>
                </a:lnTo>
                <a:lnTo>
                  <a:pt x="1456067" y="343728"/>
                </a:lnTo>
                <a:lnTo>
                  <a:pt x="1438640" y="307275"/>
                </a:lnTo>
                <a:lnTo>
                  <a:pt x="1417055" y="271894"/>
                </a:lnTo>
                <a:lnTo>
                  <a:pt x="1391404" y="237777"/>
                </a:lnTo>
                <a:lnTo>
                  <a:pt x="1361777" y="205114"/>
                </a:lnTo>
                <a:lnTo>
                  <a:pt x="1328267" y="174098"/>
                </a:lnTo>
                <a:lnTo>
                  <a:pt x="1290965" y="144919"/>
                </a:lnTo>
                <a:lnTo>
                  <a:pt x="1249961" y="117769"/>
                </a:lnTo>
                <a:lnTo>
                  <a:pt x="1205349" y="92840"/>
                </a:lnTo>
                <a:lnTo>
                  <a:pt x="1157218" y="70323"/>
                </a:lnTo>
                <a:lnTo>
                  <a:pt x="1105662" y="50409"/>
                </a:lnTo>
                <a:lnTo>
                  <a:pt x="1057029" y="35047"/>
                </a:lnTo>
                <a:lnTo>
                  <a:pt x="1007607" y="22533"/>
                </a:lnTo>
                <a:lnTo>
                  <a:pt x="957599" y="12819"/>
                </a:lnTo>
                <a:lnTo>
                  <a:pt x="907209" y="5856"/>
                </a:lnTo>
                <a:lnTo>
                  <a:pt x="856640" y="1599"/>
                </a:lnTo>
                <a:lnTo>
                  <a:pt x="8060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6023" y="2310267"/>
            <a:ext cx="1482725" cy="951230"/>
          </a:xfrm>
          <a:custGeom>
            <a:avLst/>
            <a:gdLst/>
            <a:ahLst/>
            <a:cxnLst/>
            <a:rect l="l" t="t" r="r" b="b"/>
            <a:pathLst>
              <a:path w="1482725" h="951229">
                <a:moveTo>
                  <a:pt x="0" y="320157"/>
                </a:moveTo>
                <a:lnTo>
                  <a:pt x="189483" y="262753"/>
                </a:lnTo>
                <a:lnTo>
                  <a:pt x="215204" y="230165"/>
                </a:lnTo>
                <a:lnTo>
                  <a:pt x="244005" y="199525"/>
                </a:lnTo>
                <a:lnTo>
                  <a:pt x="275684" y="170880"/>
                </a:lnTo>
                <a:lnTo>
                  <a:pt x="310036" y="144278"/>
                </a:lnTo>
                <a:lnTo>
                  <a:pt x="346857" y="119766"/>
                </a:lnTo>
                <a:lnTo>
                  <a:pt x="385945" y="97391"/>
                </a:lnTo>
                <a:lnTo>
                  <a:pt x="427096" y="77201"/>
                </a:lnTo>
                <a:lnTo>
                  <a:pt x="470105" y="59242"/>
                </a:lnTo>
                <a:lnTo>
                  <a:pt x="514769" y="43563"/>
                </a:lnTo>
                <a:lnTo>
                  <a:pt x="560884" y="30210"/>
                </a:lnTo>
                <a:lnTo>
                  <a:pt x="608246" y="19231"/>
                </a:lnTo>
                <a:lnTo>
                  <a:pt x="656652" y="10673"/>
                </a:lnTo>
                <a:lnTo>
                  <a:pt x="705899" y="4584"/>
                </a:lnTo>
                <a:lnTo>
                  <a:pt x="755781" y="1010"/>
                </a:lnTo>
                <a:lnTo>
                  <a:pt x="806096" y="0"/>
                </a:lnTo>
                <a:lnTo>
                  <a:pt x="856640" y="1599"/>
                </a:lnTo>
                <a:lnTo>
                  <a:pt x="907209" y="5856"/>
                </a:lnTo>
                <a:lnTo>
                  <a:pt x="957599" y="12819"/>
                </a:lnTo>
                <a:lnTo>
                  <a:pt x="1007607" y="22533"/>
                </a:lnTo>
                <a:lnTo>
                  <a:pt x="1057029" y="35047"/>
                </a:lnTo>
                <a:lnTo>
                  <a:pt x="1105662" y="50409"/>
                </a:lnTo>
                <a:lnTo>
                  <a:pt x="1157218" y="70323"/>
                </a:lnTo>
                <a:lnTo>
                  <a:pt x="1205349" y="92840"/>
                </a:lnTo>
                <a:lnTo>
                  <a:pt x="1249961" y="117769"/>
                </a:lnTo>
                <a:lnTo>
                  <a:pt x="1290965" y="144919"/>
                </a:lnTo>
                <a:lnTo>
                  <a:pt x="1328267" y="174098"/>
                </a:lnTo>
                <a:lnTo>
                  <a:pt x="1361777" y="205114"/>
                </a:lnTo>
                <a:lnTo>
                  <a:pt x="1391404" y="237777"/>
                </a:lnTo>
                <a:lnTo>
                  <a:pt x="1417055" y="271894"/>
                </a:lnTo>
                <a:lnTo>
                  <a:pt x="1438640" y="307275"/>
                </a:lnTo>
                <a:lnTo>
                  <a:pt x="1456067" y="343728"/>
                </a:lnTo>
                <a:lnTo>
                  <a:pt x="1469244" y="381061"/>
                </a:lnTo>
                <a:lnTo>
                  <a:pt x="1478081" y="419083"/>
                </a:lnTo>
                <a:lnTo>
                  <a:pt x="1482486" y="457603"/>
                </a:lnTo>
                <a:lnTo>
                  <a:pt x="1482367" y="496430"/>
                </a:lnTo>
                <a:lnTo>
                  <a:pt x="1477632" y="535371"/>
                </a:lnTo>
                <a:lnTo>
                  <a:pt x="1468191" y="574236"/>
                </a:lnTo>
                <a:lnTo>
                  <a:pt x="1453953" y="612833"/>
                </a:lnTo>
                <a:lnTo>
                  <a:pt x="1434825" y="650970"/>
                </a:lnTo>
                <a:lnTo>
                  <a:pt x="1410715" y="688457"/>
                </a:lnTo>
                <a:lnTo>
                  <a:pt x="1384995" y="721044"/>
                </a:lnTo>
                <a:lnTo>
                  <a:pt x="1356194" y="751684"/>
                </a:lnTo>
                <a:lnTo>
                  <a:pt x="1324515" y="780329"/>
                </a:lnTo>
                <a:lnTo>
                  <a:pt x="1290163" y="806931"/>
                </a:lnTo>
                <a:lnTo>
                  <a:pt x="1253342" y="831443"/>
                </a:lnTo>
                <a:lnTo>
                  <a:pt x="1214254" y="853818"/>
                </a:lnTo>
                <a:lnTo>
                  <a:pt x="1173103" y="874008"/>
                </a:lnTo>
                <a:lnTo>
                  <a:pt x="1130094" y="891967"/>
                </a:lnTo>
                <a:lnTo>
                  <a:pt x="1085430" y="907646"/>
                </a:lnTo>
                <a:lnTo>
                  <a:pt x="1039315" y="920999"/>
                </a:lnTo>
                <a:lnTo>
                  <a:pt x="991953" y="931978"/>
                </a:lnTo>
                <a:lnTo>
                  <a:pt x="943547" y="940536"/>
                </a:lnTo>
                <a:lnTo>
                  <a:pt x="894300" y="946625"/>
                </a:lnTo>
                <a:lnTo>
                  <a:pt x="844418" y="950199"/>
                </a:lnTo>
                <a:lnTo>
                  <a:pt x="794103" y="951210"/>
                </a:lnTo>
                <a:lnTo>
                  <a:pt x="743559" y="949610"/>
                </a:lnTo>
                <a:lnTo>
                  <a:pt x="692990" y="945353"/>
                </a:lnTo>
                <a:lnTo>
                  <a:pt x="642600" y="938390"/>
                </a:lnTo>
                <a:lnTo>
                  <a:pt x="592592" y="928676"/>
                </a:lnTo>
                <a:lnTo>
                  <a:pt x="543170" y="916162"/>
                </a:lnTo>
                <a:lnTo>
                  <a:pt x="494538" y="900801"/>
                </a:lnTo>
                <a:lnTo>
                  <a:pt x="442763" y="880767"/>
                </a:lnTo>
                <a:lnTo>
                  <a:pt x="394220" y="857969"/>
                </a:lnTo>
                <a:lnTo>
                  <a:pt x="349062" y="832595"/>
                </a:lnTo>
                <a:lnTo>
                  <a:pt x="307442" y="804834"/>
                </a:lnTo>
                <a:lnTo>
                  <a:pt x="269514" y="774876"/>
                </a:lnTo>
                <a:lnTo>
                  <a:pt x="235430" y="742910"/>
                </a:lnTo>
                <a:lnTo>
                  <a:pt x="205343" y="709126"/>
                </a:lnTo>
                <a:lnTo>
                  <a:pt x="179406" y="673713"/>
                </a:lnTo>
                <a:lnTo>
                  <a:pt x="157772" y="636860"/>
                </a:lnTo>
                <a:lnTo>
                  <a:pt x="140594" y="598757"/>
                </a:lnTo>
                <a:lnTo>
                  <a:pt x="128026" y="559593"/>
                </a:lnTo>
                <a:lnTo>
                  <a:pt x="120220" y="519558"/>
                </a:lnTo>
                <a:lnTo>
                  <a:pt x="117329" y="478841"/>
                </a:lnTo>
                <a:lnTo>
                  <a:pt x="119506" y="437632"/>
                </a:lnTo>
                <a:lnTo>
                  <a:pt x="0" y="320157"/>
                </a:lnTo>
                <a:close/>
              </a:path>
            </a:pathLst>
          </a:custGeom>
          <a:ln w="1219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54732" y="2509139"/>
            <a:ext cx="92265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480" algn="just">
              <a:lnSpc>
                <a:spcPct val="100000"/>
              </a:lnSpc>
            </a:pPr>
            <a:r>
              <a:rPr sz="900" spc="-70" dirty="0">
                <a:latin typeface="Verdana"/>
                <a:cs typeface="Verdana"/>
              </a:rPr>
              <a:t>W</a:t>
            </a:r>
            <a:r>
              <a:rPr sz="900" spc="-25" dirty="0">
                <a:latin typeface="Verdana"/>
                <a:cs typeface="Verdana"/>
              </a:rPr>
              <a:t>h</a:t>
            </a:r>
            <a:r>
              <a:rPr sz="900" spc="65" dirty="0">
                <a:latin typeface="Verdana"/>
                <a:cs typeface="Verdana"/>
              </a:rPr>
              <a:t>a</a:t>
            </a:r>
            <a:r>
              <a:rPr sz="900" spc="-60" dirty="0">
                <a:latin typeface="Verdana"/>
                <a:cs typeface="Verdana"/>
              </a:rPr>
              <a:t>t</a:t>
            </a:r>
            <a:r>
              <a:rPr sz="900" spc="65" dirty="0">
                <a:latin typeface="Verdana"/>
                <a:cs typeface="Verdana"/>
              </a:rPr>
              <a:t>’</a:t>
            </a:r>
            <a:r>
              <a:rPr sz="900" spc="-120" dirty="0">
                <a:latin typeface="Verdana"/>
                <a:cs typeface="Verdana"/>
              </a:rPr>
              <a:t>s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spc="-60" dirty="0">
                <a:latin typeface="Verdana"/>
                <a:cs typeface="Verdana"/>
              </a:rPr>
              <a:t>t</a:t>
            </a:r>
            <a:r>
              <a:rPr sz="900" spc="-25" dirty="0">
                <a:latin typeface="Verdana"/>
                <a:cs typeface="Verdana"/>
              </a:rPr>
              <a:t>h</a:t>
            </a:r>
            <a:r>
              <a:rPr sz="900" spc="45" dirty="0">
                <a:latin typeface="Verdana"/>
                <a:cs typeface="Verdana"/>
              </a:rPr>
              <a:t>e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-114" dirty="0">
                <a:latin typeface="Verdana"/>
                <a:cs typeface="Verdana"/>
              </a:rPr>
              <a:t>r</a:t>
            </a:r>
            <a:r>
              <a:rPr sz="900" spc="45" dirty="0">
                <a:latin typeface="Verdana"/>
                <a:cs typeface="Verdana"/>
              </a:rPr>
              <a:t>e</a:t>
            </a:r>
            <a:r>
              <a:rPr sz="900" spc="65" dirty="0">
                <a:latin typeface="Verdana"/>
                <a:cs typeface="Verdana"/>
              </a:rPr>
              <a:t>a</a:t>
            </a:r>
            <a:r>
              <a:rPr sz="900" spc="-70" dirty="0">
                <a:latin typeface="Verdana"/>
                <a:cs typeface="Verdana"/>
              </a:rPr>
              <a:t>l</a:t>
            </a:r>
            <a:r>
              <a:rPr sz="900" spc="-90" dirty="0">
                <a:latin typeface="Verdana"/>
                <a:cs typeface="Verdana"/>
              </a:rPr>
              <a:t> </a:t>
            </a:r>
            <a:r>
              <a:rPr sz="900" spc="15" dirty="0">
                <a:latin typeface="Verdana"/>
                <a:cs typeface="Verdana"/>
              </a:rPr>
              <a:t>bu</a:t>
            </a:r>
            <a:r>
              <a:rPr sz="900" spc="-125" dirty="0">
                <a:latin typeface="Verdana"/>
                <a:cs typeface="Verdana"/>
              </a:rPr>
              <a:t>s</a:t>
            </a:r>
            <a:r>
              <a:rPr sz="900" spc="-60" dirty="0">
                <a:latin typeface="Verdana"/>
                <a:cs typeface="Verdana"/>
              </a:rPr>
              <a:t>i</a:t>
            </a:r>
            <a:r>
              <a:rPr sz="900" spc="-25" dirty="0">
                <a:latin typeface="Verdana"/>
                <a:cs typeface="Verdana"/>
              </a:rPr>
              <a:t>n</a:t>
            </a:r>
            <a:r>
              <a:rPr sz="900" spc="45" dirty="0">
                <a:latin typeface="Verdana"/>
                <a:cs typeface="Verdana"/>
              </a:rPr>
              <a:t>e</a:t>
            </a:r>
            <a:r>
              <a:rPr sz="900" spc="-120" dirty="0">
                <a:latin typeface="Verdana"/>
                <a:cs typeface="Verdana"/>
              </a:rPr>
              <a:t>ss</a:t>
            </a:r>
            <a:r>
              <a:rPr sz="900" spc="-80" dirty="0">
                <a:latin typeface="Verdana"/>
                <a:cs typeface="Verdana"/>
              </a:rPr>
              <a:t> </a:t>
            </a:r>
            <a:r>
              <a:rPr sz="900" spc="40" dirty="0">
                <a:latin typeface="Verdana"/>
                <a:cs typeface="Verdana"/>
              </a:rPr>
              <a:t>“</a:t>
            </a:r>
            <a:r>
              <a:rPr sz="900" b="1" spc="-155" dirty="0">
                <a:latin typeface="Verdana"/>
                <a:cs typeface="Verdana"/>
              </a:rPr>
              <a:t>t</a:t>
            </a:r>
            <a:r>
              <a:rPr sz="900" b="1" spc="-80" dirty="0">
                <a:latin typeface="Verdana"/>
                <a:cs typeface="Verdana"/>
              </a:rPr>
              <a:t>hin</a:t>
            </a:r>
            <a:r>
              <a:rPr sz="900" b="1" spc="-90" dirty="0">
                <a:latin typeface="Verdana"/>
                <a:cs typeface="Verdana"/>
              </a:rPr>
              <a:t>g</a:t>
            </a:r>
            <a:r>
              <a:rPr sz="900" spc="15" dirty="0">
                <a:latin typeface="Verdana"/>
                <a:cs typeface="Verdana"/>
              </a:rPr>
              <a:t>” </a:t>
            </a:r>
            <a:r>
              <a:rPr sz="900" spc="-60" dirty="0">
                <a:latin typeface="Verdana"/>
                <a:cs typeface="Verdana"/>
              </a:rPr>
              <a:t>t</a:t>
            </a:r>
            <a:r>
              <a:rPr sz="900" spc="-25" dirty="0">
                <a:latin typeface="Verdana"/>
                <a:cs typeface="Verdana"/>
              </a:rPr>
              <a:t>h</a:t>
            </a:r>
            <a:r>
              <a:rPr sz="900" spc="65" dirty="0">
                <a:latin typeface="Verdana"/>
                <a:cs typeface="Verdana"/>
              </a:rPr>
              <a:t>a</a:t>
            </a:r>
            <a:r>
              <a:rPr sz="900" spc="-50" dirty="0">
                <a:latin typeface="Verdana"/>
                <a:cs typeface="Verdana"/>
              </a:rPr>
              <a:t>t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-110" dirty="0">
                <a:latin typeface="Verdana"/>
                <a:cs typeface="Verdana"/>
              </a:rPr>
              <a:t>r</a:t>
            </a:r>
            <a:r>
              <a:rPr sz="900" spc="45" dirty="0">
                <a:latin typeface="Verdana"/>
                <a:cs typeface="Verdana"/>
              </a:rPr>
              <a:t>e</a:t>
            </a:r>
            <a:r>
              <a:rPr sz="900" spc="-45" dirty="0">
                <a:latin typeface="Verdana"/>
                <a:cs typeface="Verdana"/>
              </a:rPr>
              <a:t>so</a:t>
            </a:r>
            <a:r>
              <a:rPr sz="900" spc="-40" dirty="0">
                <a:latin typeface="Verdana"/>
                <a:cs typeface="Verdana"/>
              </a:rPr>
              <a:t>l</a:t>
            </a:r>
            <a:r>
              <a:rPr sz="900" spc="-80" dirty="0">
                <a:latin typeface="Verdana"/>
                <a:cs typeface="Verdana"/>
              </a:rPr>
              <a:t>v</a:t>
            </a:r>
            <a:r>
              <a:rPr sz="900" spc="45" dirty="0">
                <a:latin typeface="Verdana"/>
                <a:cs typeface="Verdana"/>
              </a:rPr>
              <a:t>e</a:t>
            </a:r>
            <a:r>
              <a:rPr sz="900" spc="-120" dirty="0">
                <a:latin typeface="Verdana"/>
                <a:cs typeface="Verdana"/>
              </a:rPr>
              <a:t>s</a:t>
            </a:r>
            <a:r>
              <a:rPr sz="900" spc="-70" dirty="0">
                <a:latin typeface="Verdana"/>
                <a:cs typeface="Verdana"/>
              </a:rPr>
              <a:t> </a:t>
            </a:r>
            <a:r>
              <a:rPr sz="900" spc="-55" dirty="0">
                <a:latin typeface="Verdana"/>
                <a:cs typeface="Verdana"/>
              </a:rPr>
              <a:t>t</a:t>
            </a:r>
            <a:r>
              <a:rPr sz="900" spc="-25" dirty="0">
                <a:latin typeface="Verdana"/>
                <a:cs typeface="Verdana"/>
              </a:rPr>
              <a:t>h</a:t>
            </a:r>
            <a:r>
              <a:rPr sz="900" spc="-60" dirty="0">
                <a:latin typeface="Verdana"/>
                <a:cs typeface="Verdana"/>
              </a:rPr>
              <a:t>i</a:t>
            </a:r>
            <a:r>
              <a:rPr sz="900" spc="-120" dirty="0">
                <a:latin typeface="Verdana"/>
                <a:cs typeface="Verdana"/>
              </a:rPr>
              <a:t>s</a:t>
            </a:r>
            <a:r>
              <a:rPr sz="900" spc="-85" dirty="0">
                <a:latin typeface="Verdana"/>
                <a:cs typeface="Verdana"/>
              </a:rPr>
              <a:t> </a:t>
            </a:r>
            <a:r>
              <a:rPr sz="900" spc="-55" dirty="0">
                <a:latin typeface="Verdana"/>
                <a:cs typeface="Verdana"/>
              </a:rPr>
              <a:t>m</a:t>
            </a:r>
            <a:r>
              <a:rPr sz="900" spc="65" dirty="0">
                <a:latin typeface="Verdana"/>
                <a:cs typeface="Verdana"/>
              </a:rPr>
              <a:t>a</a:t>
            </a:r>
            <a:r>
              <a:rPr sz="900" spc="-25" dirty="0">
                <a:latin typeface="Verdana"/>
                <a:cs typeface="Verdana"/>
              </a:rPr>
              <a:t>n</a:t>
            </a:r>
            <a:r>
              <a:rPr sz="900" spc="-55" dirty="0">
                <a:latin typeface="Verdana"/>
                <a:cs typeface="Verdana"/>
              </a:rPr>
              <a:t>y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60" dirty="0">
                <a:latin typeface="Verdana"/>
                <a:cs typeface="Verdana"/>
              </a:rPr>
              <a:t>t</a:t>
            </a:r>
            <a:r>
              <a:rPr sz="900" spc="40" dirty="0">
                <a:latin typeface="Verdana"/>
                <a:cs typeface="Verdana"/>
              </a:rPr>
              <a:t>o</a:t>
            </a:r>
            <a:r>
              <a:rPr sz="900" spc="-70" dirty="0">
                <a:latin typeface="Verdana"/>
                <a:cs typeface="Verdana"/>
              </a:rPr>
              <a:t> </a:t>
            </a:r>
            <a:r>
              <a:rPr sz="900" spc="-55" dirty="0">
                <a:latin typeface="Verdana"/>
                <a:cs typeface="Verdana"/>
              </a:rPr>
              <a:t>m</a:t>
            </a:r>
            <a:r>
              <a:rPr sz="900" spc="65" dirty="0">
                <a:latin typeface="Verdana"/>
                <a:cs typeface="Verdana"/>
              </a:rPr>
              <a:t>a</a:t>
            </a:r>
            <a:r>
              <a:rPr sz="900" spc="-25" dirty="0">
                <a:latin typeface="Verdana"/>
                <a:cs typeface="Verdana"/>
              </a:rPr>
              <a:t>n</a:t>
            </a:r>
            <a:r>
              <a:rPr sz="900" spc="-10" dirty="0">
                <a:latin typeface="Verdana"/>
                <a:cs typeface="Verdana"/>
              </a:rPr>
              <a:t>y?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81471" y="2263140"/>
            <a:ext cx="4044696" cy="4253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1580" y="4146804"/>
            <a:ext cx="2694432" cy="1950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0067" y="4977384"/>
            <a:ext cx="1082040" cy="495300"/>
          </a:xfrm>
          <a:custGeom>
            <a:avLst/>
            <a:gdLst/>
            <a:ahLst/>
            <a:cxnLst/>
            <a:rect l="l" t="t" r="r" b="b"/>
            <a:pathLst>
              <a:path w="1082039" h="495300">
                <a:moveTo>
                  <a:pt x="0" y="495299"/>
                </a:moveTo>
                <a:lnTo>
                  <a:pt x="1082040" y="495299"/>
                </a:lnTo>
                <a:lnTo>
                  <a:pt x="1082040" y="0"/>
                </a:lnTo>
                <a:lnTo>
                  <a:pt x="0" y="0"/>
                </a:lnTo>
                <a:lnTo>
                  <a:pt x="0" y="495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28344" y="4146804"/>
            <a:ext cx="763905" cy="929640"/>
          </a:xfrm>
          <a:custGeom>
            <a:avLst/>
            <a:gdLst/>
            <a:ahLst/>
            <a:cxnLst/>
            <a:rect l="l" t="t" r="r" b="b"/>
            <a:pathLst>
              <a:path w="763905" h="929639">
                <a:moveTo>
                  <a:pt x="0" y="929640"/>
                </a:moveTo>
                <a:lnTo>
                  <a:pt x="763524" y="929640"/>
                </a:lnTo>
                <a:lnTo>
                  <a:pt x="763524" y="0"/>
                </a:lnTo>
                <a:lnTo>
                  <a:pt x="0" y="0"/>
                </a:lnTo>
                <a:lnTo>
                  <a:pt x="0" y="9296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08760" y="4146804"/>
            <a:ext cx="763905" cy="243840"/>
          </a:xfrm>
          <a:custGeom>
            <a:avLst/>
            <a:gdLst/>
            <a:ahLst/>
            <a:cxnLst/>
            <a:rect l="l" t="t" r="r" b="b"/>
            <a:pathLst>
              <a:path w="763905" h="243839">
                <a:moveTo>
                  <a:pt x="0" y="243840"/>
                </a:moveTo>
                <a:lnTo>
                  <a:pt x="763523" y="243840"/>
                </a:lnTo>
                <a:lnTo>
                  <a:pt x="763523" y="0"/>
                </a:lnTo>
                <a:lnTo>
                  <a:pt x="0" y="0"/>
                </a:lnTo>
                <a:lnTo>
                  <a:pt x="0" y="243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6920" y="4567428"/>
            <a:ext cx="99060" cy="242570"/>
          </a:xfrm>
          <a:custGeom>
            <a:avLst/>
            <a:gdLst/>
            <a:ahLst/>
            <a:cxnLst/>
            <a:rect l="l" t="t" r="r" b="b"/>
            <a:pathLst>
              <a:path w="99060" h="242570">
                <a:moveTo>
                  <a:pt x="0" y="242316"/>
                </a:moveTo>
                <a:lnTo>
                  <a:pt x="99060" y="242316"/>
                </a:lnTo>
                <a:lnTo>
                  <a:pt x="99060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69592" y="4567428"/>
            <a:ext cx="0" cy="241935"/>
          </a:xfrm>
          <a:custGeom>
            <a:avLst/>
            <a:gdLst/>
            <a:ahLst/>
            <a:cxnLst/>
            <a:rect l="l" t="t" r="r" b="b"/>
            <a:pathLst>
              <a:path h="241935">
                <a:moveTo>
                  <a:pt x="0" y="0"/>
                </a:moveTo>
                <a:lnTo>
                  <a:pt x="0" y="241808"/>
                </a:lnTo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77211" y="4547616"/>
            <a:ext cx="474345" cy="64135"/>
          </a:xfrm>
          <a:custGeom>
            <a:avLst/>
            <a:gdLst/>
            <a:ahLst/>
            <a:cxnLst/>
            <a:rect l="l" t="t" r="r" b="b"/>
            <a:pathLst>
              <a:path w="474344" h="64135">
                <a:moveTo>
                  <a:pt x="0" y="64008"/>
                </a:moveTo>
                <a:lnTo>
                  <a:pt x="473963" y="64008"/>
                </a:lnTo>
                <a:lnTo>
                  <a:pt x="473963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77211" y="4575048"/>
            <a:ext cx="474345" cy="0"/>
          </a:xfrm>
          <a:custGeom>
            <a:avLst/>
            <a:gdLst/>
            <a:ahLst/>
            <a:cxnLst/>
            <a:rect l="l" t="t" r="r" b="b"/>
            <a:pathLst>
              <a:path w="474344">
                <a:moveTo>
                  <a:pt x="473837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4003" y="3185160"/>
            <a:ext cx="528955" cy="923925"/>
          </a:xfrm>
          <a:custGeom>
            <a:avLst/>
            <a:gdLst/>
            <a:ahLst/>
            <a:cxnLst/>
            <a:rect l="l" t="t" r="r" b="b"/>
            <a:pathLst>
              <a:path w="528954" h="923925">
                <a:moveTo>
                  <a:pt x="208787" y="0"/>
                </a:moveTo>
                <a:lnTo>
                  <a:pt x="0" y="0"/>
                </a:lnTo>
                <a:lnTo>
                  <a:pt x="320040" y="461771"/>
                </a:lnTo>
                <a:lnTo>
                  <a:pt x="0" y="923543"/>
                </a:lnTo>
                <a:lnTo>
                  <a:pt x="208787" y="923543"/>
                </a:lnTo>
                <a:lnTo>
                  <a:pt x="528828" y="461771"/>
                </a:lnTo>
                <a:lnTo>
                  <a:pt x="208787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44326" y="2362621"/>
            <a:ext cx="375285" cy="392430"/>
          </a:xfrm>
          <a:custGeom>
            <a:avLst/>
            <a:gdLst/>
            <a:ahLst/>
            <a:cxnLst/>
            <a:rect l="l" t="t" r="r" b="b"/>
            <a:pathLst>
              <a:path w="375284" h="392430">
                <a:moveTo>
                  <a:pt x="75463" y="0"/>
                </a:moveTo>
                <a:lnTo>
                  <a:pt x="42653" y="5428"/>
                </a:lnTo>
                <a:lnTo>
                  <a:pt x="18869" y="27883"/>
                </a:lnTo>
                <a:lnTo>
                  <a:pt x="0" y="95989"/>
                </a:lnTo>
                <a:lnTo>
                  <a:pt x="7382" y="174150"/>
                </a:lnTo>
                <a:lnTo>
                  <a:pt x="27070" y="249165"/>
                </a:lnTo>
                <a:lnTo>
                  <a:pt x="48393" y="307215"/>
                </a:lnTo>
                <a:lnTo>
                  <a:pt x="89404" y="367609"/>
                </a:lnTo>
                <a:lnTo>
                  <a:pt x="124675" y="392347"/>
                </a:lnTo>
                <a:lnTo>
                  <a:pt x="173068" y="392347"/>
                </a:lnTo>
                <a:lnTo>
                  <a:pt x="222280" y="375320"/>
                </a:lnTo>
                <a:lnTo>
                  <a:pt x="246889" y="332014"/>
                </a:lnTo>
                <a:lnTo>
                  <a:pt x="260012" y="277048"/>
                </a:lnTo>
                <a:lnTo>
                  <a:pt x="255090" y="208943"/>
                </a:lnTo>
                <a:lnTo>
                  <a:pt x="370593" y="208943"/>
                </a:lnTo>
                <a:lnTo>
                  <a:pt x="374857" y="186488"/>
                </a:lnTo>
                <a:lnTo>
                  <a:pt x="244428" y="174150"/>
                </a:lnTo>
                <a:lnTo>
                  <a:pt x="211618" y="103700"/>
                </a:lnTo>
                <a:lnTo>
                  <a:pt x="195217" y="90560"/>
                </a:lnTo>
                <a:lnTo>
                  <a:pt x="162407" y="50277"/>
                </a:lnTo>
                <a:lnTo>
                  <a:pt x="116474" y="20110"/>
                </a:lnTo>
                <a:lnTo>
                  <a:pt x="75463" y="0"/>
                </a:lnTo>
                <a:close/>
              </a:path>
              <a:path w="375284" h="392430">
                <a:moveTo>
                  <a:pt x="370593" y="208943"/>
                </a:moveTo>
                <a:lnTo>
                  <a:pt x="255090" y="208943"/>
                </a:lnTo>
                <a:lnTo>
                  <a:pt x="369117" y="216716"/>
                </a:lnTo>
                <a:lnTo>
                  <a:pt x="370593" y="208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9208" y="2262005"/>
            <a:ext cx="431800" cy="629285"/>
          </a:xfrm>
          <a:custGeom>
            <a:avLst/>
            <a:gdLst/>
            <a:ahLst/>
            <a:cxnLst/>
            <a:rect l="l" t="t" r="r" b="b"/>
            <a:pathLst>
              <a:path w="431800" h="629285">
                <a:moveTo>
                  <a:pt x="305942" y="0"/>
                </a:moveTo>
                <a:lnTo>
                  <a:pt x="251809" y="14743"/>
                </a:lnTo>
                <a:lnTo>
                  <a:pt x="273950" y="14743"/>
                </a:lnTo>
                <a:lnTo>
                  <a:pt x="219817" y="37137"/>
                </a:lnTo>
                <a:lnTo>
                  <a:pt x="176345" y="82849"/>
                </a:lnTo>
                <a:lnTo>
                  <a:pt x="118933" y="161010"/>
                </a:lnTo>
                <a:lnTo>
                  <a:pt x="73000" y="236025"/>
                </a:lnTo>
                <a:lnTo>
                  <a:pt x="23786" y="326585"/>
                </a:lnTo>
                <a:lnTo>
                  <a:pt x="0" y="386980"/>
                </a:lnTo>
                <a:lnTo>
                  <a:pt x="4921" y="432630"/>
                </a:lnTo>
                <a:lnTo>
                  <a:pt x="48392" y="470508"/>
                </a:lnTo>
                <a:lnTo>
                  <a:pt x="114011" y="513074"/>
                </a:lnTo>
                <a:lnTo>
                  <a:pt x="208337" y="551013"/>
                </a:lnTo>
                <a:lnTo>
                  <a:pt x="322344" y="605978"/>
                </a:lnTo>
                <a:lnTo>
                  <a:pt x="371556" y="629174"/>
                </a:lnTo>
                <a:lnTo>
                  <a:pt x="404366" y="621463"/>
                </a:lnTo>
                <a:lnTo>
                  <a:pt x="431436" y="595923"/>
                </a:lnTo>
                <a:lnTo>
                  <a:pt x="428150" y="561068"/>
                </a:lnTo>
                <a:lnTo>
                  <a:pt x="374017" y="543302"/>
                </a:lnTo>
                <a:lnTo>
                  <a:pt x="301021" y="515418"/>
                </a:lnTo>
                <a:lnTo>
                  <a:pt x="251809" y="507707"/>
                </a:lnTo>
                <a:lnTo>
                  <a:pt x="203415" y="492963"/>
                </a:lnTo>
                <a:lnTo>
                  <a:pt x="114011" y="460452"/>
                </a:lnTo>
                <a:lnTo>
                  <a:pt x="70539" y="422575"/>
                </a:lnTo>
                <a:lnTo>
                  <a:pt x="62336" y="392347"/>
                </a:lnTo>
                <a:lnTo>
                  <a:pt x="73000" y="334358"/>
                </a:lnTo>
                <a:lnTo>
                  <a:pt x="97603" y="273964"/>
                </a:lnTo>
                <a:lnTo>
                  <a:pt x="135334" y="205858"/>
                </a:lnTo>
                <a:lnTo>
                  <a:pt x="162404" y="153237"/>
                </a:lnTo>
                <a:lnTo>
                  <a:pt x="208337" y="105242"/>
                </a:lnTo>
                <a:lnTo>
                  <a:pt x="304306" y="105242"/>
                </a:lnTo>
                <a:lnTo>
                  <a:pt x="305942" y="97531"/>
                </a:lnTo>
                <a:lnTo>
                  <a:pt x="301021" y="70449"/>
                </a:lnTo>
                <a:lnTo>
                  <a:pt x="284612" y="40283"/>
                </a:lnTo>
                <a:lnTo>
                  <a:pt x="325623" y="30166"/>
                </a:lnTo>
                <a:lnTo>
                  <a:pt x="385563" y="30166"/>
                </a:lnTo>
                <a:lnTo>
                  <a:pt x="382224" y="24799"/>
                </a:lnTo>
                <a:lnTo>
                  <a:pt x="349414" y="2344"/>
                </a:lnTo>
                <a:lnTo>
                  <a:pt x="305942" y="0"/>
                </a:lnTo>
                <a:close/>
              </a:path>
              <a:path w="431800" h="629285">
                <a:moveTo>
                  <a:pt x="304306" y="105242"/>
                </a:moveTo>
                <a:lnTo>
                  <a:pt x="208337" y="105242"/>
                </a:lnTo>
                <a:lnTo>
                  <a:pt x="216538" y="123071"/>
                </a:lnTo>
                <a:lnTo>
                  <a:pt x="260010" y="130782"/>
                </a:lnTo>
                <a:lnTo>
                  <a:pt x="301021" y="120726"/>
                </a:lnTo>
                <a:lnTo>
                  <a:pt x="304306" y="105242"/>
                </a:lnTo>
                <a:close/>
              </a:path>
              <a:path w="431800" h="629285">
                <a:moveTo>
                  <a:pt x="385563" y="30166"/>
                </a:moveTo>
                <a:lnTo>
                  <a:pt x="325623" y="30166"/>
                </a:lnTo>
                <a:lnTo>
                  <a:pt x="349414" y="40283"/>
                </a:lnTo>
                <a:lnTo>
                  <a:pt x="374017" y="67365"/>
                </a:lnTo>
                <a:lnTo>
                  <a:pt x="365816" y="97531"/>
                </a:lnTo>
                <a:lnTo>
                  <a:pt x="396165" y="97531"/>
                </a:lnTo>
                <a:lnTo>
                  <a:pt x="404366" y="60394"/>
                </a:lnTo>
                <a:lnTo>
                  <a:pt x="385563" y="30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46035" y="2783592"/>
            <a:ext cx="226060" cy="590550"/>
          </a:xfrm>
          <a:custGeom>
            <a:avLst/>
            <a:gdLst/>
            <a:ahLst/>
            <a:cxnLst/>
            <a:rect l="l" t="t" r="r" b="b"/>
            <a:pathLst>
              <a:path w="226059" h="590550">
                <a:moveTo>
                  <a:pt x="89404" y="0"/>
                </a:moveTo>
                <a:lnTo>
                  <a:pt x="57419" y="0"/>
                </a:lnTo>
                <a:lnTo>
                  <a:pt x="22148" y="15484"/>
                </a:lnTo>
                <a:lnTo>
                  <a:pt x="13947" y="45650"/>
                </a:lnTo>
                <a:lnTo>
                  <a:pt x="13947" y="68105"/>
                </a:lnTo>
                <a:lnTo>
                  <a:pt x="0" y="123071"/>
                </a:lnTo>
                <a:lnTo>
                  <a:pt x="0" y="249226"/>
                </a:lnTo>
                <a:lnTo>
                  <a:pt x="5739" y="356752"/>
                </a:lnTo>
                <a:lnTo>
                  <a:pt x="16408" y="452741"/>
                </a:lnTo>
                <a:lnTo>
                  <a:pt x="30349" y="505362"/>
                </a:lnTo>
                <a:lnTo>
                  <a:pt x="45932" y="557984"/>
                </a:lnTo>
                <a:lnTo>
                  <a:pt x="73820" y="588150"/>
                </a:lnTo>
                <a:lnTo>
                  <a:pt x="127954" y="590494"/>
                </a:lnTo>
                <a:lnTo>
                  <a:pt x="179626" y="582721"/>
                </a:lnTo>
                <a:lnTo>
                  <a:pt x="209157" y="557984"/>
                </a:lnTo>
                <a:lnTo>
                  <a:pt x="225559" y="489878"/>
                </a:lnTo>
                <a:lnTo>
                  <a:pt x="225559" y="379207"/>
                </a:lnTo>
                <a:lnTo>
                  <a:pt x="220637" y="294075"/>
                </a:lnTo>
                <a:lnTo>
                  <a:pt x="209157" y="205858"/>
                </a:lnTo>
                <a:lnTo>
                  <a:pt x="196035" y="130782"/>
                </a:lnTo>
                <a:lnTo>
                  <a:pt x="168965" y="75878"/>
                </a:lnTo>
                <a:lnTo>
                  <a:pt x="130415" y="22455"/>
                </a:lnTo>
                <a:lnTo>
                  <a:pt x="894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50205" y="2799878"/>
            <a:ext cx="344805" cy="454025"/>
          </a:xfrm>
          <a:custGeom>
            <a:avLst/>
            <a:gdLst/>
            <a:ahLst/>
            <a:cxnLst/>
            <a:rect l="l" t="t" r="r" b="b"/>
            <a:pathLst>
              <a:path w="344805" h="454025">
                <a:moveTo>
                  <a:pt x="18862" y="0"/>
                </a:moveTo>
                <a:lnTo>
                  <a:pt x="0" y="30166"/>
                </a:lnTo>
                <a:lnTo>
                  <a:pt x="18862" y="58050"/>
                </a:lnTo>
                <a:lnTo>
                  <a:pt x="64795" y="58050"/>
                </a:lnTo>
                <a:lnTo>
                  <a:pt x="116467" y="60332"/>
                </a:lnTo>
                <a:lnTo>
                  <a:pt x="195236" y="75816"/>
                </a:lnTo>
                <a:lnTo>
                  <a:pt x="260025" y="118382"/>
                </a:lnTo>
                <a:lnTo>
                  <a:pt x="287075" y="148549"/>
                </a:lnTo>
                <a:lnTo>
                  <a:pt x="295256" y="174088"/>
                </a:lnTo>
                <a:lnTo>
                  <a:pt x="260025" y="226710"/>
                </a:lnTo>
                <a:lnTo>
                  <a:pt x="211599" y="277048"/>
                </a:lnTo>
                <a:lnTo>
                  <a:pt x="124668" y="309559"/>
                </a:lnTo>
                <a:lnTo>
                  <a:pt x="97605" y="322699"/>
                </a:lnTo>
                <a:lnTo>
                  <a:pt x="89404" y="355209"/>
                </a:lnTo>
                <a:lnTo>
                  <a:pt x="89404" y="385376"/>
                </a:lnTo>
                <a:lnTo>
                  <a:pt x="132876" y="400058"/>
                </a:lnTo>
                <a:lnTo>
                  <a:pt x="186989" y="420230"/>
                </a:lnTo>
                <a:lnTo>
                  <a:pt x="222287" y="453481"/>
                </a:lnTo>
                <a:lnTo>
                  <a:pt x="246896" y="445770"/>
                </a:lnTo>
                <a:lnTo>
                  <a:pt x="270647" y="423315"/>
                </a:lnTo>
                <a:lnTo>
                  <a:pt x="211599" y="393087"/>
                </a:lnTo>
                <a:lnTo>
                  <a:pt x="149251" y="377664"/>
                </a:lnTo>
                <a:lnTo>
                  <a:pt x="105806" y="359836"/>
                </a:lnTo>
                <a:lnTo>
                  <a:pt x="108267" y="339725"/>
                </a:lnTo>
                <a:lnTo>
                  <a:pt x="164887" y="329670"/>
                </a:lnTo>
                <a:lnTo>
                  <a:pt x="197678" y="309559"/>
                </a:lnTo>
                <a:lnTo>
                  <a:pt x="260025" y="277048"/>
                </a:lnTo>
                <a:lnTo>
                  <a:pt x="311684" y="232138"/>
                </a:lnTo>
                <a:lnTo>
                  <a:pt x="344475" y="158604"/>
                </a:lnTo>
                <a:lnTo>
                  <a:pt x="328113" y="133866"/>
                </a:lnTo>
                <a:lnTo>
                  <a:pt x="292815" y="90560"/>
                </a:lnTo>
                <a:lnTo>
                  <a:pt x="238649" y="60332"/>
                </a:lnTo>
                <a:lnTo>
                  <a:pt x="162380" y="20110"/>
                </a:lnTo>
                <a:lnTo>
                  <a:pt x="89404" y="7711"/>
                </a:lnTo>
                <a:lnTo>
                  <a:pt x="18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77269" y="3313692"/>
            <a:ext cx="419734" cy="733425"/>
          </a:xfrm>
          <a:custGeom>
            <a:avLst/>
            <a:gdLst/>
            <a:ahLst/>
            <a:cxnLst/>
            <a:rect l="l" t="t" r="r" b="b"/>
            <a:pathLst>
              <a:path w="419735" h="733425">
                <a:moveTo>
                  <a:pt x="407069" y="708128"/>
                </a:moveTo>
                <a:lnTo>
                  <a:pt x="228013" y="708128"/>
                </a:lnTo>
                <a:lnTo>
                  <a:pt x="239493" y="710449"/>
                </a:lnTo>
                <a:lnTo>
                  <a:pt x="318269" y="715093"/>
                </a:lnTo>
                <a:lnTo>
                  <a:pt x="378109" y="732892"/>
                </a:lnTo>
                <a:lnTo>
                  <a:pt x="399420" y="722832"/>
                </a:lnTo>
                <a:lnTo>
                  <a:pt x="407069" y="708128"/>
                </a:lnTo>
                <a:close/>
              </a:path>
              <a:path w="419735" h="733425">
                <a:moveTo>
                  <a:pt x="48393" y="0"/>
                </a:moveTo>
                <a:lnTo>
                  <a:pt x="10661" y="0"/>
                </a:lnTo>
                <a:lnTo>
                  <a:pt x="0" y="52621"/>
                </a:lnTo>
                <a:lnTo>
                  <a:pt x="27070" y="83589"/>
                </a:lnTo>
                <a:lnTo>
                  <a:pt x="114013" y="156352"/>
                </a:lnTo>
                <a:lnTo>
                  <a:pt x="190275" y="249220"/>
                </a:lnTo>
                <a:lnTo>
                  <a:pt x="239493" y="345179"/>
                </a:lnTo>
                <a:lnTo>
                  <a:pt x="246883" y="407862"/>
                </a:lnTo>
                <a:lnTo>
                  <a:pt x="244441" y="453524"/>
                </a:lnTo>
                <a:lnTo>
                  <a:pt x="223131" y="556448"/>
                </a:lnTo>
                <a:lnTo>
                  <a:pt x="195223" y="640025"/>
                </a:lnTo>
                <a:lnTo>
                  <a:pt x="171406" y="688007"/>
                </a:lnTo>
                <a:lnTo>
                  <a:pt x="165666" y="718188"/>
                </a:lnTo>
                <a:lnTo>
                  <a:pt x="190275" y="718188"/>
                </a:lnTo>
                <a:lnTo>
                  <a:pt x="228013" y="708128"/>
                </a:lnTo>
                <a:lnTo>
                  <a:pt x="407069" y="708128"/>
                </a:lnTo>
                <a:lnTo>
                  <a:pt x="419147" y="684911"/>
                </a:lnTo>
                <a:lnTo>
                  <a:pt x="214884" y="684911"/>
                </a:lnTo>
                <a:lnTo>
                  <a:pt x="219832" y="650087"/>
                </a:lnTo>
                <a:lnTo>
                  <a:pt x="252623" y="596688"/>
                </a:lnTo>
                <a:lnTo>
                  <a:pt x="279673" y="513882"/>
                </a:lnTo>
                <a:lnTo>
                  <a:pt x="301841" y="443463"/>
                </a:lnTo>
                <a:lnTo>
                  <a:pt x="285413" y="362976"/>
                </a:lnTo>
                <a:lnTo>
                  <a:pt x="260804" y="277079"/>
                </a:lnTo>
                <a:lnTo>
                  <a:pt x="211585" y="178795"/>
                </a:lnTo>
                <a:lnTo>
                  <a:pt x="141057" y="88278"/>
                </a:lnTo>
                <a:lnTo>
                  <a:pt x="81203" y="22455"/>
                </a:lnTo>
                <a:lnTo>
                  <a:pt x="48393" y="0"/>
                </a:lnTo>
                <a:close/>
              </a:path>
              <a:path w="419735" h="733425">
                <a:moveTo>
                  <a:pt x="310022" y="662468"/>
                </a:moveTo>
                <a:lnTo>
                  <a:pt x="246883" y="670210"/>
                </a:lnTo>
                <a:lnTo>
                  <a:pt x="214884" y="684911"/>
                </a:lnTo>
                <a:lnTo>
                  <a:pt x="419147" y="684911"/>
                </a:lnTo>
                <a:lnTo>
                  <a:pt x="399420" y="664793"/>
                </a:lnTo>
                <a:lnTo>
                  <a:pt x="310022" y="662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13984" y="3312150"/>
            <a:ext cx="282575" cy="747395"/>
          </a:xfrm>
          <a:custGeom>
            <a:avLst/>
            <a:gdLst/>
            <a:ahLst/>
            <a:cxnLst/>
            <a:rect l="l" t="t" r="r" b="b"/>
            <a:pathLst>
              <a:path w="282575" h="747395">
                <a:moveTo>
                  <a:pt x="217352" y="0"/>
                </a:moveTo>
                <a:lnTo>
                  <a:pt x="195210" y="0"/>
                </a:lnTo>
                <a:lnTo>
                  <a:pt x="159939" y="70449"/>
                </a:lnTo>
                <a:lnTo>
                  <a:pt x="135330" y="173373"/>
                </a:lnTo>
                <a:lnTo>
                  <a:pt x="105806" y="287135"/>
                </a:lnTo>
                <a:lnTo>
                  <a:pt x="78736" y="402439"/>
                </a:lnTo>
                <a:lnTo>
                  <a:pt x="78736" y="445005"/>
                </a:lnTo>
                <a:lnTo>
                  <a:pt x="105806" y="520846"/>
                </a:lnTo>
                <a:lnTo>
                  <a:pt x="143537" y="561087"/>
                </a:lnTo>
                <a:lnTo>
                  <a:pt x="178802" y="611389"/>
                </a:lnTo>
                <a:lnTo>
                  <a:pt x="203411" y="648532"/>
                </a:lnTo>
                <a:lnTo>
                  <a:pt x="192749" y="666336"/>
                </a:lnTo>
                <a:lnTo>
                  <a:pt x="130408" y="674072"/>
                </a:lnTo>
                <a:lnTo>
                  <a:pt x="29524" y="688775"/>
                </a:lnTo>
                <a:lnTo>
                  <a:pt x="0" y="711992"/>
                </a:lnTo>
                <a:lnTo>
                  <a:pt x="24602" y="732112"/>
                </a:lnTo>
                <a:lnTo>
                  <a:pt x="81196" y="746816"/>
                </a:lnTo>
                <a:lnTo>
                  <a:pt x="146816" y="716635"/>
                </a:lnTo>
                <a:lnTo>
                  <a:pt x="195210" y="696514"/>
                </a:lnTo>
                <a:lnTo>
                  <a:pt x="257544" y="688775"/>
                </a:lnTo>
                <a:lnTo>
                  <a:pt x="282154" y="681808"/>
                </a:lnTo>
                <a:lnTo>
                  <a:pt x="273946" y="656274"/>
                </a:lnTo>
                <a:lnTo>
                  <a:pt x="203411" y="591265"/>
                </a:lnTo>
                <a:lnTo>
                  <a:pt x="162400" y="523166"/>
                </a:lnTo>
                <a:lnTo>
                  <a:pt x="127129" y="477503"/>
                </a:lnTo>
                <a:lnTo>
                  <a:pt x="122207" y="432624"/>
                </a:lnTo>
                <a:lnTo>
                  <a:pt x="138616" y="357554"/>
                </a:lnTo>
                <a:lnTo>
                  <a:pt x="176341" y="279393"/>
                </a:lnTo>
                <a:lnTo>
                  <a:pt x="217352" y="146285"/>
                </a:lnTo>
                <a:lnTo>
                  <a:pt x="252623" y="68105"/>
                </a:lnTo>
                <a:lnTo>
                  <a:pt x="249344" y="22455"/>
                </a:lnTo>
                <a:lnTo>
                  <a:pt x="2173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49453" y="2112653"/>
            <a:ext cx="139700" cy="153670"/>
          </a:xfrm>
          <a:custGeom>
            <a:avLst/>
            <a:gdLst/>
            <a:ahLst/>
            <a:cxnLst/>
            <a:rect l="l" t="t" r="r" b="b"/>
            <a:pathLst>
              <a:path w="139700" h="153669">
                <a:moveTo>
                  <a:pt x="126224" y="22455"/>
                </a:moveTo>
                <a:lnTo>
                  <a:pt x="90248" y="22455"/>
                </a:lnTo>
                <a:lnTo>
                  <a:pt x="111559" y="47192"/>
                </a:lnTo>
                <a:lnTo>
                  <a:pt x="106611" y="75076"/>
                </a:lnTo>
                <a:lnTo>
                  <a:pt x="86950" y="92843"/>
                </a:lnTo>
                <a:lnTo>
                  <a:pt x="37725" y="97531"/>
                </a:lnTo>
                <a:lnTo>
                  <a:pt x="8200" y="115298"/>
                </a:lnTo>
                <a:lnTo>
                  <a:pt x="0" y="145464"/>
                </a:lnTo>
                <a:lnTo>
                  <a:pt x="21323" y="153237"/>
                </a:lnTo>
                <a:lnTo>
                  <a:pt x="29524" y="130042"/>
                </a:lnTo>
                <a:lnTo>
                  <a:pt x="54159" y="115298"/>
                </a:lnTo>
                <a:lnTo>
                  <a:pt x="95131" y="115298"/>
                </a:lnTo>
                <a:lnTo>
                  <a:pt x="123039" y="97531"/>
                </a:lnTo>
                <a:lnTo>
                  <a:pt x="139401" y="67303"/>
                </a:lnTo>
                <a:lnTo>
                  <a:pt x="139401" y="44910"/>
                </a:lnTo>
                <a:lnTo>
                  <a:pt x="126224" y="22455"/>
                </a:lnTo>
                <a:close/>
              </a:path>
              <a:path w="139700" h="153669">
                <a:moveTo>
                  <a:pt x="54159" y="0"/>
                </a:moveTo>
                <a:lnTo>
                  <a:pt x="16401" y="6970"/>
                </a:lnTo>
                <a:lnTo>
                  <a:pt x="8200" y="22455"/>
                </a:lnTo>
                <a:lnTo>
                  <a:pt x="21323" y="30166"/>
                </a:lnTo>
                <a:lnTo>
                  <a:pt x="57392" y="22455"/>
                </a:lnTo>
                <a:lnTo>
                  <a:pt x="126224" y="22455"/>
                </a:lnTo>
                <a:lnTo>
                  <a:pt x="123039" y="17026"/>
                </a:lnTo>
                <a:lnTo>
                  <a:pt x="90248" y="2344"/>
                </a:lnTo>
                <a:lnTo>
                  <a:pt x="54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15818" y="2291431"/>
            <a:ext cx="43815" cy="41910"/>
          </a:xfrm>
          <a:custGeom>
            <a:avLst/>
            <a:gdLst/>
            <a:ahLst/>
            <a:cxnLst/>
            <a:rect l="l" t="t" r="r" b="b"/>
            <a:pathLst>
              <a:path w="43815" h="41910">
                <a:moveTo>
                  <a:pt x="21330" y="0"/>
                </a:moveTo>
                <a:lnTo>
                  <a:pt x="6564" y="15484"/>
                </a:lnTo>
                <a:lnTo>
                  <a:pt x="0" y="39481"/>
                </a:lnTo>
                <a:lnTo>
                  <a:pt x="21330" y="41763"/>
                </a:lnTo>
                <a:lnTo>
                  <a:pt x="39374" y="30968"/>
                </a:lnTo>
                <a:lnTo>
                  <a:pt x="43471" y="2344"/>
                </a:lnTo>
                <a:lnTo>
                  <a:pt x="21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68140" y="3185160"/>
            <a:ext cx="527685" cy="923925"/>
          </a:xfrm>
          <a:custGeom>
            <a:avLst/>
            <a:gdLst/>
            <a:ahLst/>
            <a:cxnLst/>
            <a:rect l="l" t="t" r="r" b="b"/>
            <a:pathLst>
              <a:path w="527685" h="923925">
                <a:moveTo>
                  <a:pt x="208152" y="0"/>
                </a:moveTo>
                <a:lnTo>
                  <a:pt x="0" y="0"/>
                </a:lnTo>
                <a:lnTo>
                  <a:pt x="319150" y="461771"/>
                </a:lnTo>
                <a:lnTo>
                  <a:pt x="0" y="923543"/>
                </a:lnTo>
                <a:lnTo>
                  <a:pt x="208152" y="923543"/>
                </a:lnTo>
                <a:lnTo>
                  <a:pt x="527304" y="461771"/>
                </a:lnTo>
                <a:lnTo>
                  <a:pt x="208152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04003" y="4809744"/>
            <a:ext cx="528955" cy="923925"/>
          </a:xfrm>
          <a:custGeom>
            <a:avLst/>
            <a:gdLst/>
            <a:ahLst/>
            <a:cxnLst/>
            <a:rect l="l" t="t" r="r" b="b"/>
            <a:pathLst>
              <a:path w="528954" h="923925">
                <a:moveTo>
                  <a:pt x="208787" y="0"/>
                </a:moveTo>
                <a:lnTo>
                  <a:pt x="0" y="0"/>
                </a:lnTo>
                <a:lnTo>
                  <a:pt x="320040" y="461772"/>
                </a:lnTo>
                <a:lnTo>
                  <a:pt x="0" y="923544"/>
                </a:lnTo>
                <a:lnTo>
                  <a:pt x="208787" y="923544"/>
                </a:lnTo>
                <a:lnTo>
                  <a:pt x="528828" y="461772"/>
                </a:lnTo>
                <a:lnTo>
                  <a:pt x="208787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8140" y="4809744"/>
            <a:ext cx="527685" cy="923925"/>
          </a:xfrm>
          <a:custGeom>
            <a:avLst/>
            <a:gdLst/>
            <a:ahLst/>
            <a:cxnLst/>
            <a:rect l="l" t="t" r="r" b="b"/>
            <a:pathLst>
              <a:path w="527685" h="923925">
                <a:moveTo>
                  <a:pt x="208152" y="0"/>
                </a:moveTo>
                <a:lnTo>
                  <a:pt x="0" y="0"/>
                </a:lnTo>
                <a:lnTo>
                  <a:pt x="319150" y="461772"/>
                </a:lnTo>
                <a:lnTo>
                  <a:pt x="0" y="923544"/>
                </a:lnTo>
                <a:lnTo>
                  <a:pt x="208152" y="923544"/>
                </a:lnTo>
                <a:lnTo>
                  <a:pt x="527304" y="461772"/>
                </a:lnTo>
                <a:lnTo>
                  <a:pt x="208152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64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87015" algn="l"/>
              </a:tabLst>
            </a:pPr>
            <a:r>
              <a:rPr sz="4000" spc="245" dirty="0"/>
              <a:t>Recursive	Relatio</a:t>
            </a:r>
            <a:r>
              <a:rPr sz="4000" spc="290" dirty="0"/>
              <a:t>n</a:t>
            </a:r>
            <a:r>
              <a:rPr sz="4000" spc="229" dirty="0"/>
              <a:t>ships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063740" y="1749552"/>
            <a:ext cx="2772155" cy="2747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34614" y="2377647"/>
            <a:ext cx="480059" cy="532130"/>
          </a:xfrm>
          <a:custGeom>
            <a:avLst/>
            <a:gdLst/>
            <a:ahLst/>
            <a:cxnLst/>
            <a:rect l="l" t="t" r="r" b="b"/>
            <a:pathLst>
              <a:path w="480060" h="532130">
                <a:moveTo>
                  <a:pt x="96543" y="0"/>
                </a:moveTo>
                <a:lnTo>
                  <a:pt x="54568" y="7361"/>
                </a:lnTo>
                <a:lnTo>
                  <a:pt x="24140" y="37810"/>
                </a:lnTo>
                <a:lnTo>
                  <a:pt x="0" y="130162"/>
                </a:lnTo>
                <a:lnTo>
                  <a:pt x="9444" y="236149"/>
                </a:lnTo>
                <a:lnTo>
                  <a:pt x="34631" y="337870"/>
                </a:lnTo>
                <a:lnTo>
                  <a:pt x="61911" y="416586"/>
                </a:lnTo>
                <a:lnTo>
                  <a:pt x="114378" y="498481"/>
                </a:lnTo>
                <a:lnTo>
                  <a:pt x="159501" y="532026"/>
                </a:lnTo>
                <a:lnTo>
                  <a:pt x="221412" y="532026"/>
                </a:lnTo>
                <a:lnTo>
                  <a:pt x="284370" y="508938"/>
                </a:lnTo>
                <a:lnTo>
                  <a:pt x="315854" y="450214"/>
                </a:lnTo>
                <a:lnTo>
                  <a:pt x="332642" y="375680"/>
                </a:lnTo>
                <a:lnTo>
                  <a:pt x="326345" y="283329"/>
                </a:lnTo>
                <a:lnTo>
                  <a:pt x="474112" y="283329"/>
                </a:lnTo>
                <a:lnTo>
                  <a:pt x="479567" y="252879"/>
                </a:lnTo>
                <a:lnTo>
                  <a:pt x="312705" y="236149"/>
                </a:lnTo>
                <a:lnTo>
                  <a:pt x="270730" y="140618"/>
                </a:lnTo>
                <a:lnTo>
                  <a:pt x="249747" y="122801"/>
                </a:lnTo>
                <a:lnTo>
                  <a:pt x="207772" y="68176"/>
                </a:lnTo>
                <a:lnTo>
                  <a:pt x="149009" y="27270"/>
                </a:lnTo>
                <a:lnTo>
                  <a:pt x="96543" y="0"/>
                </a:lnTo>
                <a:close/>
              </a:path>
              <a:path w="480060" h="532130">
                <a:moveTo>
                  <a:pt x="474112" y="283329"/>
                </a:moveTo>
                <a:lnTo>
                  <a:pt x="326345" y="283329"/>
                </a:lnTo>
                <a:lnTo>
                  <a:pt x="472224" y="293869"/>
                </a:lnTo>
                <a:lnTo>
                  <a:pt x="474112" y="283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4266" y="2241211"/>
            <a:ext cx="552450" cy="853440"/>
          </a:xfrm>
          <a:custGeom>
            <a:avLst/>
            <a:gdLst/>
            <a:ahLst/>
            <a:cxnLst/>
            <a:rect l="l" t="t" r="r" b="b"/>
            <a:pathLst>
              <a:path w="552450" h="853439">
                <a:moveTo>
                  <a:pt x="391402" y="0"/>
                </a:moveTo>
                <a:lnTo>
                  <a:pt x="322148" y="19992"/>
                </a:lnTo>
                <a:lnTo>
                  <a:pt x="350474" y="19992"/>
                </a:lnTo>
                <a:lnTo>
                  <a:pt x="281219" y="50358"/>
                </a:lnTo>
                <a:lnTo>
                  <a:pt x="225604" y="112344"/>
                </a:lnTo>
                <a:lnTo>
                  <a:pt x="152155" y="218331"/>
                </a:lnTo>
                <a:lnTo>
                  <a:pt x="93392" y="320052"/>
                </a:lnTo>
                <a:lnTo>
                  <a:pt x="30430" y="442853"/>
                </a:lnTo>
                <a:lnTo>
                  <a:pt x="0" y="524748"/>
                </a:lnTo>
                <a:lnTo>
                  <a:pt x="6296" y="586651"/>
                </a:lnTo>
                <a:lnTo>
                  <a:pt x="61910" y="638013"/>
                </a:lnTo>
                <a:lnTo>
                  <a:pt x="145858" y="695733"/>
                </a:lnTo>
                <a:lnTo>
                  <a:pt x="266533" y="747179"/>
                </a:lnTo>
                <a:lnTo>
                  <a:pt x="412386" y="821713"/>
                </a:lnTo>
                <a:lnTo>
                  <a:pt x="475344" y="853166"/>
                </a:lnTo>
                <a:lnTo>
                  <a:pt x="517319" y="842709"/>
                </a:lnTo>
                <a:lnTo>
                  <a:pt x="551950" y="808077"/>
                </a:lnTo>
                <a:lnTo>
                  <a:pt x="547747" y="760814"/>
                </a:lnTo>
                <a:lnTo>
                  <a:pt x="478492" y="736722"/>
                </a:lnTo>
                <a:lnTo>
                  <a:pt x="385106" y="698912"/>
                </a:lnTo>
                <a:lnTo>
                  <a:pt x="322148" y="688455"/>
                </a:lnTo>
                <a:lnTo>
                  <a:pt x="260236" y="668462"/>
                </a:lnTo>
                <a:lnTo>
                  <a:pt x="145858" y="624378"/>
                </a:lnTo>
                <a:lnTo>
                  <a:pt x="90243" y="573015"/>
                </a:lnTo>
                <a:lnTo>
                  <a:pt x="79749" y="532026"/>
                </a:lnTo>
                <a:lnTo>
                  <a:pt x="93392" y="453393"/>
                </a:lnTo>
                <a:lnTo>
                  <a:pt x="124866" y="371498"/>
                </a:lnTo>
                <a:lnTo>
                  <a:pt x="173138" y="279146"/>
                </a:lnTo>
                <a:lnTo>
                  <a:pt x="207770" y="207791"/>
                </a:lnTo>
                <a:lnTo>
                  <a:pt x="266533" y="142710"/>
                </a:lnTo>
                <a:lnTo>
                  <a:pt x="389309" y="142710"/>
                </a:lnTo>
                <a:lnTo>
                  <a:pt x="391402" y="132253"/>
                </a:lnTo>
                <a:lnTo>
                  <a:pt x="385106" y="95530"/>
                </a:lnTo>
                <a:lnTo>
                  <a:pt x="364114" y="54624"/>
                </a:lnTo>
                <a:lnTo>
                  <a:pt x="416581" y="40905"/>
                </a:lnTo>
                <a:lnTo>
                  <a:pt x="493263" y="40905"/>
                </a:lnTo>
                <a:lnTo>
                  <a:pt x="488992" y="33628"/>
                </a:lnTo>
                <a:lnTo>
                  <a:pt x="447017" y="3178"/>
                </a:lnTo>
                <a:lnTo>
                  <a:pt x="391402" y="0"/>
                </a:lnTo>
                <a:close/>
              </a:path>
              <a:path w="552450" h="853439">
                <a:moveTo>
                  <a:pt x="389309" y="142710"/>
                </a:moveTo>
                <a:lnTo>
                  <a:pt x="266533" y="142710"/>
                </a:lnTo>
                <a:lnTo>
                  <a:pt x="277024" y="166885"/>
                </a:lnTo>
                <a:lnTo>
                  <a:pt x="332639" y="177342"/>
                </a:lnTo>
                <a:lnTo>
                  <a:pt x="385106" y="163706"/>
                </a:lnTo>
                <a:lnTo>
                  <a:pt x="389309" y="142710"/>
                </a:lnTo>
                <a:close/>
              </a:path>
              <a:path w="552450" h="853439">
                <a:moveTo>
                  <a:pt x="493263" y="40905"/>
                </a:moveTo>
                <a:lnTo>
                  <a:pt x="416581" y="40905"/>
                </a:lnTo>
                <a:lnTo>
                  <a:pt x="447017" y="54624"/>
                </a:lnTo>
                <a:lnTo>
                  <a:pt x="478492" y="91347"/>
                </a:lnTo>
                <a:lnTo>
                  <a:pt x="468000" y="132253"/>
                </a:lnTo>
                <a:lnTo>
                  <a:pt x="506827" y="132253"/>
                </a:lnTo>
                <a:lnTo>
                  <a:pt x="517319" y="81895"/>
                </a:lnTo>
                <a:lnTo>
                  <a:pt x="493263" y="4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4733" y="2948488"/>
            <a:ext cx="288925" cy="800735"/>
          </a:xfrm>
          <a:custGeom>
            <a:avLst/>
            <a:gdLst/>
            <a:ahLst/>
            <a:cxnLst/>
            <a:rect l="l" t="t" r="r" b="b"/>
            <a:pathLst>
              <a:path w="288925" h="800735">
                <a:moveTo>
                  <a:pt x="114378" y="0"/>
                </a:moveTo>
                <a:lnTo>
                  <a:pt x="73458" y="0"/>
                </a:lnTo>
                <a:lnTo>
                  <a:pt x="28334" y="20996"/>
                </a:lnTo>
                <a:lnTo>
                  <a:pt x="17843" y="61902"/>
                </a:lnTo>
                <a:lnTo>
                  <a:pt x="17843" y="92351"/>
                </a:lnTo>
                <a:lnTo>
                  <a:pt x="0" y="166885"/>
                </a:lnTo>
                <a:lnTo>
                  <a:pt x="0" y="337953"/>
                </a:lnTo>
                <a:lnTo>
                  <a:pt x="7343" y="483759"/>
                </a:lnTo>
                <a:lnTo>
                  <a:pt x="20991" y="613921"/>
                </a:lnTo>
                <a:lnTo>
                  <a:pt x="38826" y="685276"/>
                </a:lnTo>
                <a:lnTo>
                  <a:pt x="58763" y="756631"/>
                </a:lnTo>
                <a:lnTo>
                  <a:pt x="94441" y="797537"/>
                </a:lnTo>
                <a:lnTo>
                  <a:pt x="163696" y="800716"/>
                </a:lnTo>
                <a:lnTo>
                  <a:pt x="229802" y="790176"/>
                </a:lnTo>
                <a:lnTo>
                  <a:pt x="267582" y="756631"/>
                </a:lnTo>
                <a:lnTo>
                  <a:pt x="288565" y="664280"/>
                </a:lnTo>
                <a:lnTo>
                  <a:pt x="288565" y="514208"/>
                </a:lnTo>
                <a:lnTo>
                  <a:pt x="282269" y="398768"/>
                </a:lnTo>
                <a:lnTo>
                  <a:pt x="267582" y="279146"/>
                </a:lnTo>
                <a:lnTo>
                  <a:pt x="250794" y="177342"/>
                </a:lnTo>
                <a:lnTo>
                  <a:pt x="216162" y="102891"/>
                </a:lnTo>
                <a:lnTo>
                  <a:pt x="166844" y="30449"/>
                </a:lnTo>
                <a:lnTo>
                  <a:pt x="1143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8001" y="2970572"/>
            <a:ext cx="440690" cy="615315"/>
          </a:xfrm>
          <a:custGeom>
            <a:avLst/>
            <a:gdLst/>
            <a:ahLst/>
            <a:cxnLst/>
            <a:rect l="l" t="t" r="r" b="b"/>
            <a:pathLst>
              <a:path w="440689" h="615314">
                <a:moveTo>
                  <a:pt x="24131" y="0"/>
                </a:moveTo>
                <a:lnTo>
                  <a:pt x="0" y="40905"/>
                </a:lnTo>
                <a:lnTo>
                  <a:pt x="24131" y="78716"/>
                </a:lnTo>
                <a:lnTo>
                  <a:pt x="82894" y="78716"/>
                </a:lnTo>
                <a:lnTo>
                  <a:pt x="149001" y="81811"/>
                </a:lnTo>
                <a:lnTo>
                  <a:pt x="249773" y="102808"/>
                </a:lnTo>
                <a:lnTo>
                  <a:pt x="332659" y="160528"/>
                </a:lnTo>
                <a:lnTo>
                  <a:pt x="367265" y="201433"/>
                </a:lnTo>
                <a:lnTo>
                  <a:pt x="377731" y="236065"/>
                </a:lnTo>
                <a:lnTo>
                  <a:pt x="332659" y="307420"/>
                </a:lnTo>
                <a:lnTo>
                  <a:pt x="270705" y="375680"/>
                </a:lnTo>
                <a:lnTo>
                  <a:pt x="159492" y="419765"/>
                </a:lnTo>
                <a:lnTo>
                  <a:pt x="124869" y="437583"/>
                </a:lnTo>
                <a:lnTo>
                  <a:pt x="114378" y="481667"/>
                </a:lnTo>
                <a:lnTo>
                  <a:pt x="114378" y="522573"/>
                </a:lnTo>
                <a:lnTo>
                  <a:pt x="169992" y="542482"/>
                </a:lnTo>
                <a:lnTo>
                  <a:pt x="239222" y="569837"/>
                </a:lnTo>
                <a:lnTo>
                  <a:pt x="284379" y="614925"/>
                </a:lnTo>
                <a:lnTo>
                  <a:pt x="315862" y="604469"/>
                </a:lnTo>
                <a:lnTo>
                  <a:pt x="346248" y="574019"/>
                </a:lnTo>
                <a:lnTo>
                  <a:pt x="270705" y="533030"/>
                </a:lnTo>
                <a:lnTo>
                  <a:pt x="190942" y="512117"/>
                </a:lnTo>
                <a:lnTo>
                  <a:pt x="135361" y="487941"/>
                </a:lnTo>
                <a:lnTo>
                  <a:pt x="138509" y="460671"/>
                </a:lnTo>
                <a:lnTo>
                  <a:pt x="210946" y="447036"/>
                </a:lnTo>
                <a:lnTo>
                  <a:pt x="252896" y="419765"/>
                </a:lnTo>
                <a:lnTo>
                  <a:pt x="332659" y="375680"/>
                </a:lnTo>
                <a:lnTo>
                  <a:pt x="398748" y="314782"/>
                </a:lnTo>
                <a:lnTo>
                  <a:pt x="440698" y="215069"/>
                </a:lnTo>
                <a:lnTo>
                  <a:pt x="419765" y="181524"/>
                </a:lnTo>
                <a:lnTo>
                  <a:pt x="374608" y="122801"/>
                </a:lnTo>
                <a:lnTo>
                  <a:pt x="305311" y="81811"/>
                </a:lnTo>
                <a:lnTo>
                  <a:pt x="207739" y="27270"/>
                </a:lnTo>
                <a:lnTo>
                  <a:pt x="114378" y="10456"/>
                </a:lnTo>
                <a:lnTo>
                  <a:pt x="24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32625" y="3667309"/>
            <a:ext cx="536575" cy="994410"/>
          </a:xfrm>
          <a:custGeom>
            <a:avLst/>
            <a:gdLst/>
            <a:ahLst/>
            <a:cxnLst/>
            <a:rect l="l" t="t" r="r" b="b"/>
            <a:pathLst>
              <a:path w="536575" h="994410">
                <a:moveTo>
                  <a:pt x="520777" y="960229"/>
                </a:moveTo>
                <a:lnTo>
                  <a:pt x="291705" y="960229"/>
                </a:lnTo>
                <a:lnTo>
                  <a:pt x="306392" y="963376"/>
                </a:lnTo>
                <a:lnTo>
                  <a:pt x="407172" y="969673"/>
                </a:lnTo>
                <a:lnTo>
                  <a:pt x="483728" y="993809"/>
                </a:lnTo>
                <a:lnTo>
                  <a:pt x="510991" y="980167"/>
                </a:lnTo>
                <a:lnTo>
                  <a:pt x="520777" y="960229"/>
                </a:lnTo>
                <a:close/>
              </a:path>
              <a:path w="536575" h="994410">
                <a:moveTo>
                  <a:pt x="61911" y="0"/>
                </a:moveTo>
                <a:lnTo>
                  <a:pt x="13639" y="0"/>
                </a:lnTo>
                <a:lnTo>
                  <a:pt x="0" y="71355"/>
                </a:lnTo>
                <a:lnTo>
                  <a:pt x="34631" y="113348"/>
                </a:lnTo>
                <a:lnTo>
                  <a:pt x="145861" y="212015"/>
                </a:lnTo>
                <a:lnTo>
                  <a:pt x="243425" y="337945"/>
                </a:lnTo>
                <a:lnTo>
                  <a:pt x="306392" y="468066"/>
                </a:lnTo>
                <a:lnTo>
                  <a:pt x="315845" y="553064"/>
                </a:lnTo>
                <a:lnTo>
                  <a:pt x="312722" y="614984"/>
                </a:lnTo>
                <a:lnTo>
                  <a:pt x="285459" y="754548"/>
                </a:lnTo>
                <a:lnTo>
                  <a:pt x="249756" y="867880"/>
                </a:lnTo>
                <a:lnTo>
                  <a:pt x="219285" y="932944"/>
                </a:lnTo>
                <a:lnTo>
                  <a:pt x="211942" y="973871"/>
                </a:lnTo>
                <a:lnTo>
                  <a:pt x="243425" y="973871"/>
                </a:lnTo>
                <a:lnTo>
                  <a:pt x="291705" y="960229"/>
                </a:lnTo>
                <a:lnTo>
                  <a:pt x="520777" y="960229"/>
                </a:lnTo>
                <a:lnTo>
                  <a:pt x="536228" y="928746"/>
                </a:lnTo>
                <a:lnTo>
                  <a:pt x="274909" y="928746"/>
                </a:lnTo>
                <a:lnTo>
                  <a:pt x="281239" y="881524"/>
                </a:lnTo>
                <a:lnTo>
                  <a:pt x="323189" y="809115"/>
                </a:lnTo>
                <a:lnTo>
                  <a:pt x="357795" y="696829"/>
                </a:lnTo>
                <a:lnTo>
                  <a:pt x="386155" y="601340"/>
                </a:lnTo>
                <a:lnTo>
                  <a:pt x="365138" y="492199"/>
                </a:lnTo>
                <a:lnTo>
                  <a:pt x="333655" y="375722"/>
                </a:lnTo>
                <a:lnTo>
                  <a:pt x="270688" y="242448"/>
                </a:lnTo>
                <a:lnTo>
                  <a:pt x="180459" y="119705"/>
                </a:lnTo>
                <a:lnTo>
                  <a:pt x="103886" y="30449"/>
                </a:lnTo>
                <a:lnTo>
                  <a:pt x="61911" y="0"/>
                </a:lnTo>
                <a:close/>
              </a:path>
              <a:path w="536575" h="994410">
                <a:moveTo>
                  <a:pt x="396621" y="898313"/>
                </a:moveTo>
                <a:lnTo>
                  <a:pt x="315845" y="908811"/>
                </a:lnTo>
                <a:lnTo>
                  <a:pt x="274909" y="928746"/>
                </a:lnTo>
                <a:lnTo>
                  <a:pt x="536228" y="928746"/>
                </a:lnTo>
                <a:lnTo>
                  <a:pt x="510991" y="901466"/>
                </a:lnTo>
                <a:lnTo>
                  <a:pt x="396621" y="898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95796" y="3665218"/>
            <a:ext cx="361315" cy="1012825"/>
          </a:xfrm>
          <a:custGeom>
            <a:avLst/>
            <a:gdLst/>
            <a:ahLst/>
            <a:cxnLst/>
            <a:rect l="l" t="t" r="r" b="b"/>
            <a:pathLst>
              <a:path w="361314" h="1012825">
                <a:moveTo>
                  <a:pt x="278065" y="0"/>
                </a:moveTo>
                <a:lnTo>
                  <a:pt x="249739" y="0"/>
                </a:lnTo>
                <a:lnTo>
                  <a:pt x="204616" y="95530"/>
                </a:lnTo>
                <a:lnTo>
                  <a:pt x="173132" y="235095"/>
                </a:lnTo>
                <a:lnTo>
                  <a:pt x="135361" y="389358"/>
                </a:lnTo>
                <a:lnTo>
                  <a:pt x="100729" y="545711"/>
                </a:lnTo>
                <a:lnTo>
                  <a:pt x="100729" y="603431"/>
                </a:lnTo>
                <a:lnTo>
                  <a:pt x="135361" y="706273"/>
                </a:lnTo>
                <a:lnTo>
                  <a:pt x="183632" y="760839"/>
                </a:lnTo>
                <a:lnTo>
                  <a:pt x="228747" y="829049"/>
                </a:lnTo>
                <a:lnTo>
                  <a:pt x="260230" y="879416"/>
                </a:lnTo>
                <a:lnTo>
                  <a:pt x="246590" y="903558"/>
                </a:lnTo>
                <a:lnTo>
                  <a:pt x="166836" y="914048"/>
                </a:lnTo>
                <a:lnTo>
                  <a:pt x="37771" y="933986"/>
                </a:lnTo>
                <a:lnTo>
                  <a:pt x="0" y="965468"/>
                </a:lnTo>
                <a:lnTo>
                  <a:pt x="31474" y="992752"/>
                </a:lnTo>
                <a:lnTo>
                  <a:pt x="103877" y="1012690"/>
                </a:lnTo>
                <a:lnTo>
                  <a:pt x="187827" y="971764"/>
                </a:lnTo>
                <a:lnTo>
                  <a:pt x="249739" y="944480"/>
                </a:lnTo>
                <a:lnTo>
                  <a:pt x="329485" y="933986"/>
                </a:lnTo>
                <a:lnTo>
                  <a:pt x="360969" y="924538"/>
                </a:lnTo>
                <a:lnTo>
                  <a:pt x="350468" y="889914"/>
                </a:lnTo>
                <a:lnTo>
                  <a:pt x="260230" y="801762"/>
                </a:lnTo>
                <a:lnTo>
                  <a:pt x="207764" y="709418"/>
                </a:lnTo>
                <a:lnTo>
                  <a:pt x="162641" y="647499"/>
                </a:lnTo>
                <a:lnTo>
                  <a:pt x="156344" y="586642"/>
                </a:lnTo>
                <a:lnTo>
                  <a:pt x="177336" y="484846"/>
                </a:lnTo>
                <a:lnTo>
                  <a:pt x="225599" y="378859"/>
                </a:lnTo>
                <a:lnTo>
                  <a:pt x="278065" y="198363"/>
                </a:lnTo>
                <a:lnTo>
                  <a:pt x="323189" y="92351"/>
                </a:lnTo>
                <a:lnTo>
                  <a:pt x="318994" y="30449"/>
                </a:lnTo>
                <a:lnTo>
                  <a:pt x="278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24973" y="2038689"/>
            <a:ext cx="178435" cy="208279"/>
          </a:xfrm>
          <a:custGeom>
            <a:avLst/>
            <a:gdLst/>
            <a:ahLst/>
            <a:cxnLst/>
            <a:rect l="l" t="t" r="r" b="b"/>
            <a:pathLst>
              <a:path w="178435" h="208280">
                <a:moveTo>
                  <a:pt x="161483" y="30449"/>
                </a:moveTo>
                <a:lnTo>
                  <a:pt x="115458" y="30449"/>
                </a:lnTo>
                <a:lnTo>
                  <a:pt x="142721" y="63993"/>
                </a:lnTo>
                <a:lnTo>
                  <a:pt x="136391" y="101804"/>
                </a:lnTo>
                <a:lnTo>
                  <a:pt x="111238" y="125896"/>
                </a:lnTo>
                <a:lnTo>
                  <a:pt x="48263" y="132253"/>
                </a:lnTo>
                <a:lnTo>
                  <a:pt x="10491" y="156345"/>
                </a:lnTo>
                <a:lnTo>
                  <a:pt x="0" y="197251"/>
                </a:lnTo>
                <a:lnTo>
                  <a:pt x="27279" y="207791"/>
                </a:lnTo>
                <a:lnTo>
                  <a:pt x="37771" y="176338"/>
                </a:lnTo>
                <a:lnTo>
                  <a:pt x="69288" y="156345"/>
                </a:lnTo>
                <a:lnTo>
                  <a:pt x="121704" y="156345"/>
                </a:lnTo>
                <a:lnTo>
                  <a:pt x="157408" y="132253"/>
                </a:lnTo>
                <a:lnTo>
                  <a:pt x="178340" y="91264"/>
                </a:lnTo>
                <a:lnTo>
                  <a:pt x="178340" y="60898"/>
                </a:lnTo>
                <a:lnTo>
                  <a:pt x="161483" y="30449"/>
                </a:lnTo>
                <a:close/>
              </a:path>
              <a:path w="178435" h="208280">
                <a:moveTo>
                  <a:pt x="69288" y="0"/>
                </a:moveTo>
                <a:lnTo>
                  <a:pt x="20983" y="9452"/>
                </a:lnTo>
                <a:lnTo>
                  <a:pt x="10491" y="30449"/>
                </a:lnTo>
                <a:lnTo>
                  <a:pt x="27279" y="40905"/>
                </a:lnTo>
                <a:lnTo>
                  <a:pt x="73424" y="30449"/>
                </a:lnTo>
                <a:lnTo>
                  <a:pt x="161483" y="30449"/>
                </a:lnTo>
                <a:lnTo>
                  <a:pt x="157408" y="23087"/>
                </a:lnTo>
                <a:lnTo>
                  <a:pt x="115458" y="3178"/>
                </a:lnTo>
                <a:lnTo>
                  <a:pt x="69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81943" y="2281113"/>
            <a:ext cx="55880" cy="57150"/>
          </a:xfrm>
          <a:custGeom>
            <a:avLst/>
            <a:gdLst/>
            <a:ahLst/>
            <a:cxnLst/>
            <a:rect l="l" t="t" r="r" b="b"/>
            <a:pathLst>
              <a:path w="55880" h="57150">
                <a:moveTo>
                  <a:pt x="27288" y="0"/>
                </a:moveTo>
                <a:lnTo>
                  <a:pt x="8398" y="20996"/>
                </a:lnTo>
                <a:lnTo>
                  <a:pt x="0" y="53537"/>
                </a:lnTo>
                <a:lnTo>
                  <a:pt x="27288" y="56632"/>
                </a:lnTo>
                <a:lnTo>
                  <a:pt x="50373" y="41993"/>
                </a:lnTo>
                <a:lnTo>
                  <a:pt x="55614" y="3178"/>
                </a:lnTo>
                <a:lnTo>
                  <a:pt x="27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3848" y="1761744"/>
            <a:ext cx="2424683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42488" y="1970532"/>
            <a:ext cx="1676400" cy="854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18867" y="1786052"/>
            <a:ext cx="2357120" cy="1152525"/>
          </a:xfrm>
          <a:custGeom>
            <a:avLst/>
            <a:gdLst/>
            <a:ahLst/>
            <a:cxnLst/>
            <a:rect l="l" t="t" r="r" b="b"/>
            <a:pathLst>
              <a:path w="2357120" h="1152525">
                <a:moveTo>
                  <a:pt x="1336152" y="0"/>
                </a:moveTo>
                <a:lnTo>
                  <a:pt x="1279715" y="686"/>
                </a:lnTo>
                <a:lnTo>
                  <a:pt x="1223867" y="3101"/>
                </a:lnTo>
                <a:lnTo>
                  <a:pt x="1168710" y="7206"/>
                </a:lnTo>
                <a:lnTo>
                  <a:pt x="1114342" y="12961"/>
                </a:lnTo>
                <a:lnTo>
                  <a:pt x="1060864" y="20326"/>
                </a:lnTo>
                <a:lnTo>
                  <a:pt x="1008377" y="29262"/>
                </a:lnTo>
                <a:lnTo>
                  <a:pt x="956981" y="39730"/>
                </a:lnTo>
                <a:lnTo>
                  <a:pt x="906776" y="51689"/>
                </a:lnTo>
                <a:lnTo>
                  <a:pt x="857863" y="65100"/>
                </a:lnTo>
                <a:lnTo>
                  <a:pt x="810341" y="79925"/>
                </a:lnTo>
                <a:lnTo>
                  <a:pt x="764310" y="96122"/>
                </a:lnTo>
                <a:lnTo>
                  <a:pt x="719872" y="113653"/>
                </a:lnTo>
                <a:lnTo>
                  <a:pt x="677126" y="132478"/>
                </a:lnTo>
                <a:lnTo>
                  <a:pt x="636173" y="152557"/>
                </a:lnTo>
                <a:lnTo>
                  <a:pt x="597113" y="173852"/>
                </a:lnTo>
                <a:lnTo>
                  <a:pt x="560046" y="196321"/>
                </a:lnTo>
                <a:lnTo>
                  <a:pt x="525072" y="219927"/>
                </a:lnTo>
                <a:lnTo>
                  <a:pt x="492292" y="244628"/>
                </a:lnTo>
                <a:lnTo>
                  <a:pt x="461806" y="270387"/>
                </a:lnTo>
                <a:lnTo>
                  <a:pt x="433714" y="297162"/>
                </a:lnTo>
                <a:lnTo>
                  <a:pt x="385114" y="353607"/>
                </a:lnTo>
                <a:lnTo>
                  <a:pt x="347294" y="413645"/>
                </a:lnTo>
                <a:lnTo>
                  <a:pt x="321056" y="476960"/>
                </a:lnTo>
                <a:lnTo>
                  <a:pt x="0" y="590244"/>
                </a:lnTo>
                <a:lnTo>
                  <a:pt x="328421" y="696670"/>
                </a:lnTo>
                <a:lnTo>
                  <a:pt x="343323" y="730707"/>
                </a:lnTo>
                <a:lnTo>
                  <a:pt x="361700" y="763890"/>
                </a:lnTo>
                <a:lnTo>
                  <a:pt x="383436" y="796157"/>
                </a:lnTo>
                <a:lnTo>
                  <a:pt x="408415" y="827445"/>
                </a:lnTo>
                <a:lnTo>
                  <a:pt x="436522" y="857690"/>
                </a:lnTo>
                <a:lnTo>
                  <a:pt x="467641" y="886831"/>
                </a:lnTo>
                <a:lnTo>
                  <a:pt x="501656" y="914804"/>
                </a:lnTo>
                <a:lnTo>
                  <a:pt x="538451" y="941547"/>
                </a:lnTo>
                <a:lnTo>
                  <a:pt x="577910" y="966995"/>
                </a:lnTo>
                <a:lnTo>
                  <a:pt x="619918" y="991088"/>
                </a:lnTo>
                <a:lnTo>
                  <a:pt x="664359" y="1013761"/>
                </a:lnTo>
                <a:lnTo>
                  <a:pt x="711116" y="1034953"/>
                </a:lnTo>
                <a:lnTo>
                  <a:pt x="760075" y="1054599"/>
                </a:lnTo>
                <a:lnTo>
                  <a:pt x="811118" y="1072637"/>
                </a:lnTo>
                <a:lnTo>
                  <a:pt x="864131" y="1089005"/>
                </a:lnTo>
                <a:lnTo>
                  <a:pt x="918998" y="1103639"/>
                </a:lnTo>
                <a:lnTo>
                  <a:pt x="975602" y="1116477"/>
                </a:lnTo>
                <a:lnTo>
                  <a:pt x="1033829" y="1127456"/>
                </a:lnTo>
                <a:lnTo>
                  <a:pt x="1093561" y="1136512"/>
                </a:lnTo>
                <a:lnTo>
                  <a:pt x="1154683" y="1143583"/>
                </a:lnTo>
                <a:lnTo>
                  <a:pt x="1212287" y="1148322"/>
                </a:lnTo>
                <a:lnTo>
                  <a:pt x="1269603" y="1151213"/>
                </a:lnTo>
                <a:lnTo>
                  <a:pt x="1326529" y="1152295"/>
                </a:lnTo>
                <a:lnTo>
                  <a:pt x="1382966" y="1151609"/>
                </a:lnTo>
                <a:lnTo>
                  <a:pt x="1438814" y="1149194"/>
                </a:lnTo>
                <a:lnTo>
                  <a:pt x="1493971" y="1145089"/>
                </a:lnTo>
                <a:lnTo>
                  <a:pt x="1548339" y="1139334"/>
                </a:lnTo>
                <a:lnTo>
                  <a:pt x="1601817" y="1131969"/>
                </a:lnTo>
                <a:lnTo>
                  <a:pt x="1654304" y="1123032"/>
                </a:lnTo>
                <a:lnTo>
                  <a:pt x="1705700" y="1112565"/>
                </a:lnTo>
                <a:lnTo>
                  <a:pt x="1755905" y="1100606"/>
                </a:lnTo>
                <a:lnTo>
                  <a:pt x="1804818" y="1087194"/>
                </a:lnTo>
                <a:lnTo>
                  <a:pt x="1852340" y="1072370"/>
                </a:lnTo>
                <a:lnTo>
                  <a:pt x="1898371" y="1056172"/>
                </a:lnTo>
                <a:lnTo>
                  <a:pt x="1942809" y="1038642"/>
                </a:lnTo>
                <a:lnTo>
                  <a:pt x="1985555" y="1019817"/>
                </a:lnTo>
                <a:lnTo>
                  <a:pt x="2026508" y="999737"/>
                </a:lnTo>
                <a:lnTo>
                  <a:pt x="2065568" y="978443"/>
                </a:lnTo>
                <a:lnTo>
                  <a:pt x="2102635" y="955973"/>
                </a:lnTo>
                <a:lnTo>
                  <a:pt x="2137609" y="932368"/>
                </a:lnTo>
                <a:lnTo>
                  <a:pt x="2170389" y="907666"/>
                </a:lnTo>
                <a:lnTo>
                  <a:pt x="2200875" y="881908"/>
                </a:lnTo>
                <a:lnTo>
                  <a:pt x="2228967" y="855132"/>
                </a:lnTo>
                <a:lnTo>
                  <a:pt x="2277567" y="798688"/>
                </a:lnTo>
                <a:lnTo>
                  <a:pt x="2315387" y="738650"/>
                </a:lnTo>
                <a:lnTo>
                  <a:pt x="2341625" y="675334"/>
                </a:lnTo>
                <a:lnTo>
                  <a:pt x="2355693" y="606046"/>
                </a:lnTo>
                <a:lnTo>
                  <a:pt x="2357131" y="571758"/>
                </a:lnTo>
                <a:lnTo>
                  <a:pt x="2354955" y="537801"/>
                </a:lnTo>
                <a:lnTo>
                  <a:pt x="2340109" y="471158"/>
                </a:lnTo>
                <a:lnTo>
                  <a:pt x="2311853" y="406677"/>
                </a:lnTo>
                <a:lnTo>
                  <a:pt x="2270884" y="344916"/>
                </a:lnTo>
                <a:lnTo>
                  <a:pt x="2245851" y="315229"/>
                </a:lnTo>
                <a:lnTo>
                  <a:pt x="2217901" y="286433"/>
                </a:lnTo>
                <a:lnTo>
                  <a:pt x="2187122" y="258595"/>
                </a:lnTo>
                <a:lnTo>
                  <a:pt x="2153602" y="231787"/>
                </a:lnTo>
                <a:lnTo>
                  <a:pt x="2117426" y="206078"/>
                </a:lnTo>
                <a:lnTo>
                  <a:pt x="2078683" y="181538"/>
                </a:lnTo>
                <a:lnTo>
                  <a:pt x="2037460" y="158236"/>
                </a:lnTo>
                <a:lnTo>
                  <a:pt x="1993843" y="136243"/>
                </a:lnTo>
                <a:lnTo>
                  <a:pt x="1947921" y="115628"/>
                </a:lnTo>
                <a:lnTo>
                  <a:pt x="1899780" y="96461"/>
                </a:lnTo>
                <a:lnTo>
                  <a:pt x="1849507" y="78813"/>
                </a:lnTo>
                <a:lnTo>
                  <a:pt x="1797191" y="62752"/>
                </a:lnTo>
                <a:lnTo>
                  <a:pt x="1742917" y="48349"/>
                </a:lnTo>
                <a:lnTo>
                  <a:pt x="1686774" y="35674"/>
                </a:lnTo>
                <a:lnTo>
                  <a:pt x="1628848" y="24796"/>
                </a:lnTo>
                <a:lnTo>
                  <a:pt x="1569227" y="15785"/>
                </a:lnTo>
                <a:lnTo>
                  <a:pt x="1507997" y="8711"/>
                </a:lnTo>
                <a:lnTo>
                  <a:pt x="1450394" y="3973"/>
                </a:lnTo>
                <a:lnTo>
                  <a:pt x="1393078" y="1082"/>
                </a:lnTo>
                <a:lnTo>
                  <a:pt x="1336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18867" y="1786052"/>
            <a:ext cx="2357120" cy="1152525"/>
          </a:xfrm>
          <a:custGeom>
            <a:avLst/>
            <a:gdLst/>
            <a:ahLst/>
            <a:cxnLst/>
            <a:rect l="l" t="t" r="r" b="b"/>
            <a:pathLst>
              <a:path w="2357120" h="1152525">
                <a:moveTo>
                  <a:pt x="0" y="590244"/>
                </a:moveTo>
                <a:lnTo>
                  <a:pt x="321056" y="476960"/>
                </a:lnTo>
                <a:lnTo>
                  <a:pt x="332677" y="444913"/>
                </a:lnTo>
                <a:lnTo>
                  <a:pt x="347294" y="413645"/>
                </a:lnTo>
                <a:lnTo>
                  <a:pt x="385114" y="353607"/>
                </a:lnTo>
                <a:lnTo>
                  <a:pt x="433714" y="297162"/>
                </a:lnTo>
                <a:lnTo>
                  <a:pt x="461806" y="270387"/>
                </a:lnTo>
                <a:lnTo>
                  <a:pt x="492292" y="244628"/>
                </a:lnTo>
                <a:lnTo>
                  <a:pt x="525072" y="219927"/>
                </a:lnTo>
                <a:lnTo>
                  <a:pt x="560046" y="196321"/>
                </a:lnTo>
                <a:lnTo>
                  <a:pt x="597113" y="173852"/>
                </a:lnTo>
                <a:lnTo>
                  <a:pt x="636173" y="152557"/>
                </a:lnTo>
                <a:lnTo>
                  <a:pt x="677126" y="132478"/>
                </a:lnTo>
                <a:lnTo>
                  <a:pt x="719872" y="113653"/>
                </a:lnTo>
                <a:lnTo>
                  <a:pt x="764310" y="96122"/>
                </a:lnTo>
                <a:lnTo>
                  <a:pt x="810341" y="79925"/>
                </a:lnTo>
                <a:lnTo>
                  <a:pt x="857863" y="65100"/>
                </a:lnTo>
                <a:lnTo>
                  <a:pt x="906776" y="51689"/>
                </a:lnTo>
                <a:lnTo>
                  <a:pt x="956981" y="39730"/>
                </a:lnTo>
                <a:lnTo>
                  <a:pt x="1008377" y="29262"/>
                </a:lnTo>
                <a:lnTo>
                  <a:pt x="1060864" y="20326"/>
                </a:lnTo>
                <a:lnTo>
                  <a:pt x="1114342" y="12961"/>
                </a:lnTo>
                <a:lnTo>
                  <a:pt x="1168710" y="7206"/>
                </a:lnTo>
                <a:lnTo>
                  <a:pt x="1223867" y="3101"/>
                </a:lnTo>
                <a:lnTo>
                  <a:pt x="1279715" y="686"/>
                </a:lnTo>
                <a:lnTo>
                  <a:pt x="1336152" y="0"/>
                </a:lnTo>
                <a:lnTo>
                  <a:pt x="1393078" y="1082"/>
                </a:lnTo>
                <a:lnTo>
                  <a:pt x="1450394" y="3973"/>
                </a:lnTo>
                <a:lnTo>
                  <a:pt x="1507997" y="8711"/>
                </a:lnTo>
                <a:lnTo>
                  <a:pt x="1569227" y="15785"/>
                </a:lnTo>
                <a:lnTo>
                  <a:pt x="1628848" y="24796"/>
                </a:lnTo>
                <a:lnTo>
                  <a:pt x="1686774" y="35674"/>
                </a:lnTo>
                <a:lnTo>
                  <a:pt x="1742917" y="48349"/>
                </a:lnTo>
                <a:lnTo>
                  <a:pt x="1797191" y="62752"/>
                </a:lnTo>
                <a:lnTo>
                  <a:pt x="1849507" y="78813"/>
                </a:lnTo>
                <a:lnTo>
                  <a:pt x="1899780" y="96461"/>
                </a:lnTo>
                <a:lnTo>
                  <a:pt x="1947921" y="115628"/>
                </a:lnTo>
                <a:lnTo>
                  <a:pt x="1993843" y="136243"/>
                </a:lnTo>
                <a:lnTo>
                  <a:pt x="2037460" y="158236"/>
                </a:lnTo>
                <a:lnTo>
                  <a:pt x="2078683" y="181538"/>
                </a:lnTo>
                <a:lnTo>
                  <a:pt x="2117426" y="206078"/>
                </a:lnTo>
                <a:lnTo>
                  <a:pt x="2153602" y="231787"/>
                </a:lnTo>
                <a:lnTo>
                  <a:pt x="2187122" y="258595"/>
                </a:lnTo>
                <a:lnTo>
                  <a:pt x="2217901" y="286433"/>
                </a:lnTo>
                <a:lnTo>
                  <a:pt x="2245851" y="315229"/>
                </a:lnTo>
                <a:lnTo>
                  <a:pt x="2270884" y="344916"/>
                </a:lnTo>
                <a:lnTo>
                  <a:pt x="2311853" y="406677"/>
                </a:lnTo>
                <a:lnTo>
                  <a:pt x="2340109" y="471158"/>
                </a:lnTo>
                <a:lnTo>
                  <a:pt x="2354955" y="537801"/>
                </a:lnTo>
                <a:lnTo>
                  <a:pt x="2357131" y="571758"/>
                </a:lnTo>
                <a:lnTo>
                  <a:pt x="2355693" y="606046"/>
                </a:lnTo>
                <a:lnTo>
                  <a:pt x="2341625" y="675334"/>
                </a:lnTo>
                <a:lnTo>
                  <a:pt x="2315387" y="738650"/>
                </a:lnTo>
                <a:lnTo>
                  <a:pt x="2277567" y="798688"/>
                </a:lnTo>
                <a:lnTo>
                  <a:pt x="2228967" y="855132"/>
                </a:lnTo>
                <a:lnTo>
                  <a:pt x="2200875" y="881908"/>
                </a:lnTo>
                <a:lnTo>
                  <a:pt x="2170389" y="907666"/>
                </a:lnTo>
                <a:lnTo>
                  <a:pt x="2137609" y="932368"/>
                </a:lnTo>
                <a:lnTo>
                  <a:pt x="2102635" y="955973"/>
                </a:lnTo>
                <a:lnTo>
                  <a:pt x="2065568" y="978443"/>
                </a:lnTo>
                <a:lnTo>
                  <a:pt x="2026508" y="999737"/>
                </a:lnTo>
                <a:lnTo>
                  <a:pt x="1985555" y="1019817"/>
                </a:lnTo>
                <a:lnTo>
                  <a:pt x="1942809" y="1038642"/>
                </a:lnTo>
                <a:lnTo>
                  <a:pt x="1898371" y="1056172"/>
                </a:lnTo>
                <a:lnTo>
                  <a:pt x="1852340" y="1072370"/>
                </a:lnTo>
                <a:lnTo>
                  <a:pt x="1804818" y="1087194"/>
                </a:lnTo>
                <a:lnTo>
                  <a:pt x="1755905" y="1100606"/>
                </a:lnTo>
                <a:lnTo>
                  <a:pt x="1705700" y="1112565"/>
                </a:lnTo>
                <a:lnTo>
                  <a:pt x="1654304" y="1123032"/>
                </a:lnTo>
                <a:lnTo>
                  <a:pt x="1601817" y="1131969"/>
                </a:lnTo>
                <a:lnTo>
                  <a:pt x="1548339" y="1139334"/>
                </a:lnTo>
                <a:lnTo>
                  <a:pt x="1493971" y="1145089"/>
                </a:lnTo>
                <a:lnTo>
                  <a:pt x="1438814" y="1149194"/>
                </a:lnTo>
                <a:lnTo>
                  <a:pt x="1382966" y="1151609"/>
                </a:lnTo>
                <a:lnTo>
                  <a:pt x="1326529" y="1152295"/>
                </a:lnTo>
                <a:lnTo>
                  <a:pt x="1269603" y="1151213"/>
                </a:lnTo>
                <a:lnTo>
                  <a:pt x="1212287" y="1148322"/>
                </a:lnTo>
                <a:lnTo>
                  <a:pt x="1154683" y="1143583"/>
                </a:lnTo>
                <a:lnTo>
                  <a:pt x="1093561" y="1136512"/>
                </a:lnTo>
                <a:lnTo>
                  <a:pt x="1033829" y="1127456"/>
                </a:lnTo>
                <a:lnTo>
                  <a:pt x="975602" y="1116477"/>
                </a:lnTo>
                <a:lnTo>
                  <a:pt x="918998" y="1103639"/>
                </a:lnTo>
                <a:lnTo>
                  <a:pt x="864131" y="1089005"/>
                </a:lnTo>
                <a:lnTo>
                  <a:pt x="811118" y="1072637"/>
                </a:lnTo>
                <a:lnTo>
                  <a:pt x="760075" y="1054599"/>
                </a:lnTo>
                <a:lnTo>
                  <a:pt x="711116" y="1034953"/>
                </a:lnTo>
                <a:lnTo>
                  <a:pt x="664359" y="1013761"/>
                </a:lnTo>
                <a:lnTo>
                  <a:pt x="619918" y="991088"/>
                </a:lnTo>
                <a:lnTo>
                  <a:pt x="577910" y="966995"/>
                </a:lnTo>
                <a:lnTo>
                  <a:pt x="538451" y="941547"/>
                </a:lnTo>
                <a:lnTo>
                  <a:pt x="501656" y="914804"/>
                </a:lnTo>
                <a:lnTo>
                  <a:pt x="467641" y="886831"/>
                </a:lnTo>
                <a:lnTo>
                  <a:pt x="436522" y="857690"/>
                </a:lnTo>
                <a:lnTo>
                  <a:pt x="408415" y="827445"/>
                </a:lnTo>
                <a:lnTo>
                  <a:pt x="383436" y="796157"/>
                </a:lnTo>
                <a:lnTo>
                  <a:pt x="361700" y="763890"/>
                </a:lnTo>
                <a:lnTo>
                  <a:pt x="328421" y="696670"/>
                </a:lnTo>
                <a:lnTo>
                  <a:pt x="0" y="590244"/>
                </a:lnTo>
                <a:close/>
              </a:path>
            </a:pathLst>
          </a:custGeom>
          <a:ln w="12191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55009" y="2038730"/>
            <a:ext cx="138938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 marR="5080" indent="-50800" algn="just">
              <a:lnSpc>
                <a:spcPct val="100000"/>
              </a:lnSpc>
            </a:pPr>
            <a:r>
              <a:rPr sz="1400" spc="80" dirty="0">
                <a:latin typeface="Verdana"/>
                <a:cs typeface="Verdana"/>
              </a:rPr>
              <a:t>Can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recur</a:t>
            </a:r>
            <a:r>
              <a:rPr sz="1400" spc="-65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5" dirty="0">
                <a:latin typeface="Verdana"/>
                <a:cs typeface="Verdana"/>
              </a:rPr>
              <a:t>ve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re</a:t>
            </a:r>
            <a:r>
              <a:rPr sz="1400" spc="-35" dirty="0">
                <a:latin typeface="Verdana"/>
                <a:cs typeface="Verdana"/>
              </a:rPr>
              <a:t>l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5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50" dirty="0">
                <a:latin typeface="Verdana"/>
                <a:cs typeface="Verdana"/>
              </a:rPr>
              <a:t>h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85" dirty="0">
                <a:latin typeface="Verdana"/>
                <a:cs typeface="Verdana"/>
              </a:rPr>
              <a:t>p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75" dirty="0">
                <a:latin typeface="Verdana"/>
                <a:cs typeface="Verdana"/>
              </a:rPr>
              <a:t>be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“</a:t>
            </a:r>
            <a:r>
              <a:rPr sz="1400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de</a:t>
            </a:r>
            <a:r>
              <a:rPr sz="1400" spc="3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65" dirty="0">
                <a:latin typeface="Verdana"/>
                <a:cs typeface="Verdana"/>
              </a:rPr>
              <a:t>f</a:t>
            </a:r>
            <a:r>
              <a:rPr sz="1400" spc="-90" dirty="0">
                <a:latin typeface="Verdana"/>
                <a:cs typeface="Verdana"/>
              </a:rPr>
              <a:t>y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60" dirty="0">
                <a:latin typeface="Verdana"/>
                <a:cs typeface="Verdana"/>
              </a:rPr>
              <a:t>g</a:t>
            </a:r>
            <a:r>
              <a:rPr sz="1400" spc="25" dirty="0">
                <a:latin typeface="Verdana"/>
                <a:cs typeface="Verdana"/>
              </a:rPr>
              <a:t>”</a:t>
            </a:r>
            <a:r>
              <a:rPr sz="1400" spc="65" dirty="0"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80147" y="4319016"/>
            <a:ext cx="2183892" cy="2476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58917" y="5164073"/>
            <a:ext cx="1675130" cy="1301750"/>
          </a:xfrm>
          <a:prstGeom prst="rect">
            <a:avLst/>
          </a:prstGeom>
          <a:ln w="44196">
            <a:solidFill>
              <a:srgbClr val="D11F2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71755" marR="67310" indent="-635" algn="ctr">
              <a:lnSpc>
                <a:spcPts val="1190"/>
              </a:lnSpc>
              <a:spcBef>
                <a:spcPts val="710"/>
              </a:spcBef>
            </a:pPr>
            <a:r>
              <a:rPr sz="1100" spc="-190" dirty="0">
                <a:latin typeface="Verdana"/>
                <a:cs typeface="Verdana"/>
              </a:rPr>
              <a:t>I</a:t>
            </a:r>
            <a:r>
              <a:rPr sz="1100" spc="-60" dirty="0">
                <a:latin typeface="Verdana"/>
                <a:cs typeface="Verdana"/>
              </a:rPr>
              <a:t>t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145" dirty="0">
                <a:latin typeface="Verdana"/>
                <a:cs typeface="Verdana"/>
              </a:rPr>
              <a:t>s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15" dirty="0">
                <a:latin typeface="Verdana"/>
                <a:cs typeface="Verdana"/>
              </a:rPr>
              <a:t>po</a:t>
            </a:r>
            <a:r>
              <a:rPr sz="1100" spc="-10" dirty="0">
                <a:latin typeface="Verdana"/>
                <a:cs typeface="Verdana"/>
              </a:rPr>
              <a:t>s</a:t>
            </a:r>
            <a:r>
              <a:rPr sz="1100" spc="-145" dirty="0">
                <a:latin typeface="Verdana"/>
                <a:cs typeface="Verdana"/>
              </a:rPr>
              <a:t>s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15" dirty="0">
                <a:latin typeface="Verdana"/>
                <a:cs typeface="Verdana"/>
              </a:rPr>
              <a:t>b</a:t>
            </a:r>
            <a:r>
              <a:rPr sz="1100" dirty="0">
                <a:latin typeface="Verdana"/>
                <a:cs typeface="Verdana"/>
              </a:rPr>
              <a:t>l</a:t>
            </a:r>
            <a:r>
              <a:rPr sz="1100" spc="60" dirty="0">
                <a:latin typeface="Verdana"/>
                <a:cs typeface="Verdana"/>
              </a:rPr>
              <a:t>e</a:t>
            </a:r>
            <a:r>
              <a:rPr sz="1100" spc="-1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to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10" dirty="0">
                <a:latin typeface="Verdana"/>
                <a:cs typeface="Verdana"/>
              </a:rPr>
              <a:t>ha</a:t>
            </a:r>
            <a:r>
              <a:rPr sz="1100" spc="20" dirty="0">
                <a:latin typeface="Verdana"/>
                <a:cs typeface="Verdana"/>
              </a:rPr>
              <a:t>v</a:t>
            </a:r>
            <a:r>
              <a:rPr sz="1100" spc="60" dirty="0">
                <a:latin typeface="Verdana"/>
                <a:cs typeface="Verdana"/>
              </a:rPr>
              <a:t>e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b="1" spc="-140" dirty="0">
                <a:latin typeface="Verdana"/>
                <a:cs typeface="Verdana"/>
              </a:rPr>
              <a:t>m</a:t>
            </a:r>
            <a:r>
              <a:rPr sz="1100" b="1" spc="-10" dirty="0">
                <a:latin typeface="Verdana"/>
                <a:cs typeface="Verdana"/>
              </a:rPr>
              <a:t>a</a:t>
            </a:r>
            <a:r>
              <a:rPr sz="1100" b="1" spc="-110" dirty="0">
                <a:latin typeface="Verdana"/>
                <a:cs typeface="Verdana"/>
              </a:rPr>
              <a:t>n</a:t>
            </a:r>
            <a:r>
              <a:rPr sz="1100" b="1" spc="-95" dirty="0">
                <a:latin typeface="Verdana"/>
                <a:cs typeface="Verdana"/>
              </a:rPr>
              <a:t>y</a:t>
            </a:r>
            <a:r>
              <a:rPr sz="1100" b="1" spc="-80" dirty="0">
                <a:latin typeface="Verdana"/>
                <a:cs typeface="Verdana"/>
              </a:rPr>
              <a:t> </a:t>
            </a:r>
            <a:r>
              <a:rPr sz="1100" spc="-140" dirty="0">
                <a:latin typeface="Verdana"/>
                <a:cs typeface="Verdana"/>
              </a:rPr>
              <a:t>r</a:t>
            </a:r>
            <a:r>
              <a:rPr sz="1100" spc="105" dirty="0">
                <a:latin typeface="Verdana"/>
                <a:cs typeface="Verdana"/>
              </a:rPr>
              <a:t>e</a:t>
            </a:r>
            <a:r>
              <a:rPr sz="1100" spc="95" dirty="0">
                <a:latin typeface="Verdana"/>
                <a:cs typeface="Verdana"/>
              </a:rPr>
              <a:t>c</a:t>
            </a:r>
            <a:r>
              <a:rPr sz="1100" spc="-100" dirty="0">
                <a:latin typeface="Verdana"/>
                <a:cs typeface="Verdana"/>
              </a:rPr>
              <a:t>u</a:t>
            </a:r>
            <a:r>
              <a:rPr sz="1100" spc="-80" dirty="0">
                <a:latin typeface="Verdana"/>
                <a:cs typeface="Verdana"/>
              </a:rPr>
              <a:t>r</a:t>
            </a:r>
            <a:r>
              <a:rPr sz="1100" spc="-145" dirty="0">
                <a:latin typeface="Verdana"/>
                <a:cs typeface="Verdana"/>
              </a:rPr>
              <a:t>s</a:t>
            </a:r>
            <a:r>
              <a:rPr sz="1100" spc="-90" dirty="0">
                <a:latin typeface="Verdana"/>
                <a:cs typeface="Verdana"/>
              </a:rPr>
              <a:t>i</a:t>
            </a:r>
            <a:r>
              <a:rPr sz="1100" spc="-30" dirty="0">
                <a:latin typeface="Verdana"/>
                <a:cs typeface="Verdana"/>
              </a:rPr>
              <a:t>v</a:t>
            </a:r>
            <a:r>
              <a:rPr sz="1100" spc="60" dirty="0">
                <a:latin typeface="Verdana"/>
                <a:cs typeface="Verdana"/>
              </a:rPr>
              <a:t>e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140" dirty="0">
                <a:latin typeface="Verdana"/>
                <a:cs typeface="Verdana"/>
              </a:rPr>
              <a:t>r</a:t>
            </a:r>
            <a:r>
              <a:rPr sz="1100" spc="-15" dirty="0">
                <a:latin typeface="Verdana"/>
                <a:cs typeface="Verdana"/>
              </a:rPr>
              <a:t>e</a:t>
            </a:r>
            <a:r>
              <a:rPr sz="1100" spc="-5" dirty="0">
                <a:latin typeface="Verdana"/>
                <a:cs typeface="Verdana"/>
              </a:rPr>
              <a:t>l</a:t>
            </a:r>
            <a:r>
              <a:rPr sz="1100" spc="-25" dirty="0">
                <a:latin typeface="Verdana"/>
                <a:cs typeface="Verdana"/>
              </a:rPr>
              <a:t>at</a:t>
            </a:r>
            <a:r>
              <a:rPr sz="1100" spc="-5" dirty="0">
                <a:latin typeface="Verdana"/>
                <a:cs typeface="Verdana"/>
              </a:rPr>
              <a:t>i</a:t>
            </a:r>
            <a:r>
              <a:rPr sz="1100" spc="15" dirty="0">
                <a:latin typeface="Verdana"/>
                <a:cs typeface="Verdana"/>
              </a:rPr>
              <a:t>o</a:t>
            </a:r>
            <a:r>
              <a:rPr sz="1100" spc="10" dirty="0">
                <a:latin typeface="Verdana"/>
                <a:cs typeface="Verdana"/>
              </a:rPr>
              <a:t>n</a:t>
            </a:r>
            <a:r>
              <a:rPr sz="1100" spc="-145" dirty="0">
                <a:latin typeface="Verdana"/>
                <a:cs typeface="Verdana"/>
              </a:rPr>
              <a:t>s</a:t>
            </a:r>
            <a:r>
              <a:rPr sz="1100" spc="-55" dirty="0">
                <a:latin typeface="Verdana"/>
                <a:cs typeface="Verdana"/>
              </a:rPr>
              <a:t>hi</a:t>
            </a:r>
            <a:r>
              <a:rPr sz="1100" spc="-50" dirty="0">
                <a:latin typeface="Verdana"/>
                <a:cs typeface="Verdana"/>
              </a:rPr>
              <a:t>p</a:t>
            </a:r>
            <a:r>
              <a:rPr sz="1100" spc="-35" dirty="0">
                <a:latin typeface="Verdana"/>
                <a:cs typeface="Verdana"/>
              </a:rPr>
              <a:t>s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60" dirty="0">
                <a:latin typeface="Verdana"/>
                <a:cs typeface="Verdana"/>
              </a:rPr>
              <a:t>be</a:t>
            </a:r>
            <a:r>
              <a:rPr sz="1100" spc="-15" dirty="0">
                <a:latin typeface="Verdana"/>
                <a:cs typeface="Verdana"/>
              </a:rPr>
              <a:t>t</a:t>
            </a:r>
            <a:r>
              <a:rPr sz="1100" spc="-40" dirty="0">
                <a:latin typeface="Verdana"/>
                <a:cs typeface="Verdana"/>
              </a:rPr>
              <a:t>w</a:t>
            </a:r>
            <a:r>
              <a:rPr sz="1100" spc="60" dirty="0">
                <a:latin typeface="Verdana"/>
                <a:cs typeface="Verdana"/>
              </a:rPr>
              <a:t>ee</a:t>
            </a:r>
            <a:r>
              <a:rPr sz="1100" spc="-25" dirty="0">
                <a:latin typeface="Verdana"/>
                <a:cs typeface="Verdana"/>
              </a:rPr>
              <a:t>n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t</a:t>
            </a:r>
            <a:r>
              <a:rPr sz="1100" spc="-60" dirty="0">
                <a:latin typeface="Verdana"/>
                <a:cs typeface="Verdana"/>
              </a:rPr>
              <a:t>h</a:t>
            </a:r>
            <a:r>
              <a:rPr sz="1100" spc="60" dirty="0">
                <a:latin typeface="Verdana"/>
                <a:cs typeface="Verdana"/>
              </a:rPr>
              <a:t>e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145" dirty="0">
                <a:latin typeface="Verdana"/>
                <a:cs typeface="Verdana"/>
              </a:rPr>
              <a:t>s</a:t>
            </a:r>
            <a:r>
              <a:rPr sz="1100" spc="35" dirty="0">
                <a:latin typeface="Verdana"/>
                <a:cs typeface="Verdana"/>
              </a:rPr>
              <a:t>am</a:t>
            </a:r>
            <a:r>
              <a:rPr sz="1100" spc="30" dirty="0">
                <a:latin typeface="Verdana"/>
                <a:cs typeface="Verdana"/>
              </a:rPr>
              <a:t>e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enti</a:t>
            </a:r>
            <a:r>
              <a:rPr sz="1100" spc="-60" dirty="0">
                <a:latin typeface="Verdana"/>
                <a:cs typeface="Verdana"/>
              </a:rPr>
              <a:t>ty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40" dirty="0">
                <a:latin typeface="Verdana"/>
                <a:cs typeface="Verdana"/>
              </a:rPr>
              <a:t>and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50" dirty="0">
                <a:latin typeface="Verdana"/>
                <a:cs typeface="Verdana"/>
              </a:rPr>
              <a:t>tse</a:t>
            </a:r>
            <a:r>
              <a:rPr sz="1100" spc="-80" dirty="0">
                <a:latin typeface="Verdana"/>
                <a:cs typeface="Verdana"/>
              </a:rPr>
              <a:t>l</a:t>
            </a:r>
            <a:r>
              <a:rPr sz="1100" spc="-45" dirty="0">
                <a:latin typeface="Verdana"/>
                <a:cs typeface="Verdana"/>
              </a:rPr>
              <a:t>f</a:t>
            </a:r>
            <a:r>
              <a:rPr sz="1100" spc="-95" dirty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68929" y="5164073"/>
            <a:ext cx="1673860" cy="1301750"/>
          </a:xfrm>
          <a:prstGeom prst="rect">
            <a:avLst/>
          </a:prstGeom>
          <a:ln w="44196">
            <a:solidFill>
              <a:srgbClr val="D11F2E"/>
            </a:solidFill>
          </a:ln>
        </p:spPr>
        <p:txBody>
          <a:bodyPr vert="horz" wrap="square" lIns="0" tIns="141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237490" indent="1905" algn="ctr">
              <a:lnSpc>
                <a:spcPts val="1190"/>
              </a:lnSpc>
            </a:pPr>
            <a:r>
              <a:rPr sz="1100" spc="-85" dirty="0">
                <a:latin typeface="Verdana"/>
                <a:cs typeface="Verdana"/>
              </a:rPr>
              <a:t>Bu</a:t>
            </a:r>
            <a:r>
              <a:rPr sz="1100" spc="-50" dirty="0">
                <a:latin typeface="Verdana"/>
                <a:cs typeface="Verdana"/>
              </a:rPr>
              <a:t>t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w</a:t>
            </a:r>
            <a:r>
              <a:rPr sz="1100" spc="60" dirty="0">
                <a:latin typeface="Verdana"/>
                <a:cs typeface="Verdana"/>
              </a:rPr>
              <a:t>e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spc="140" dirty="0">
                <a:latin typeface="Verdana"/>
                <a:cs typeface="Verdana"/>
              </a:rPr>
              <a:t>c</a:t>
            </a:r>
            <a:r>
              <a:rPr sz="1100" spc="20" dirty="0">
                <a:latin typeface="Verdana"/>
                <a:cs typeface="Verdana"/>
              </a:rPr>
              <a:t>anno</a:t>
            </a:r>
            <a:r>
              <a:rPr sz="1100" spc="-60" dirty="0">
                <a:latin typeface="Verdana"/>
                <a:cs typeface="Verdana"/>
              </a:rPr>
              <a:t>t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10" dirty="0">
                <a:latin typeface="Verdana"/>
                <a:cs typeface="Verdana"/>
              </a:rPr>
              <a:t>ha</a:t>
            </a:r>
            <a:r>
              <a:rPr sz="1100" spc="20" dirty="0">
                <a:latin typeface="Verdana"/>
                <a:cs typeface="Verdana"/>
              </a:rPr>
              <a:t>v</a:t>
            </a:r>
            <a:r>
              <a:rPr sz="1100" spc="60" dirty="0">
                <a:latin typeface="Verdana"/>
                <a:cs typeface="Verdana"/>
              </a:rPr>
              <a:t>e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35" dirty="0">
                <a:latin typeface="Verdana"/>
                <a:cs typeface="Verdana"/>
              </a:rPr>
              <a:t>dup</a:t>
            </a:r>
            <a:r>
              <a:rPr sz="1100" spc="-80" dirty="0">
                <a:latin typeface="Verdana"/>
                <a:cs typeface="Verdana"/>
              </a:rPr>
              <a:t>li</a:t>
            </a:r>
            <a:r>
              <a:rPr sz="1100" spc="140" dirty="0">
                <a:latin typeface="Verdana"/>
                <a:cs typeface="Verdana"/>
              </a:rPr>
              <a:t>c</a:t>
            </a:r>
            <a:r>
              <a:rPr sz="1100" spc="25" dirty="0">
                <a:latin typeface="Verdana"/>
                <a:cs typeface="Verdana"/>
              </a:rPr>
              <a:t>ate</a:t>
            </a:r>
            <a:r>
              <a:rPr sz="1100" spc="70" dirty="0">
                <a:latin typeface="Verdana"/>
                <a:cs typeface="Verdana"/>
              </a:rPr>
              <a:t>d</a:t>
            </a:r>
            <a:endParaRPr sz="1100">
              <a:latin typeface="Verdana"/>
              <a:cs typeface="Verdana"/>
            </a:endParaRPr>
          </a:p>
          <a:p>
            <a:pPr marL="73660" marR="69215" algn="ctr">
              <a:lnSpc>
                <a:spcPts val="1190"/>
              </a:lnSpc>
            </a:pPr>
            <a:r>
              <a:rPr sz="1100" spc="30" dirty="0">
                <a:latin typeface="Verdana"/>
                <a:cs typeface="Verdana"/>
              </a:rPr>
              <a:t>A</a:t>
            </a:r>
            <a:r>
              <a:rPr sz="1100" spc="-60" dirty="0">
                <a:latin typeface="Verdana"/>
                <a:cs typeface="Verdana"/>
              </a:rPr>
              <a:t>t</a:t>
            </a:r>
            <a:r>
              <a:rPr sz="1100" spc="-65" dirty="0">
                <a:latin typeface="Verdana"/>
                <a:cs typeface="Verdana"/>
              </a:rPr>
              <a:t>t</a:t>
            </a:r>
            <a:r>
              <a:rPr sz="1100" spc="-140" dirty="0">
                <a:latin typeface="Verdana"/>
                <a:cs typeface="Verdana"/>
              </a:rPr>
              <a:t>r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15" dirty="0">
                <a:latin typeface="Verdana"/>
                <a:cs typeface="Verdana"/>
              </a:rPr>
              <a:t>b</a:t>
            </a:r>
            <a:r>
              <a:rPr sz="1100" spc="20" dirty="0">
                <a:latin typeface="Verdana"/>
                <a:cs typeface="Verdana"/>
              </a:rPr>
              <a:t>u</a:t>
            </a:r>
            <a:r>
              <a:rPr sz="1100" dirty="0">
                <a:latin typeface="Verdana"/>
                <a:cs typeface="Verdana"/>
              </a:rPr>
              <a:t>te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Names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25" dirty="0">
                <a:latin typeface="Verdana"/>
                <a:cs typeface="Verdana"/>
              </a:rPr>
              <a:t>n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30" dirty="0">
                <a:latin typeface="Verdana"/>
                <a:cs typeface="Verdana"/>
              </a:rPr>
              <a:t>an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110" dirty="0">
                <a:latin typeface="Verdana"/>
                <a:cs typeface="Verdana"/>
              </a:rPr>
              <a:t>E</a:t>
            </a:r>
            <a:r>
              <a:rPr sz="1100" spc="-55" dirty="0">
                <a:latin typeface="Verdana"/>
                <a:cs typeface="Verdana"/>
              </a:rPr>
              <a:t>n</a:t>
            </a:r>
            <a:r>
              <a:rPr sz="1100" spc="-40" dirty="0">
                <a:latin typeface="Verdana"/>
                <a:cs typeface="Verdana"/>
              </a:rPr>
              <a:t>t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60" dirty="0">
                <a:latin typeface="Verdana"/>
                <a:cs typeface="Verdana"/>
              </a:rPr>
              <a:t>ty</a:t>
            </a:r>
            <a:r>
              <a:rPr sz="1100" spc="-95" dirty="0">
                <a:latin typeface="Verdana"/>
                <a:cs typeface="Verdana"/>
              </a:rPr>
              <a:t> </a:t>
            </a:r>
            <a:r>
              <a:rPr sz="1100" spc="35" dirty="0">
                <a:latin typeface="Verdana"/>
                <a:cs typeface="Verdana"/>
              </a:rPr>
              <a:t>henc</a:t>
            </a:r>
            <a:r>
              <a:rPr sz="1100" spc="60" dirty="0">
                <a:latin typeface="Verdana"/>
                <a:cs typeface="Verdana"/>
              </a:rPr>
              <a:t>e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t</a:t>
            </a:r>
            <a:r>
              <a:rPr sz="1100" spc="-60" dirty="0">
                <a:latin typeface="Verdana"/>
                <a:cs typeface="Verdana"/>
              </a:rPr>
              <a:t>h</a:t>
            </a:r>
            <a:r>
              <a:rPr sz="1100" spc="60" dirty="0">
                <a:latin typeface="Verdana"/>
                <a:cs typeface="Verdana"/>
              </a:rPr>
              <a:t>e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100" dirty="0">
                <a:latin typeface="Verdana"/>
                <a:cs typeface="Verdana"/>
              </a:rPr>
              <a:t>F</a:t>
            </a:r>
            <a:r>
              <a:rPr sz="1100" spc="-110" dirty="0">
                <a:latin typeface="Verdana"/>
                <a:cs typeface="Verdana"/>
              </a:rPr>
              <a:t>K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m</a:t>
            </a:r>
            <a:r>
              <a:rPr sz="1100" spc="-85" dirty="0">
                <a:latin typeface="Verdana"/>
                <a:cs typeface="Verdana"/>
              </a:rPr>
              <a:t>us</a:t>
            </a:r>
            <a:r>
              <a:rPr sz="1100" spc="-60" dirty="0">
                <a:latin typeface="Verdana"/>
                <a:cs typeface="Verdana"/>
              </a:rPr>
              <a:t>t</a:t>
            </a:r>
            <a:r>
              <a:rPr sz="1100" spc="-105" dirty="0">
                <a:latin typeface="Verdana"/>
                <a:cs typeface="Verdana"/>
              </a:rPr>
              <a:t> </a:t>
            </a:r>
            <a:r>
              <a:rPr sz="1100" spc="10" dirty="0">
                <a:latin typeface="Verdana"/>
                <a:cs typeface="Verdana"/>
              </a:rPr>
              <a:t>ha</a:t>
            </a:r>
            <a:r>
              <a:rPr sz="1100" spc="20" dirty="0">
                <a:latin typeface="Verdana"/>
                <a:cs typeface="Verdana"/>
              </a:rPr>
              <a:t>v</a:t>
            </a:r>
            <a:r>
              <a:rPr sz="1100" spc="60" dirty="0">
                <a:latin typeface="Verdana"/>
                <a:cs typeface="Verdana"/>
              </a:rPr>
              <a:t>e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90" dirty="0">
                <a:latin typeface="Verdana"/>
                <a:cs typeface="Verdana"/>
              </a:rPr>
              <a:t>a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140" dirty="0">
                <a:latin typeface="Verdana"/>
                <a:cs typeface="Verdana"/>
              </a:rPr>
              <a:t>r</a:t>
            </a:r>
            <a:r>
              <a:rPr sz="1100" spc="-15" dirty="0">
                <a:latin typeface="Verdana"/>
                <a:cs typeface="Verdana"/>
              </a:rPr>
              <a:t>ol</a:t>
            </a:r>
            <a:r>
              <a:rPr sz="1100" spc="60" dirty="0">
                <a:latin typeface="Verdana"/>
                <a:cs typeface="Verdana"/>
              </a:rPr>
              <a:t>e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-120" dirty="0">
                <a:latin typeface="Verdana"/>
                <a:cs typeface="Verdana"/>
              </a:rPr>
              <a:t>(</a:t>
            </a:r>
            <a:r>
              <a:rPr sz="1100" spc="-25" dirty="0">
                <a:latin typeface="Verdana"/>
                <a:cs typeface="Verdana"/>
              </a:rPr>
              <a:t>e</a:t>
            </a:r>
            <a:r>
              <a:rPr sz="1100" spc="-20" dirty="0">
                <a:latin typeface="Verdana"/>
                <a:cs typeface="Verdana"/>
              </a:rPr>
              <a:t>.g.</a:t>
            </a:r>
            <a:endParaRPr sz="1100">
              <a:latin typeface="Verdana"/>
              <a:cs typeface="Verdana"/>
            </a:endParaRPr>
          </a:p>
          <a:p>
            <a:pPr algn="ctr">
              <a:lnSpc>
                <a:spcPts val="1170"/>
              </a:lnSpc>
            </a:pPr>
            <a:r>
              <a:rPr sz="1100" spc="75" dirty="0">
                <a:latin typeface="Verdana"/>
                <a:cs typeface="Verdana"/>
              </a:rPr>
              <a:t>M</a:t>
            </a:r>
            <a:r>
              <a:rPr sz="1100" spc="45" dirty="0">
                <a:latin typeface="Verdana"/>
                <a:cs typeface="Verdana"/>
              </a:rPr>
              <a:t>ana</a:t>
            </a:r>
            <a:r>
              <a:rPr sz="1100" spc="55" dirty="0">
                <a:latin typeface="Verdana"/>
                <a:cs typeface="Verdana"/>
              </a:rPr>
              <a:t>g</a:t>
            </a:r>
            <a:r>
              <a:rPr sz="1100" spc="65" dirty="0">
                <a:latin typeface="Verdana"/>
                <a:cs typeface="Verdana"/>
              </a:rPr>
              <a:t>ed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b</a:t>
            </a:r>
            <a:r>
              <a:rPr sz="1100" dirty="0">
                <a:latin typeface="Verdana"/>
                <a:cs typeface="Verdana"/>
              </a:rPr>
              <a:t>y</a:t>
            </a:r>
            <a:r>
              <a:rPr sz="1100" spc="-110" dirty="0">
                <a:latin typeface="Verdana"/>
                <a:cs typeface="Verdana"/>
              </a:rPr>
              <a:t>).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7418" y="5164073"/>
            <a:ext cx="1673860" cy="1301750"/>
          </a:xfrm>
          <a:prstGeom prst="rect">
            <a:avLst/>
          </a:prstGeom>
          <a:ln w="44196">
            <a:solidFill>
              <a:srgbClr val="D11F2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06680" marR="102870" algn="ctr">
              <a:lnSpc>
                <a:spcPts val="1190"/>
              </a:lnSpc>
              <a:spcBef>
                <a:spcPts val="710"/>
              </a:spcBef>
            </a:pPr>
            <a:r>
              <a:rPr sz="1100" spc="60" dirty="0">
                <a:latin typeface="Verdana"/>
                <a:cs typeface="Verdana"/>
              </a:rPr>
              <a:t>A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140" dirty="0">
                <a:latin typeface="Verdana"/>
                <a:cs typeface="Verdana"/>
              </a:rPr>
              <a:t>r</a:t>
            </a:r>
            <a:r>
              <a:rPr sz="1100" spc="105" dirty="0">
                <a:latin typeface="Verdana"/>
                <a:cs typeface="Verdana"/>
              </a:rPr>
              <a:t>e</a:t>
            </a:r>
            <a:r>
              <a:rPr sz="1100" spc="95" dirty="0">
                <a:latin typeface="Verdana"/>
                <a:cs typeface="Verdana"/>
              </a:rPr>
              <a:t>c</a:t>
            </a:r>
            <a:r>
              <a:rPr sz="1100" spc="-100" dirty="0">
                <a:latin typeface="Verdana"/>
                <a:cs typeface="Verdana"/>
              </a:rPr>
              <a:t>u</a:t>
            </a:r>
            <a:r>
              <a:rPr sz="1100" spc="-80" dirty="0">
                <a:latin typeface="Verdana"/>
                <a:cs typeface="Verdana"/>
              </a:rPr>
              <a:t>r</a:t>
            </a:r>
            <a:r>
              <a:rPr sz="1100" spc="-155" dirty="0">
                <a:latin typeface="Verdana"/>
                <a:cs typeface="Verdana"/>
              </a:rPr>
              <a:t>s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5" dirty="0">
                <a:latin typeface="Verdana"/>
                <a:cs typeface="Verdana"/>
              </a:rPr>
              <a:t>ve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140" dirty="0">
                <a:latin typeface="Verdana"/>
                <a:cs typeface="Verdana"/>
              </a:rPr>
              <a:t>r</a:t>
            </a:r>
            <a:r>
              <a:rPr sz="1100" spc="-15" dirty="0">
                <a:latin typeface="Verdana"/>
                <a:cs typeface="Verdana"/>
              </a:rPr>
              <a:t>e</a:t>
            </a:r>
            <a:r>
              <a:rPr sz="1100" spc="-5" dirty="0">
                <a:latin typeface="Verdana"/>
                <a:cs typeface="Verdana"/>
              </a:rPr>
              <a:t>l</a:t>
            </a:r>
            <a:r>
              <a:rPr sz="1100" spc="-25" dirty="0">
                <a:latin typeface="Verdana"/>
                <a:cs typeface="Verdana"/>
              </a:rPr>
              <a:t>at</a:t>
            </a:r>
            <a:r>
              <a:rPr sz="1100" spc="-5" dirty="0">
                <a:latin typeface="Verdana"/>
                <a:cs typeface="Verdana"/>
              </a:rPr>
              <a:t>i</a:t>
            </a:r>
            <a:r>
              <a:rPr sz="1100" spc="15" dirty="0">
                <a:latin typeface="Verdana"/>
                <a:cs typeface="Verdana"/>
              </a:rPr>
              <a:t>o</a:t>
            </a:r>
            <a:r>
              <a:rPr sz="1100" spc="10" dirty="0">
                <a:latin typeface="Verdana"/>
                <a:cs typeface="Verdana"/>
              </a:rPr>
              <a:t>n</a:t>
            </a:r>
            <a:r>
              <a:rPr sz="1100" spc="-145" dirty="0">
                <a:latin typeface="Verdana"/>
                <a:cs typeface="Verdana"/>
              </a:rPr>
              <a:t>s</a:t>
            </a:r>
            <a:r>
              <a:rPr sz="1100" spc="-55" dirty="0">
                <a:latin typeface="Verdana"/>
                <a:cs typeface="Verdana"/>
              </a:rPr>
              <a:t>hi</a:t>
            </a:r>
            <a:r>
              <a:rPr sz="1100" spc="65" dirty="0">
                <a:latin typeface="Verdana"/>
                <a:cs typeface="Verdana"/>
              </a:rPr>
              <a:t>p</a:t>
            </a:r>
            <a:r>
              <a:rPr sz="1100" spc="-125" dirty="0">
                <a:latin typeface="Verdana"/>
                <a:cs typeface="Verdana"/>
              </a:rPr>
              <a:t> </a:t>
            </a:r>
            <a:r>
              <a:rPr sz="1100" spc="114" dirty="0">
                <a:latin typeface="Verdana"/>
                <a:cs typeface="Verdana"/>
              </a:rPr>
              <a:t>oc</a:t>
            </a:r>
            <a:r>
              <a:rPr sz="1100" spc="110" dirty="0">
                <a:latin typeface="Verdana"/>
                <a:cs typeface="Verdana"/>
              </a:rPr>
              <a:t>c</a:t>
            </a:r>
            <a:r>
              <a:rPr sz="1100" spc="-85" dirty="0">
                <a:latin typeface="Verdana"/>
                <a:cs typeface="Verdana"/>
              </a:rPr>
              <a:t>ur</a:t>
            </a:r>
            <a:r>
              <a:rPr sz="1100" spc="-145" dirty="0">
                <a:latin typeface="Verdana"/>
                <a:cs typeface="Verdana"/>
              </a:rPr>
              <a:t>s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5" dirty="0">
                <a:latin typeface="Verdana"/>
                <a:cs typeface="Verdana"/>
              </a:rPr>
              <a:t>when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t</a:t>
            </a:r>
            <a:r>
              <a:rPr sz="1100" spc="-60" dirty="0">
                <a:latin typeface="Verdana"/>
                <a:cs typeface="Verdana"/>
              </a:rPr>
              <a:t>h</a:t>
            </a:r>
            <a:r>
              <a:rPr sz="1100" spc="-45" dirty="0">
                <a:latin typeface="Verdana"/>
                <a:cs typeface="Verdana"/>
              </a:rPr>
              <a:t>e</a:t>
            </a:r>
            <a:r>
              <a:rPr sz="1100" spc="-30" dirty="0">
                <a:latin typeface="Verdana"/>
                <a:cs typeface="Verdana"/>
              </a:rPr>
              <a:t>r</a:t>
            </a:r>
            <a:r>
              <a:rPr sz="1100" spc="60" dirty="0">
                <a:latin typeface="Verdana"/>
                <a:cs typeface="Verdana"/>
              </a:rPr>
              <a:t>e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145" dirty="0">
                <a:latin typeface="Verdana"/>
                <a:cs typeface="Verdana"/>
              </a:rPr>
              <a:t>s</a:t>
            </a:r>
            <a:r>
              <a:rPr sz="1100" spc="-100" dirty="0">
                <a:latin typeface="Verdana"/>
                <a:cs typeface="Verdana"/>
              </a:rPr>
              <a:t> </a:t>
            </a:r>
            <a:r>
              <a:rPr sz="1100" spc="90" dirty="0">
                <a:latin typeface="Verdana"/>
                <a:cs typeface="Verdana"/>
              </a:rPr>
              <a:t>a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spc="-140" dirty="0">
                <a:latin typeface="Verdana"/>
                <a:cs typeface="Verdana"/>
              </a:rPr>
              <a:t>r</a:t>
            </a:r>
            <a:r>
              <a:rPr sz="1100" spc="-15" dirty="0">
                <a:latin typeface="Verdana"/>
                <a:cs typeface="Verdana"/>
              </a:rPr>
              <a:t>e</a:t>
            </a:r>
            <a:r>
              <a:rPr sz="1100" spc="-5" dirty="0">
                <a:latin typeface="Verdana"/>
                <a:cs typeface="Verdana"/>
              </a:rPr>
              <a:t>l</a:t>
            </a:r>
            <a:r>
              <a:rPr sz="1100" spc="-25" dirty="0">
                <a:latin typeface="Verdana"/>
                <a:cs typeface="Verdana"/>
              </a:rPr>
              <a:t>at</a:t>
            </a:r>
            <a:r>
              <a:rPr sz="1100" spc="-5" dirty="0">
                <a:latin typeface="Verdana"/>
                <a:cs typeface="Verdana"/>
              </a:rPr>
              <a:t>i</a:t>
            </a:r>
            <a:r>
              <a:rPr sz="1100" spc="15" dirty="0">
                <a:latin typeface="Verdana"/>
                <a:cs typeface="Verdana"/>
              </a:rPr>
              <a:t>o</a:t>
            </a:r>
            <a:r>
              <a:rPr sz="1100" spc="10" dirty="0">
                <a:latin typeface="Verdana"/>
                <a:cs typeface="Verdana"/>
              </a:rPr>
              <a:t>n</a:t>
            </a:r>
            <a:r>
              <a:rPr sz="1100" spc="-145" dirty="0">
                <a:latin typeface="Verdana"/>
                <a:cs typeface="Verdana"/>
              </a:rPr>
              <a:t>s</a:t>
            </a:r>
            <a:r>
              <a:rPr sz="1100" spc="-55" dirty="0">
                <a:latin typeface="Verdana"/>
                <a:cs typeface="Verdana"/>
              </a:rPr>
              <a:t>hi</a:t>
            </a:r>
            <a:r>
              <a:rPr sz="1100" spc="65" dirty="0">
                <a:latin typeface="Verdana"/>
                <a:cs typeface="Verdana"/>
              </a:rPr>
              <a:t>p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b="1" spc="-40" dirty="0">
                <a:latin typeface="Verdana"/>
                <a:cs typeface="Verdana"/>
              </a:rPr>
              <a:t>b</a:t>
            </a:r>
            <a:r>
              <a:rPr sz="1100" b="1" spc="-125" dirty="0">
                <a:latin typeface="Verdana"/>
                <a:cs typeface="Verdana"/>
              </a:rPr>
              <a:t>e</a:t>
            </a:r>
            <a:r>
              <a:rPr sz="1100" b="1" spc="-75" dirty="0">
                <a:latin typeface="Verdana"/>
                <a:cs typeface="Verdana"/>
              </a:rPr>
              <a:t>t</a:t>
            </a:r>
            <a:r>
              <a:rPr sz="1100" b="1" spc="-195" dirty="0">
                <a:latin typeface="Verdana"/>
                <a:cs typeface="Verdana"/>
              </a:rPr>
              <a:t>w</a:t>
            </a:r>
            <a:r>
              <a:rPr sz="1100" b="1" spc="-40" dirty="0">
                <a:latin typeface="Verdana"/>
                <a:cs typeface="Verdana"/>
              </a:rPr>
              <a:t>e</a:t>
            </a:r>
            <a:r>
              <a:rPr sz="1100" b="1" spc="-80" dirty="0">
                <a:latin typeface="Verdana"/>
                <a:cs typeface="Verdana"/>
              </a:rPr>
              <a:t>en</a:t>
            </a:r>
            <a:r>
              <a:rPr sz="1100" b="1" spc="-45" dirty="0">
                <a:latin typeface="Verdana"/>
                <a:cs typeface="Verdana"/>
              </a:rPr>
              <a:t> </a:t>
            </a:r>
            <a:r>
              <a:rPr sz="1100" b="1" spc="-10" dirty="0">
                <a:latin typeface="Verdana"/>
                <a:cs typeface="Verdana"/>
              </a:rPr>
              <a:t>a</a:t>
            </a:r>
            <a:r>
              <a:rPr sz="1100" b="1" spc="-125" dirty="0">
                <a:latin typeface="Verdana"/>
                <a:cs typeface="Verdana"/>
              </a:rPr>
              <a:t>n</a:t>
            </a:r>
            <a:r>
              <a:rPr sz="1100" b="1" spc="-70" dirty="0">
                <a:latin typeface="Verdana"/>
                <a:cs typeface="Verdana"/>
              </a:rPr>
              <a:t> </a:t>
            </a:r>
            <a:r>
              <a:rPr sz="1100" b="1" spc="-125" dirty="0">
                <a:latin typeface="Verdana"/>
                <a:cs typeface="Verdana"/>
              </a:rPr>
              <a:t>en</a:t>
            </a:r>
            <a:r>
              <a:rPr sz="1100" b="1" spc="-80" dirty="0">
                <a:latin typeface="Verdana"/>
                <a:cs typeface="Verdana"/>
              </a:rPr>
              <a:t>t</a:t>
            </a:r>
            <a:r>
              <a:rPr sz="1100" b="1" spc="-145" dirty="0">
                <a:latin typeface="Verdana"/>
                <a:cs typeface="Verdana"/>
              </a:rPr>
              <a:t>it</a:t>
            </a:r>
            <a:r>
              <a:rPr sz="1100" b="1" spc="-80" dirty="0">
                <a:latin typeface="Verdana"/>
                <a:cs typeface="Verdana"/>
              </a:rPr>
              <a:t>y</a:t>
            </a:r>
            <a:r>
              <a:rPr sz="1100" b="1" spc="-105" dirty="0">
                <a:latin typeface="Verdana"/>
                <a:cs typeface="Verdana"/>
              </a:rPr>
              <a:t> </a:t>
            </a:r>
            <a:r>
              <a:rPr sz="1100" b="1" spc="-10" dirty="0">
                <a:latin typeface="Verdana"/>
                <a:cs typeface="Verdana"/>
              </a:rPr>
              <a:t>a</a:t>
            </a:r>
            <a:r>
              <a:rPr sz="1100" b="1" spc="-90" dirty="0">
                <a:latin typeface="Verdana"/>
                <a:cs typeface="Verdana"/>
              </a:rPr>
              <a:t>n</a:t>
            </a:r>
            <a:r>
              <a:rPr sz="1100" b="1" spc="-80" dirty="0">
                <a:latin typeface="Verdana"/>
                <a:cs typeface="Verdana"/>
              </a:rPr>
              <a:t>d</a:t>
            </a:r>
            <a:r>
              <a:rPr sz="1100" b="1" spc="-75" dirty="0">
                <a:latin typeface="Verdana"/>
                <a:cs typeface="Verdana"/>
              </a:rPr>
              <a:t> </a:t>
            </a:r>
            <a:r>
              <a:rPr sz="1100" b="1" spc="-145" dirty="0">
                <a:latin typeface="Verdana"/>
                <a:cs typeface="Verdana"/>
              </a:rPr>
              <a:t>it</a:t>
            </a:r>
            <a:r>
              <a:rPr sz="1100" b="1" spc="-180" dirty="0">
                <a:latin typeface="Verdana"/>
                <a:cs typeface="Verdana"/>
              </a:rPr>
              <a:t>s</a:t>
            </a:r>
            <a:r>
              <a:rPr sz="1100" b="1" spc="-110" dirty="0">
                <a:latin typeface="Verdana"/>
                <a:cs typeface="Verdana"/>
              </a:rPr>
              <a:t>el</a:t>
            </a:r>
            <a:r>
              <a:rPr sz="1100" b="1" spc="-80" dirty="0">
                <a:latin typeface="Verdana"/>
                <a:cs typeface="Verdana"/>
              </a:rPr>
              <a:t>f</a:t>
            </a:r>
            <a:r>
              <a:rPr sz="1100" spc="-95" dirty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27732" y="5489448"/>
            <a:ext cx="363220" cy="649605"/>
          </a:xfrm>
          <a:custGeom>
            <a:avLst/>
            <a:gdLst/>
            <a:ahLst/>
            <a:cxnLst/>
            <a:rect l="l" t="t" r="r" b="b"/>
            <a:pathLst>
              <a:path w="363219" h="649604">
                <a:moveTo>
                  <a:pt x="181356" y="0"/>
                </a:moveTo>
                <a:lnTo>
                  <a:pt x="0" y="0"/>
                </a:lnTo>
                <a:lnTo>
                  <a:pt x="181356" y="324612"/>
                </a:lnTo>
                <a:lnTo>
                  <a:pt x="0" y="649224"/>
                </a:lnTo>
                <a:lnTo>
                  <a:pt x="181356" y="649224"/>
                </a:lnTo>
                <a:lnTo>
                  <a:pt x="362712" y="324612"/>
                </a:lnTo>
                <a:lnTo>
                  <a:pt x="181356" y="0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17720" y="5489448"/>
            <a:ext cx="364490" cy="649605"/>
          </a:xfrm>
          <a:custGeom>
            <a:avLst/>
            <a:gdLst/>
            <a:ahLst/>
            <a:cxnLst/>
            <a:rect l="l" t="t" r="r" b="b"/>
            <a:pathLst>
              <a:path w="364489" h="649604">
                <a:moveTo>
                  <a:pt x="182117" y="0"/>
                </a:moveTo>
                <a:lnTo>
                  <a:pt x="0" y="0"/>
                </a:lnTo>
                <a:lnTo>
                  <a:pt x="182117" y="324612"/>
                </a:lnTo>
                <a:lnTo>
                  <a:pt x="0" y="649224"/>
                </a:lnTo>
                <a:lnTo>
                  <a:pt x="182117" y="649224"/>
                </a:lnTo>
                <a:lnTo>
                  <a:pt x="364235" y="324612"/>
                </a:lnTo>
                <a:lnTo>
                  <a:pt x="182117" y="0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75560" y="2641092"/>
            <a:ext cx="2449067" cy="16962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47060" y="3326892"/>
            <a:ext cx="1676400" cy="854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99435" y="2665857"/>
            <a:ext cx="2383155" cy="1629410"/>
          </a:xfrm>
          <a:custGeom>
            <a:avLst/>
            <a:gdLst/>
            <a:ahLst/>
            <a:cxnLst/>
            <a:rect l="l" t="t" r="r" b="b"/>
            <a:pathLst>
              <a:path w="2383154" h="1629410">
                <a:moveTo>
                  <a:pt x="0" y="0"/>
                </a:moveTo>
                <a:lnTo>
                  <a:pt x="607694" y="659765"/>
                </a:lnTo>
                <a:lnTo>
                  <a:pt x="559404" y="690741"/>
                </a:lnTo>
                <a:lnTo>
                  <a:pt x="515593" y="723241"/>
                </a:lnTo>
                <a:lnTo>
                  <a:pt x="476303" y="757121"/>
                </a:lnTo>
                <a:lnTo>
                  <a:pt x="441577" y="792233"/>
                </a:lnTo>
                <a:lnTo>
                  <a:pt x="411455" y="828434"/>
                </a:lnTo>
                <a:lnTo>
                  <a:pt x="385981" y="865578"/>
                </a:lnTo>
                <a:lnTo>
                  <a:pt x="365195" y="903520"/>
                </a:lnTo>
                <a:lnTo>
                  <a:pt x="349140" y="942115"/>
                </a:lnTo>
                <a:lnTo>
                  <a:pt x="337857" y="981217"/>
                </a:lnTo>
                <a:lnTo>
                  <a:pt x="331389" y="1020682"/>
                </a:lnTo>
                <a:lnTo>
                  <a:pt x="329777" y="1060365"/>
                </a:lnTo>
                <a:lnTo>
                  <a:pt x="333064" y="1100119"/>
                </a:lnTo>
                <a:lnTo>
                  <a:pt x="341290" y="1139800"/>
                </a:lnTo>
                <a:lnTo>
                  <a:pt x="354498" y="1179263"/>
                </a:lnTo>
                <a:lnTo>
                  <a:pt x="372730" y="1218363"/>
                </a:lnTo>
                <a:lnTo>
                  <a:pt x="396028" y="1256954"/>
                </a:lnTo>
                <a:lnTo>
                  <a:pt x="424433" y="1294892"/>
                </a:lnTo>
                <a:lnTo>
                  <a:pt x="476831" y="1350377"/>
                </a:lnTo>
                <a:lnTo>
                  <a:pt x="506491" y="1376440"/>
                </a:lnTo>
                <a:lnTo>
                  <a:pt x="538320" y="1401353"/>
                </a:lnTo>
                <a:lnTo>
                  <a:pt x="572214" y="1425096"/>
                </a:lnTo>
                <a:lnTo>
                  <a:pt x="608069" y="1447648"/>
                </a:lnTo>
                <a:lnTo>
                  <a:pt x="645782" y="1468987"/>
                </a:lnTo>
                <a:lnTo>
                  <a:pt x="685249" y="1489091"/>
                </a:lnTo>
                <a:lnTo>
                  <a:pt x="726365" y="1507939"/>
                </a:lnTo>
                <a:lnTo>
                  <a:pt x="769027" y="1525509"/>
                </a:lnTo>
                <a:lnTo>
                  <a:pt x="813131" y="1541781"/>
                </a:lnTo>
                <a:lnTo>
                  <a:pt x="858572" y="1556733"/>
                </a:lnTo>
                <a:lnTo>
                  <a:pt x="905248" y="1570343"/>
                </a:lnTo>
                <a:lnTo>
                  <a:pt x="953054" y="1582590"/>
                </a:lnTo>
                <a:lnTo>
                  <a:pt x="1001887" y="1593453"/>
                </a:lnTo>
                <a:lnTo>
                  <a:pt x="1051641" y="1602909"/>
                </a:lnTo>
                <a:lnTo>
                  <a:pt x="1102215" y="1610939"/>
                </a:lnTo>
                <a:lnTo>
                  <a:pt x="1153503" y="1617519"/>
                </a:lnTo>
                <a:lnTo>
                  <a:pt x="1205402" y="1622630"/>
                </a:lnTo>
                <a:lnTo>
                  <a:pt x="1257808" y="1626249"/>
                </a:lnTo>
                <a:lnTo>
                  <a:pt x="1310616" y="1628355"/>
                </a:lnTo>
                <a:lnTo>
                  <a:pt x="1363724" y="1628926"/>
                </a:lnTo>
                <a:lnTo>
                  <a:pt x="1417027" y="1627942"/>
                </a:lnTo>
                <a:lnTo>
                  <a:pt x="1470422" y="1625380"/>
                </a:lnTo>
                <a:lnTo>
                  <a:pt x="1523804" y="1621220"/>
                </a:lnTo>
                <a:lnTo>
                  <a:pt x="1577069" y="1615439"/>
                </a:lnTo>
                <a:lnTo>
                  <a:pt x="1630114" y="1608017"/>
                </a:lnTo>
                <a:lnTo>
                  <a:pt x="1682836" y="1598933"/>
                </a:lnTo>
                <a:lnTo>
                  <a:pt x="1735128" y="1588163"/>
                </a:lnTo>
                <a:lnTo>
                  <a:pt x="1786889" y="1575689"/>
                </a:lnTo>
                <a:lnTo>
                  <a:pt x="1844955" y="1559391"/>
                </a:lnTo>
                <a:lnTo>
                  <a:pt x="1900385" y="1541333"/>
                </a:lnTo>
                <a:lnTo>
                  <a:pt x="1953123" y="1521602"/>
                </a:lnTo>
                <a:lnTo>
                  <a:pt x="2003109" y="1500289"/>
                </a:lnTo>
                <a:lnTo>
                  <a:pt x="2050284" y="1477483"/>
                </a:lnTo>
                <a:lnTo>
                  <a:pt x="2094590" y="1453273"/>
                </a:lnTo>
                <a:lnTo>
                  <a:pt x="2135968" y="1427749"/>
                </a:lnTo>
                <a:lnTo>
                  <a:pt x="2174360" y="1401000"/>
                </a:lnTo>
                <a:lnTo>
                  <a:pt x="2209706" y="1373115"/>
                </a:lnTo>
                <a:lnTo>
                  <a:pt x="2241948" y="1344185"/>
                </a:lnTo>
                <a:lnTo>
                  <a:pt x="2271028" y="1314298"/>
                </a:lnTo>
                <a:lnTo>
                  <a:pt x="2296886" y="1283545"/>
                </a:lnTo>
                <a:lnTo>
                  <a:pt x="2319464" y="1252013"/>
                </a:lnTo>
                <a:lnTo>
                  <a:pt x="2354545" y="1186975"/>
                </a:lnTo>
                <a:lnTo>
                  <a:pt x="2375801" y="1119900"/>
                </a:lnTo>
                <a:lnTo>
                  <a:pt x="2382762" y="1051503"/>
                </a:lnTo>
                <a:lnTo>
                  <a:pt x="2380736" y="1017033"/>
                </a:lnTo>
                <a:lnTo>
                  <a:pt x="2365375" y="947995"/>
                </a:lnTo>
                <a:lnTo>
                  <a:pt x="2334545" y="879425"/>
                </a:lnTo>
                <a:lnTo>
                  <a:pt x="2313183" y="845539"/>
                </a:lnTo>
                <a:lnTo>
                  <a:pt x="2287778" y="812038"/>
                </a:lnTo>
                <a:lnTo>
                  <a:pt x="2235380" y="756552"/>
                </a:lnTo>
                <a:lnTo>
                  <a:pt x="2205720" y="730489"/>
                </a:lnTo>
                <a:lnTo>
                  <a:pt x="2173891" y="705576"/>
                </a:lnTo>
                <a:lnTo>
                  <a:pt x="2139997" y="681833"/>
                </a:lnTo>
                <a:lnTo>
                  <a:pt x="2104142" y="659281"/>
                </a:lnTo>
                <a:lnTo>
                  <a:pt x="2066429" y="637942"/>
                </a:lnTo>
                <a:lnTo>
                  <a:pt x="2026962" y="617838"/>
                </a:lnTo>
                <a:lnTo>
                  <a:pt x="1985846" y="598990"/>
                </a:lnTo>
                <a:lnTo>
                  <a:pt x="1943184" y="581420"/>
                </a:lnTo>
                <a:lnTo>
                  <a:pt x="1899080" y="565148"/>
                </a:lnTo>
                <a:lnTo>
                  <a:pt x="1853639" y="550196"/>
                </a:lnTo>
                <a:lnTo>
                  <a:pt x="1806963" y="536586"/>
                </a:lnTo>
                <a:lnTo>
                  <a:pt x="1786097" y="531241"/>
                </a:lnTo>
                <a:lnTo>
                  <a:pt x="925322" y="531241"/>
                </a:lnTo>
                <a:lnTo>
                  <a:pt x="0" y="0"/>
                </a:lnTo>
                <a:close/>
              </a:path>
              <a:path w="2383154" h="1629410">
                <a:moveTo>
                  <a:pt x="1348487" y="478003"/>
                </a:moveTo>
                <a:lnTo>
                  <a:pt x="1295184" y="478987"/>
                </a:lnTo>
                <a:lnTo>
                  <a:pt x="1241789" y="481549"/>
                </a:lnTo>
                <a:lnTo>
                  <a:pt x="1188407" y="485709"/>
                </a:lnTo>
                <a:lnTo>
                  <a:pt x="1135142" y="491490"/>
                </a:lnTo>
                <a:lnTo>
                  <a:pt x="1082097" y="498912"/>
                </a:lnTo>
                <a:lnTo>
                  <a:pt x="1029375" y="507996"/>
                </a:lnTo>
                <a:lnTo>
                  <a:pt x="977083" y="518766"/>
                </a:lnTo>
                <a:lnTo>
                  <a:pt x="925322" y="531241"/>
                </a:lnTo>
                <a:lnTo>
                  <a:pt x="1786097" y="531241"/>
                </a:lnTo>
                <a:lnTo>
                  <a:pt x="1710324" y="513476"/>
                </a:lnTo>
                <a:lnTo>
                  <a:pt x="1660570" y="504020"/>
                </a:lnTo>
                <a:lnTo>
                  <a:pt x="1609996" y="495990"/>
                </a:lnTo>
                <a:lnTo>
                  <a:pt x="1558708" y="489410"/>
                </a:lnTo>
                <a:lnTo>
                  <a:pt x="1506809" y="484299"/>
                </a:lnTo>
                <a:lnTo>
                  <a:pt x="1454403" y="480680"/>
                </a:lnTo>
                <a:lnTo>
                  <a:pt x="1401595" y="478574"/>
                </a:lnTo>
                <a:lnTo>
                  <a:pt x="1348487" y="4780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99435" y="2665857"/>
            <a:ext cx="2383155" cy="1629410"/>
          </a:xfrm>
          <a:custGeom>
            <a:avLst/>
            <a:gdLst/>
            <a:ahLst/>
            <a:cxnLst/>
            <a:rect l="l" t="t" r="r" b="b"/>
            <a:pathLst>
              <a:path w="2383154" h="1629410">
                <a:moveTo>
                  <a:pt x="0" y="0"/>
                </a:moveTo>
                <a:lnTo>
                  <a:pt x="925322" y="531241"/>
                </a:lnTo>
                <a:lnTo>
                  <a:pt x="977083" y="518766"/>
                </a:lnTo>
                <a:lnTo>
                  <a:pt x="1029375" y="507996"/>
                </a:lnTo>
                <a:lnTo>
                  <a:pt x="1082097" y="498912"/>
                </a:lnTo>
                <a:lnTo>
                  <a:pt x="1135142" y="491490"/>
                </a:lnTo>
                <a:lnTo>
                  <a:pt x="1188407" y="485709"/>
                </a:lnTo>
                <a:lnTo>
                  <a:pt x="1241789" y="481549"/>
                </a:lnTo>
                <a:lnTo>
                  <a:pt x="1295184" y="478987"/>
                </a:lnTo>
                <a:lnTo>
                  <a:pt x="1348487" y="478003"/>
                </a:lnTo>
                <a:lnTo>
                  <a:pt x="1401595" y="478574"/>
                </a:lnTo>
                <a:lnTo>
                  <a:pt x="1454403" y="480680"/>
                </a:lnTo>
                <a:lnTo>
                  <a:pt x="1506809" y="484299"/>
                </a:lnTo>
                <a:lnTo>
                  <a:pt x="1558708" y="489410"/>
                </a:lnTo>
                <a:lnTo>
                  <a:pt x="1609996" y="495990"/>
                </a:lnTo>
                <a:lnTo>
                  <a:pt x="1660570" y="504020"/>
                </a:lnTo>
                <a:lnTo>
                  <a:pt x="1710324" y="513476"/>
                </a:lnTo>
                <a:lnTo>
                  <a:pt x="1759157" y="524339"/>
                </a:lnTo>
                <a:lnTo>
                  <a:pt x="1806963" y="536586"/>
                </a:lnTo>
                <a:lnTo>
                  <a:pt x="1853639" y="550196"/>
                </a:lnTo>
                <a:lnTo>
                  <a:pt x="1899080" y="565148"/>
                </a:lnTo>
                <a:lnTo>
                  <a:pt x="1943184" y="581420"/>
                </a:lnTo>
                <a:lnTo>
                  <a:pt x="1985846" y="598990"/>
                </a:lnTo>
                <a:lnTo>
                  <a:pt x="2026962" y="617838"/>
                </a:lnTo>
                <a:lnTo>
                  <a:pt x="2066429" y="637942"/>
                </a:lnTo>
                <a:lnTo>
                  <a:pt x="2104142" y="659281"/>
                </a:lnTo>
                <a:lnTo>
                  <a:pt x="2139997" y="681833"/>
                </a:lnTo>
                <a:lnTo>
                  <a:pt x="2173891" y="705576"/>
                </a:lnTo>
                <a:lnTo>
                  <a:pt x="2205720" y="730489"/>
                </a:lnTo>
                <a:lnTo>
                  <a:pt x="2235380" y="756552"/>
                </a:lnTo>
                <a:lnTo>
                  <a:pt x="2262767" y="783742"/>
                </a:lnTo>
                <a:lnTo>
                  <a:pt x="2313183" y="845539"/>
                </a:lnTo>
                <a:lnTo>
                  <a:pt x="2334545" y="879425"/>
                </a:lnTo>
                <a:lnTo>
                  <a:pt x="2351923" y="913607"/>
                </a:lnTo>
                <a:lnTo>
                  <a:pt x="2374959" y="982501"/>
                </a:lnTo>
                <a:lnTo>
                  <a:pt x="2382762" y="1051503"/>
                </a:lnTo>
                <a:lnTo>
                  <a:pt x="2381098" y="1085822"/>
                </a:lnTo>
                <a:lnTo>
                  <a:pt x="2366930" y="1153648"/>
                </a:lnTo>
                <a:lnTo>
                  <a:pt x="2338703" y="1219794"/>
                </a:lnTo>
                <a:lnTo>
                  <a:pt x="2296886" y="1283545"/>
                </a:lnTo>
                <a:lnTo>
                  <a:pt x="2271028" y="1314298"/>
                </a:lnTo>
                <a:lnTo>
                  <a:pt x="2241948" y="1344185"/>
                </a:lnTo>
                <a:lnTo>
                  <a:pt x="2209706" y="1373115"/>
                </a:lnTo>
                <a:lnTo>
                  <a:pt x="2174360" y="1401000"/>
                </a:lnTo>
                <a:lnTo>
                  <a:pt x="2135968" y="1427749"/>
                </a:lnTo>
                <a:lnTo>
                  <a:pt x="2094590" y="1453273"/>
                </a:lnTo>
                <a:lnTo>
                  <a:pt x="2050284" y="1477483"/>
                </a:lnTo>
                <a:lnTo>
                  <a:pt x="2003109" y="1500289"/>
                </a:lnTo>
                <a:lnTo>
                  <a:pt x="1953123" y="1521602"/>
                </a:lnTo>
                <a:lnTo>
                  <a:pt x="1900385" y="1541333"/>
                </a:lnTo>
                <a:lnTo>
                  <a:pt x="1844955" y="1559391"/>
                </a:lnTo>
                <a:lnTo>
                  <a:pt x="1786889" y="1575689"/>
                </a:lnTo>
                <a:lnTo>
                  <a:pt x="1735128" y="1588163"/>
                </a:lnTo>
                <a:lnTo>
                  <a:pt x="1682836" y="1598933"/>
                </a:lnTo>
                <a:lnTo>
                  <a:pt x="1630114" y="1608017"/>
                </a:lnTo>
                <a:lnTo>
                  <a:pt x="1577069" y="1615439"/>
                </a:lnTo>
                <a:lnTo>
                  <a:pt x="1523804" y="1621220"/>
                </a:lnTo>
                <a:lnTo>
                  <a:pt x="1470422" y="1625380"/>
                </a:lnTo>
                <a:lnTo>
                  <a:pt x="1417027" y="1627942"/>
                </a:lnTo>
                <a:lnTo>
                  <a:pt x="1363724" y="1628926"/>
                </a:lnTo>
                <a:lnTo>
                  <a:pt x="1310616" y="1628355"/>
                </a:lnTo>
                <a:lnTo>
                  <a:pt x="1257808" y="1626249"/>
                </a:lnTo>
                <a:lnTo>
                  <a:pt x="1205402" y="1622630"/>
                </a:lnTo>
                <a:lnTo>
                  <a:pt x="1153503" y="1617519"/>
                </a:lnTo>
                <a:lnTo>
                  <a:pt x="1102215" y="1610939"/>
                </a:lnTo>
                <a:lnTo>
                  <a:pt x="1051641" y="1602909"/>
                </a:lnTo>
                <a:lnTo>
                  <a:pt x="1001887" y="1593453"/>
                </a:lnTo>
                <a:lnTo>
                  <a:pt x="953054" y="1582590"/>
                </a:lnTo>
                <a:lnTo>
                  <a:pt x="905248" y="1570343"/>
                </a:lnTo>
                <a:lnTo>
                  <a:pt x="858572" y="1556733"/>
                </a:lnTo>
                <a:lnTo>
                  <a:pt x="813131" y="1541781"/>
                </a:lnTo>
                <a:lnTo>
                  <a:pt x="769027" y="1525509"/>
                </a:lnTo>
                <a:lnTo>
                  <a:pt x="726365" y="1507939"/>
                </a:lnTo>
                <a:lnTo>
                  <a:pt x="685249" y="1489091"/>
                </a:lnTo>
                <a:lnTo>
                  <a:pt x="645782" y="1468987"/>
                </a:lnTo>
                <a:lnTo>
                  <a:pt x="608069" y="1447648"/>
                </a:lnTo>
                <a:lnTo>
                  <a:pt x="572214" y="1425096"/>
                </a:lnTo>
                <a:lnTo>
                  <a:pt x="538320" y="1401353"/>
                </a:lnTo>
                <a:lnTo>
                  <a:pt x="506491" y="1376440"/>
                </a:lnTo>
                <a:lnTo>
                  <a:pt x="476831" y="1350377"/>
                </a:lnTo>
                <a:lnTo>
                  <a:pt x="449444" y="1323187"/>
                </a:lnTo>
                <a:lnTo>
                  <a:pt x="396028" y="1256954"/>
                </a:lnTo>
                <a:lnTo>
                  <a:pt x="372730" y="1218363"/>
                </a:lnTo>
                <a:lnTo>
                  <a:pt x="354498" y="1179263"/>
                </a:lnTo>
                <a:lnTo>
                  <a:pt x="341290" y="1139800"/>
                </a:lnTo>
                <a:lnTo>
                  <a:pt x="333064" y="1100119"/>
                </a:lnTo>
                <a:lnTo>
                  <a:pt x="329777" y="1060365"/>
                </a:lnTo>
                <a:lnTo>
                  <a:pt x="331389" y="1020682"/>
                </a:lnTo>
                <a:lnTo>
                  <a:pt x="337857" y="981217"/>
                </a:lnTo>
                <a:lnTo>
                  <a:pt x="349140" y="942115"/>
                </a:lnTo>
                <a:lnTo>
                  <a:pt x="365195" y="903520"/>
                </a:lnTo>
                <a:lnTo>
                  <a:pt x="385981" y="865578"/>
                </a:lnTo>
                <a:lnTo>
                  <a:pt x="411455" y="828434"/>
                </a:lnTo>
                <a:lnTo>
                  <a:pt x="441577" y="792233"/>
                </a:lnTo>
                <a:lnTo>
                  <a:pt x="476303" y="757121"/>
                </a:lnTo>
                <a:lnTo>
                  <a:pt x="515593" y="723241"/>
                </a:lnTo>
                <a:lnTo>
                  <a:pt x="559404" y="690741"/>
                </a:lnTo>
                <a:lnTo>
                  <a:pt x="607694" y="659765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260597" y="3395979"/>
            <a:ext cx="1389380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 marR="5080" indent="-50800" algn="just">
              <a:lnSpc>
                <a:spcPct val="100000"/>
              </a:lnSpc>
            </a:pPr>
            <a:r>
              <a:rPr sz="1400" spc="80" dirty="0">
                <a:latin typeface="Verdana"/>
                <a:cs typeface="Verdana"/>
              </a:rPr>
              <a:t>Can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recur</a:t>
            </a:r>
            <a:r>
              <a:rPr sz="1400" spc="-65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5" dirty="0">
                <a:latin typeface="Verdana"/>
                <a:cs typeface="Verdana"/>
              </a:rPr>
              <a:t>ve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re</a:t>
            </a:r>
            <a:r>
              <a:rPr sz="1400" spc="-35" dirty="0">
                <a:latin typeface="Verdana"/>
                <a:cs typeface="Verdana"/>
              </a:rPr>
              <a:t>l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5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50" dirty="0">
                <a:latin typeface="Verdana"/>
                <a:cs typeface="Verdana"/>
              </a:rPr>
              <a:t>h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85" dirty="0">
                <a:latin typeface="Verdana"/>
                <a:cs typeface="Verdana"/>
              </a:rPr>
              <a:t>p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75" dirty="0">
                <a:latin typeface="Verdana"/>
                <a:cs typeface="Verdana"/>
              </a:rPr>
              <a:t>be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“m</a:t>
            </a:r>
            <a:r>
              <a:rPr sz="1400" spc="55" dirty="0">
                <a:latin typeface="Verdana"/>
                <a:cs typeface="Verdana"/>
              </a:rPr>
              <a:t>an</a:t>
            </a:r>
            <a:r>
              <a:rPr sz="1400" spc="45" dirty="0">
                <a:latin typeface="Verdana"/>
                <a:cs typeface="Verdana"/>
              </a:rPr>
              <a:t>d</a:t>
            </a:r>
            <a:r>
              <a:rPr sz="1400" spc="25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75" dirty="0">
                <a:latin typeface="Verdana"/>
                <a:cs typeface="Verdana"/>
              </a:rPr>
              <a:t>ry”</a:t>
            </a:r>
            <a:r>
              <a:rPr sz="1400" spc="65" dirty="0"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65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9914" algn="l"/>
              </a:tabLst>
            </a:pPr>
            <a:r>
              <a:rPr sz="4000" spc="340" dirty="0"/>
              <a:t>Entit</a:t>
            </a:r>
            <a:r>
              <a:rPr sz="4000" spc="415" dirty="0"/>
              <a:t>y</a:t>
            </a:r>
            <a:r>
              <a:rPr sz="4000" dirty="0"/>
              <a:t>	</a:t>
            </a:r>
            <a:r>
              <a:rPr sz="4000" spc="590" dirty="0"/>
              <a:t>S</a:t>
            </a:r>
            <a:r>
              <a:rPr sz="4000" spc="225" dirty="0"/>
              <a:t>ubtypes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51916" y="2138172"/>
            <a:ext cx="7511796" cy="3805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27140" y="1284985"/>
            <a:ext cx="156908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40" dirty="0">
                <a:latin typeface="Verdana"/>
                <a:cs typeface="Verdana"/>
              </a:rPr>
              <a:t>Supe</a:t>
            </a:r>
            <a:r>
              <a:rPr sz="1200" b="1" spc="-105" dirty="0">
                <a:latin typeface="Verdana"/>
                <a:cs typeface="Verdana"/>
              </a:rPr>
              <a:t>r</a:t>
            </a:r>
            <a:r>
              <a:rPr sz="1200" b="1" spc="-75" dirty="0">
                <a:latin typeface="Verdana"/>
                <a:cs typeface="Verdana"/>
              </a:rPr>
              <a:t>-</a:t>
            </a:r>
            <a:r>
              <a:rPr sz="1200" b="1" spc="-90" dirty="0">
                <a:latin typeface="Verdana"/>
                <a:cs typeface="Verdana"/>
              </a:rPr>
              <a:t>type </a:t>
            </a:r>
            <a:r>
              <a:rPr sz="1200" b="1" spc="-155" dirty="0">
                <a:latin typeface="Verdana"/>
                <a:cs typeface="Verdana"/>
              </a:rPr>
              <a:t>Entity:</a:t>
            </a:r>
            <a:r>
              <a:rPr sz="1200" b="1" spc="-100" dirty="0">
                <a:latin typeface="Verdana"/>
                <a:cs typeface="Verdana"/>
              </a:rPr>
              <a:t> </a:t>
            </a:r>
            <a:r>
              <a:rPr sz="1200" spc="130" dirty="0">
                <a:latin typeface="Verdana"/>
                <a:cs typeface="Verdana"/>
              </a:rPr>
              <a:t>C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60" dirty="0">
                <a:latin typeface="Verdana"/>
                <a:cs typeface="Verdana"/>
              </a:rPr>
              <a:t>n</a:t>
            </a:r>
            <a:r>
              <a:rPr sz="1200" spc="-65" dirty="0">
                <a:latin typeface="Verdana"/>
                <a:cs typeface="Verdana"/>
              </a:rPr>
              <a:t>t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in</a:t>
            </a:r>
            <a:r>
              <a:rPr sz="1200" spc="-105" dirty="0">
                <a:latin typeface="Verdana"/>
                <a:cs typeface="Verdana"/>
              </a:rPr>
              <a:t>s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15" dirty="0">
                <a:latin typeface="Verdana"/>
                <a:cs typeface="Verdana"/>
              </a:rPr>
              <a:t>he</a:t>
            </a:r>
            <a:r>
              <a:rPr sz="1200" spc="-50" dirty="0">
                <a:latin typeface="Verdana"/>
                <a:cs typeface="Verdana"/>
              </a:rPr>
              <a:t> pri</a:t>
            </a:r>
            <a:r>
              <a:rPr sz="1200" spc="-80" dirty="0">
                <a:latin typeface="Verdana"/>
                <a:cs typeface="Verdana"/>
              </a:rPr>
              <a:t>m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110" dirty="0">
                <a:latin typeface="Verdana"/>
                <a:cs typeface="Verdana"/>
              </a:rPr>
              <a:t>ry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key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40" dirty="0">
                <a:latin typeface="Verdana"/>
                <a:cs typeface="Verdana"/>
              </a:rPr>
              <a:t>an</a:t>
            </a:r>
            <a:r>
              <a:rPr sz="1200" spc="45" dirty="0">
                <a:latin typeface="Verdana"/>
                <a:cs typeface="Verdana"/>
              </a:rPr>
              <a:t>d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spc="150" dirty="0">
                <a:latin typeface="Verdana"/>
                <a:cs typeface="Verdana"/>
              </a:rPr>
              <a:t>c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35" dirty="0">
                <a:latin typeface="Verdana"/>
                <a:cs typeface="Verdana"/>
              </a:rPr>
              <a:t>mm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30" dirty="0">
                <a:latin typeface="Verdana"/>
                <a:cs typeface="Verdana"/>
              </a:rPr>
              <a:t>n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85" dirty="0">
                <a:latin typeface="Verdana"/>
                <a:cs typeface="Verdana"/>
              </a:rPr>
              <a:t>t</a:t>
            </a:r>
            <a:r>
              <a:rPr sz="1200" spc="-45" dirty="0">
                <a:latin typeface="Verdana"/>
                <a:cs typeface="Verdana"/>
              </a:rPr>
              <a:t>rib</a:t>
            </a:r>
            <a:r>
              <a:rPr sz="1200" spc="-60" dirty="0">
                <a:latin typeface="Verdana"/>
                <a:cs typeface="Verdana"/>
              </a:rPr>
              <a:t>u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50" dirty="0">
                <a:latin typeface="Verdana"/>
                <a:cs typeface="Verdana"/>
              </a:rPr>
              <a:t>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91550" y="3868166"/>
            <a:ext cx="174307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spc="-135" dirty="0">
                <a:latin typeface="Verdana"/>
                <a:cs typeface="Verdana"/>
              </a:rPr>
              <a:t>Discriminator</a:t>
            </a:r>
            <a:r>
              <a:rPr sz="1200" b="1" spc="-90" dirty="0">
                <a:latin typeface="Verdana"/>
                <a:cs typeface="Verdana"/>
              </a:rPr>
              <a:t>:</a:t>
            </a:r>
            <a:r>
              <a:rPr sz="1200" b="1" dirty="0">
                <a:latin typeface="Verdana"/>
                <a:cs typeface="Verdana"/>
              </a:rPr>
              <a:t> </a:t>
            </a:r>
            <a:r>
              <a:rPr sz="1200" b="1" spc="-15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</a:t>
            </a:r>
            <a:r>
              <a:rPr sz="1200" spc="-25" dirty="0">
                <a:latin typeface="Verdana"/>
                <a:cs typeface="Verdana"/>
              </a:rPr>
              <a:t>t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45" dirty="0">
                <a:latin typeface="Verdana"/>
                <a:cs typeface="Verdana"/>
              </a:rPr>
              <a:t>rib</a:t>
            </a:r>
            <a:r>
              <a:rPr sz="1200" spc="-60" dirty="0">
                <a:latin typeface="Verdana"/>
                <a:cs typeface="Verdana"/>
              </a:rPr>
              <a:t>u</a:t>
            </a:r>
            <a:r>
              <a:rPr sz="1200" spc="-85" dirty="0">
                <a:latin typeface="Verdana"/>
                <a:cs typeface="Verdana"/>
              </a:rPr>
              <a:t>t</a:t>
            </a:r>
            <a:r>
              <a:rPr sz="1200" spc="60" dirty="0">
                <a:latin typeface="Verdana"/>
                <a:cs typeface="Verdana"/>
              </a:rPr>
              <a:t>e</a:t>
            </a:r>
            <a:r>
              <a:rPr sz="1200" spc="3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55" dirty="0">
                <a:latin typeface="Verdana"/>
                <a:cs typeface="Verdana"/>
              </a:rPr>
              <a:t>o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-5" dirty="0">
                <a:latin typeface="Verdana"/>
                <a:cs typeface="Verdana"/>
              </a:rPr>
              <a:t>e</a:t>
            </a:r>
            <a:r>
              <a:rPr sz="1200" spc="-30" dirty="0">
                <a:latin typeface="Verdana"/>
                <a:cs typeface="Verdana"/>
              </a:rPr>
              <a:t>t</a:t>
            </a:r>
            <a:r>
              <a:rPr sz="1200" spc="-35" dirty="0">
                <a:latin typeface="Verdana"/>
                <a:cs typeface="Verdana"/>
              </a:rPr>
              <a:t>er</a:t>
            </a:r>
            <a:r>
              <a:rPr sz="1200" spc="-55" dirty="0">
                <a:latin typeface="Verdana"/>
                <a:cs typeface="Verdana"/>
              </a:rPr>
              <a:t>m</a:t>
            </a:r>
            <a:r>
              <a:rPr sz="1200" spc="-25" dirty="0">
                <a:latin typeface="Verdana"/>
                <a:cs typeface="Verdana"/>
              </a:rPr>
              <a:t>ine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20" dirty="0">
                <a:latin typeface="Verdana"/>
                <a:cs typeface="Verdana"/>
              </a:rPr>
              <a:t>w</a:t>
            </a:r>
            <a:r>
              <a:rPr sz="1200" spc="10" dirty="0">
                <a:latin typeface="Verdana"/>
                <a:cs typeface="Verdana"/>
              </a:rPr>
              <a:t>hic</a:t>
            </a:r>
            <a:r>
              <a:rPr sz="1200" spc="-30" dirty="0">
                <a:latin typeface="Verdana"/>
                <a:cs typeface="Verdana"/>
              </a:rPr>
              <a:t>h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s</a:t>
            </a:r>
            <a:r>
              <a:rPr sz="1200" spc="-105" dirty="0">
                <a:latin typeface="Verdana"/>
                <a:cs typeface="Verdana"/>
              </a:rPr>
              <a:t>u</a:t>
            </a:r>
            <a:r>
              <a:rPr sz="1200" spc="-5" dirty="0">
                <a:latin typeface="Verdana"/>
                <a:cs typeface="Verdana"/>
              </a:rPr>
              <a:t>b</a:t>
            </a:r>
            <a:r>
              <a:rPr sz="1200" spc="-25" dirty="0">
                <a:latin typeface="Verdana"/>
                <a:cs typeface="Verdana"/>
              </a:rPr>
              <a:t>t</a:t>
            </a:r>
            <a:r>
              <a:rPr sz="1200" spc="-80" dirty="0">
                <a:latin typeface="Verdana"/>
                <a:cs typeface="Verdana"/>
              </a:rPr>
              <a:t>y</a:t>
            </a:r>
            <a:r>
              <a:rPr sz="1200" spc="60" dirty="0">
                <a:latin typeface="Verdana"/>
                <a:cs typeface="Verdana"/>
              </a:rPr>
              <a:t>p</a:t>
            </a:r>
            <a:r>
              <a:rPr sz="1200" spc="65" dirty="0">
                <a:latin typeface="Verdana"/>
                <a:cs typeface="Verdana"/>
              </a:rPr>
              <a:t>e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20" dirty="0">
                <a:latin typeface="Verdana"/>
                <a:cs typeface="Verdana"/>
              </a:rPr>
              <a:t>w</a:t>
            </a:r>
            <a:r>
              <a:rPr sz="1200" spc="60" dirty="0">
                <a:latin typeface="Verdana"/>
                <a:cs typeface="Verdana"/>
              </a:rPr>
              <a:t>e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45" dirty="0">
                <a:latin typeface="Verdana"/>
                <a:cs typeface="Verdana"/>
              </a:rPr>
              <a:t>re</a:t>
            </a:r>
            <a:r>
              <a:rPr sz="1200" spc="-95" dirty="0">
                <a:latin typeface="Verdana"/>
                <a:cs typeface="Verdana"/>
              </a:rPr>
              <a:t> t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70" dirty="0">
                <a:latin typeface="Verdana"/>
                <a:cs typeface="Verdana"/>
              </a:rPr>
              <a:t>l</a:t>
            </a:r>
            <a:r>
              <a:rPr sz="1200" spc="-45" dirty="0">
                <a:latin typeface="Verdana"/>
                <a:cs typeface="Verdana"/>
              </a:rPr>
              <a:t>king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60" dirty="0">
                <a:latin typeface="Verdana"/>
                <a:cs typeface="Verdana"/>
              </a:rPr>
              <a:t>b</a:t>
            </a:r>
            <a:r>
              <a:rPr sz="1200" spc="50" dirty="0">
                <a:latin typeface="Verdana"/>
                <a:cs typeface="Verdana"/>
              </a:rPr>
              <a:t>o</a:t>
            </a:r>
            <a:r>
              <a:rPr sz="1200" spc="-50" dirty="0">
                <a:latin typeface="Verdana"/>
                <a:cs typeface="Verdana"/>
              </a:rPr>
              <a:t>ut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5722" y="6083554"/>
            <a:ext cx="176593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87680" algn="r">
              <a:lnSpc>
                <a:spcPct val="100000"/>
              </a:lnSpc>
            </a:pPr>
            <a:r>
              <a:rPr sz="1200" b="1" spc="-140" dirty="0">
                <a:latin typeface="Verdana"/>
                <a:cs typeface="Verdana"/>
              </a:rPr>
              <a:t>Sub</a:t>
            </a:r>
            <a:r>
              <a:rPr sz="1200" b="1" spc="-75" dirty="0">
                <a:latin typeface="Verdana"/>
                <a:cs typeface="Verdana"/>
              </a:rPr>
              <a:t>-</a:t>
            </a:r>
            <a:r>
              <a:rPr sz="1200" b="1" spc="-90" dirty="0">
                <a:latin typeface="Verdana"/>
                <a:cs typeface="Verdana"/>
              </a:rPr>
              <a:t>type</a:t>
            </a:r>
            <a:r>
              <a:rPr sz="1200" b="1" spc="-80" dirty="0">
                <a:latin typeface="Verdana"/>
                <a:cs typeface="Verdana"/>
              </a:rPr>
              <a:t> </a:t>
            </a:r>
            <a:r>
              <a:rPr sz="1200" b="1" spc="-150" dirty="0">
                <a:latin typeface="Verdana"/>
                <a:cs typeface="Verdana"/>
              </a:rPr>
              <a:t>Entities:</a:t>
            </a:r>
            <a:r>
              <a:rPr sz="1200" b="1" spc="-100" dirty="0">
                <a:latin typeface="Verdana"/>
                <a:cs typeface="Verdana"/>
              </a:rPr>
              <a:t> </a:t>
            </a:r>
            <a:r>
              <a:rPr sz="1200" spc="130" dirty="0">
                <a:latin typeface="Verdana"/>
                <a:cs typeface="Verdana"/>
              </a:rPr>
              <a:t>C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60" dirty="0">
                <a:latin typeface="Verdana"/>
                <a:cs typeface="Verdana"/>
              </a:rPr>
              <a:t>n</a:t>
            </a:r>
            <a:r>
              <a:rPr sz="1200" spc="-65" dirty="0">
                <a:latin typeface="Verdana"/>
                <a:cs typeface="Verdana"/>
              </a:rPr>
              <a:t>t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45" dirty="0">
                <a:latin typeface="Verdana"/>
                <a:cs typeface="Verdana"/>
              </a:rPr>
              <a:t>i</a:t>
            </a:r>
            <a:r>
              <a:rPr sz="1200" spc="-85" dirty="0">
                <a:latin typeface="Verdana"/>
                <a:cs typeface="Verdana"/>
              </a:rPr>
              <a:t>n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15" dirty="0">
                <a:latin typeface="Verdana"/>
                <a:cs typeface="Verdana"/>
              </a:rPr>
              <a:t>Spec</a:t>
            </a:r>
            <a:r>
              <a:rPr sz="1200" spc="-75" dirty="0">
                <a:latin typeface="Verdana"/>
                <a:cs typeface="Verdana"/>
              </a:rPr>
              <a:t>if</a:t>
            </a:r>
            <a:r>
              <a:rPr sz="1200" spc="25" dirty="0">
                <a:latin typeface="Verdana"/>
                <a:cs typeface="Verdana"/>
              </a:rPr>
              <a:t>ic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85" dirty="0">
                <a:latin typeface="Verdana"/>
                <a:cs typeface="Verdana"/>
              </a:rPr>
              <a:t>t</a:t>
            </a:r>
            <a:r>
              <a:rPr sz="1200" spc="-45" dirty="0">
                <a:latin typeface="Verdana"/>
                <a:cs typeface="Verdana"/>
              </a:rPr>
              <a:t>rib</a:t>
            </a:r>
            <a:r>
              <a:rPr sz="1200" spc="-60" dirty="0">
                <a:latin typeface="Verdana"/>
                <a:cs typeface="Verdana"/>
              </a:rPr>
              <a:t>u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50" dirty="0">
                <a:latin typeface="Verdana"/>
                <a:cs typeface="Verdana"/>
              </a:rPr>
              <a:t>es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f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155" dirty="0">
                <a:latin typeface="Verdana"/>
                <a:cs typeface="Verdana"/>
              </a:rPr>
              <a:t>r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each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80" dirty="0">
                <a:latin typeface="Verdana"/>
                <a:cs typeface="Verdana"/>
              </a:rPr>
              <a:t>y</a:t>
            </a:r>
            <a:r>
              <a:rPr sz="1200" spc="60" dirty="0">
                <a:latin typeface="Verdana"/>
                <a:cs typeface="Verdana"/>
              </a:rPr>
              <a:t>pe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08171" y="5666867"/>
            <a:ext cx="848360" cy="697230"/>
          </a:xfrm>
          <a:custGeom>
            <a:avLst/>
            <a:gdLst/>
            <a:ahLst/>
            <a:cxnLst/>
            <a:rect l="l" t="t" r="r" b="b"/>
            <a:pathLst>
              <a:path w="848360" h="697229">
                <a:moveTo>
                  <a:pt x="822683" y="13328"/>
                </a:moveTo>
                <a:lnTo>
                  <a:pt x="0" y="686993"/>
                </a:lnTo>
                <a:lnTo>
                  <a:pt x="8127" y="696810"/>
                </a:lnTo>
                <a:lnTo>
                  <a:pt x="830580" y="23194"/>
                </a:lnTo>
                <a:lnTo>
                  <a:pt x="832457" y="13403"/>
                </a:lnTo>
                <a:lnTo>
                  <a:pt x="822683" y="13328"/>
                </a:lnTo>
                <a:close/>
              </a:path>
              <a:path w="848360" h="697229">
                <a:moveTo>
                  <a:pt x="847583" y="2286"/>
                </a:moveTo>
                <a:lnTo>
                  <a:pt x="836167" y="2286"/>
                </a:lnTo>
                <a:lnTo>
                  <a:pt x="844168" y="12065"/>
                </a:lnTo>
                <a:lnTo>
                  <a:pt x="830580" y="23194"/>
                </a:lnTo>
                <a:lnTo>
                  <a:pt x="815213" y="103378"/>
                </a:lnTo>
                <a:lnTo>
                  <a:pt x="814577" y="106807"/>
                </a:lnTo>
                <a:lnTo>
                  <a:pt x="816863" y="110109"/>
                </a:lnTo>
                <a:lnTo>
                  <a:pt x="820292" y="110871"/>
                </a:lnTo>
                <a:lnTo>
                  <a:pt x="823722" y="111506"/>
                </a:lnTo>
                <a:lnTo>
                  <a:pt x="827024" y="109220"/>
                </a:lnTo>
                <a:lnTo>
                  <a:pt x="827658" y="105791"/>
                </a:lnTo>
                <a:lnTo>
                  <a:pt x="847583" y="2286"/>
                </a:lnTo>
                <a:close/>
              </a:path>
              <a:path w="848360" h="697229">
                <a:moveTo>
                  <a:pt x="839181" y="5969"/>
                </a:moveTo>
                <a:lnTo>
                  <a:pt x="833881" y="5969"/>
                </a:lnTo>
                <a:lnTo>
                  <a:pt x="840104" y="13462"/>
                </a:lnTo>
                <a:lnTo>
                  <a:pt x="832445" y="13462"/>
                </a:lnTo>
                <a:lnTo>
                  <a:pt x="830580" y="23194"/>
                </a:lnTo>
                <a:lnTo>
                  <a:pt x="842463" y="13462"/>
                </a:lnTo>
                <a:lnTo>
                  <a:pt x="840104" y="13462"/>
                </a:lnTo>
                <a:lnTo>
                  <a:pt x="842535" y="13403"/>
                </a:lnTo>
                <a:lnTo>
                  <a:pt x="844168" y="12065"/>
                </a:lnTo>
                <a:lnTo>
                  <a:pt x="839181" y="5969"/>
                </a:lnTo>
                <a:close/>
              </a:path>
              <a:path w="848360" h="697229">
                <a:moveTo>
                  <a:pt x="833881" y="5969"/>
                </a:moveTo>
                <a:lnTo>
                  <a:pt x="832457" y="13403"/>
                </a:lnTo>
                <a:lnTo>
                  <a:pt x="840104" y="13462"/>
                </a:lnTo>
                <a:lnTo>
                  <a:pt x="833881" y="5969"/>
                </a:lnTo>
                <a:close/>
              </a:path>
              <a:path w="848360" h="697229">
                <a:moveTo>
                  <a:pt x="836167" y="2286"/>
                </a:moveTo>
                <a:lnTo>
                  <a:pt x="822683" y="13328"/>
                </a:lnTo>
                <a:lnTo>
                  <a:pt x="832457" y="13403"/>
                </a:lnTo>
                <a:lnTo>
                  <a:pt x="833881" y="5969"/>
                </a:lnTo>
                <a:lnTo>
                  <a:pt x="839181" y="5969"/>
                </a:lnTo>
                <a:lnTo>
                  <a:pt x="836167" y="2286"/>
                </a:lnTo>
                <a:close/>
              </a:path>
              <a:path w="848360" h="697229">
                <a:moveTo>
                  <a:pt x="741044" y="0"/>
                </a:moveTo>
                <a:lnTo>
                  <a:pt x="737488" y="0"/>
                </a:lnTo>
                <a:lnTo>
                  <a:pt x="734694" y="2794"/>
                </a:lnTo>
                <a:lnTo>
                  <a:pt x="734567" y="9779"/>
                </a:lnTo>
                <a:lnTo>
                  <a:pt x="737362" y="12700"/>
                </a:lnTo>
                <a:lnTo>
                  <a:pt x="822683" y="13328"/>
                </a:lnTo>
                <a:lnTo>
                  <a:pt x="836167" y="2286"/>
                </a:lnTo>
                <a:lnTo>
                  <a:pt x="847583" y="2286"/>
                </a:lnTo>
                <a:lnTo>
                  <a:pt x="847851" y="889"/>
                </a:lnTo>
                <a:lnTo>
                  <a:pt x="741044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89191" y="3979417"/>
            <a:ext cx="2042160" cy="263525"/>
          </a:xfrm>
          <a:custGeom>
            <a:avLst/>
            <a:gdLst/>
            <a:ahLst/>
            <a:cxnLst/>
            <a:rect l="l" t="t" r="r" b="b"/>
            <a:pathLst>
              <a:path w="2042159" h="263525">
                <a:moveTo>
                  <a:pt x="27919" y="58568"/>
                </a:moveTo>
                <a:lnTo>
                  <a:pt x="19768" y="64140"/>
                </a:lnTo>
                <a:lnTo>
                  <a:pt x="26712" y="71147"/>
                </a:lnTo>
                <a:lnTo>
                  <a:pt x="2040382" y="263525"/>
                </a:lnTo>
                <a:lnTo>
                  <a:pt x="2041652" y="250951"/>
                </a:lnTo>
                <a:lnTo>
                  <a:pt x="27919" y="58568"/>
                </a:lnTo>
                <a:close/>
              </a:path>
              <a:path w="2042159" h="263525">
                <a:moveTo>
                  <a:pt x="91059" y="0"/>
                </a:moveTo>
                <a:lnTo>
                  <a:pt x="88137" y="1905"/>
                </a:lnTo>
                <a:lnTo>
                  <a:pt x="0" y="62230"/>
                </a:lnTo>
                <a:lnTo>
                  <a:pt x="75304" y="138175"/>
                </a:lnTo>
                <a:lnTo>
                  <a:pt x="77597" y="140588"/>
                </a:lnTo>
                <a:lnTo>
                  <a:pt x="81661" y="140588"/>
                </a:lnTo>
                <a:lnTo>
                  <a:pt x="84321" y="138049"/>
                </a:lnTo>
                <a:lnTo>
                  <a:pt x="86613" y="135636"/>
                </a:lnTo>
                <a:lnTo>
                  <a:pt x="86613" y="131699"/>
                </a:lnTo>
                <a:lnTo>
                  <a:pt x="84201" y="129159"/>
                </a:lnTo>
                <a:lnTo>
                  <a:pt x="26712" y="71147"/>
                </a:lnTo>
                <a:lnTo>
                  <a:pt x="9144" y="69469"/>
                </a:lnTo>
                <a:lnTo>
                  <a:pt x="10413" y="56896"/>
                </a:lnTo>
                <a:lnTo>
                  <a:pt x="30365" y="56896"/>
                </a:lnTo>
                <a:lnTo>
                  <a:pt x="95377" y="12446"/>
                </a:lnTo>
                <a:lnTo>
                  <a:pt x="98171" y="10413"/>
                </a:lnTo>
                <a:lnTo>
                  <a:pt x="98933" y="6476"/>
                </a:lnTo>
                <a:lnTo>
                  <a:pt x="97028" y="3683"/>
                </a:lnTo>
                <a:lnTo>
                  <a:pt x="94996" y="762"/>
                </a:lnTo>
                <a:lnTo>
                  <a:pt x="91059" y="0"/>
                </a:lnTo>
                <a:close/>
              </a:path>
              <a:path w="2042159" h="263525">
                <a:moveTo>
                  <a:pt x="10413" y="56896"/>
                </a:moveTo>
                <a:lnTo>
                  <a:pt x="9144" y="69469"/>
                </a:lnTo>
                <a:lnTo>
                  <a:pt x="26712" y="71147"/>
                </a:lnTo>
                <a:lnTo>
                  <a:pt x="24041" y="68453"/>
                </a:lnTo>
                <a:lnTo>
                  <a:pt x="13462" y="68453"/>
                </a:lnTo>
                <a:lnTo>
                  <a:pt x="14351" y="58674"/>
                </a:lnTo>
                <a:lnTo>
                  <a:pt x="27764" y="58674"/>
                </a:lnTo>
                <a:lnTo>
                  <a:pt x="27919" y="58568"/>
                </a:lnTo>
                <a:lnTo>
                  <a:pt x="10413" y="56896"/>
                </a:lnTo>
                <a:close/>
              </a:path>
              <a:path w="2042159" h="263525">
                <a:moveTo>
                  <a:pt x="14351" y="58674"/>
                </a:moveTo>
                <a:lnTo>
                  <a:pt x="13462" y="68453"/>
                </a:lnTo>
                <a:lnTo>
                  <a:pt x="19768" y="64140"/>
                </a:lnTo>
                <a:lnTo>
                  <a:pt x="14351" y="58674"/>
                </a:lnTo>
                <a:close/>
              </a:path>
              <a:path w="2042159" h="263525">
                <a:moveTo>
                  <a:pt x="19768" y="64140"/>
                </a:moveTo>
                <a:lnTo>
                  <a:pt x="13462" y="68453"/>
                </a:lnTo>
                <a:lnTo>
                  <a:pt x="24041" y="68453"/>
                </a:lnTo>
                <a:lnTo>
                  <a:pt x="19768" y="64140"/>
                </a:lnTo>
                <a:close/>
              </a:path>
              <a:path w="2042159" h="263525">
                <a:moveTo>
                  <a:pt x="27764" y="58674"/>
                </a:moveTo>
                <a:lnTo>
                  <a:pt x="14351" y="58674"/>
                </a:lnTo>
                <a:lnTo>
                  <a:pt x="19768" y="64140"/>
                </a:lnTo>
                <a:lnTo>
                  <a:pt x="27764" y="58674"/>
                </a:lnTo>
                <a:close/>
              </a:path>
              <a:path w="2042159" h="263525">
                <a:moveTo>
                  <a:pt x="30365" y="56896"/>
                </a:moveTo>
                <a:lnTo>
                  <a:pt x="10413" y="56896"/>
                </a:lnTo>
                <a:lnTo>
                  <a:pt x="27919" y="58568"/>
                </a:lnTo>
                <a:lnTo>
                  <a:pt x="30365" y="56896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8008" y="1648714"/>
            <a:ext cx="873760" cy="755015"/>
          </a:xfrm>
          <a:custGeom>
            <a:avLst/>
            <a:gdLst/>
            <a:ahLst/>
            <a:cxnLst/>
            <a:rect l="l" t="t" r="r" b="b"/>
            <a:pathLst>
              <a:path w="873760" h="755014">
                <a:moveTo>
                  <a:pt x="21336" y="643509"/>
                </a:moveTo>
                <a:lnTo>
                  <a:pt x="18033" y="645795"/>
                </a:lnTo>
                <a:lnTo>
                  <a:pt x="17525" y="649351"/>
                </a:lnTo>
                <a:lnTo>
                  <a:pt x="0" y="754634"/>
                </a:lnTo>
                <a:lnTo>
                  <a:pt x="99177" y="752983"/>
                </a:lnTo>
                <a:lnTo>
                  <a:pt x="11683" y="752983"/>
                </a:lnTo>
                <a:lnTo>
                  <a:pt x="3301" y="743330"/>
                </a:lnTo>
                <a:lnTo>
                  <a:pt x="16592" y="731871"/>
                </a:lnTo>
                <a:lnTo>
                  <a:pt x="29971" y="651383"/>
                </a:lnTo>
                <a:lnTo>
                  <a:pt x="30606" y="647953"/>
                </a:lnTo>
                <a:lnTo>
                  <a:pt x="28193" y="644651"/>
                </a:lnTo>
                <a:lnTo>
                  <a:pt x="24764" y="644016"/>
                </a:lnTo>
                <a:lnTo>
                  <a:pt x="21336" y="643509"/>
                </a:lnTo>
                <a:close/>
              </a:path>
              <a:path w="873760" h="755014">
                <a:moveTo>
                  <a:pt x="16592" y="731871"/>
                </a:moveTo>
                <a:lnTo>
                  <a:pt x="3301" y="743330"/>
                </a:lnTo>
                <a:lnTo>
                  <a:pt x="11683" y="752983"/>
                </a:lnTo>
                <a:lnTo>
                  <a:pt x="16101" y="749173"/>
                </a:lnTo>
                <a:lnTo>
                  <a:pt x="13715" y="749173"/>
                </a:lnTo>
                <a:lnTo>
                  <a:pt x="7365" y="741807"/>
                </a:lnTo>
                <a:lnTo>
                  <a:pt x="14961" y="741680"/>
                </a:lnTo>
                <a:lnTo>
                  <a:pt x="16592" y="731871"/>
                </a:lnTo>
                <a:close/>
              </a:path>
              <a:path w="873760" h="755014">
                <a:moveTo>
                  <a:pt x="110108" y="740155"/>
                </a:moveTo>
                <a:lnTo>
                  <a:pt x="106552" y="740155"/>
                </a:lnTo>
                <a:lnTo>
                  <a:pt x="24983" y="741513"/>
                </a:lnTo>
                <a:lnTo>
                  <a:pt x="11683" y="752983"/>
                </a:lnTo>
                <a:lnTo>
                  <a:pt x="99177" y="752983"/>
                </a:lnTo>
                <a:lnTo>
                  <a:pt x="106806" y="752855"/>
                </a:lnTo>
                <a:lnTo>
                  <a:pt x="110236" y="752855"/>
                </a:lnTo>
                <a:lnTo>
                  <a:pt x="113029" y="749935"/>
                </a:lnTo>
                <a:lnTo>
                  <a:pt x="113029" y="742950"/>
                </a:lnTo>
                <a:lnTo>
                  <a:pt x="110108" y="740155"/>
                </a:lnTo>
                <a:close/>
              </a:path>
              <a:path w="873760" h="755014">
                <a:moveTo>
                  <a:pt x="14961" y="741680"/>
                </a:moveTo>
                <a:lnTo>
                  <a:pt x="7365" y="741807"/>
                </a:lnTo>
                <a:lnTo>
                  <a:pt x="13715" y="749173"/>
                </a:lnTo>
                <a:lnTo>
                  <a:pt x="14961" y="741680"/>
                </a:lnTo>
                <a:close/>
              </a:path>
              <a:path w="873760" h="755014">
                <a:moveTo>
                  <a:pt x="24983" y="741513"/>
                </a:moveTo>
                <a:lnTo>
                  <a:pt x="14961" y="741680"/>
                </a:lnTo>
                <a:lnTo>
                  <a:pt x="13715" y="749173"/>
                </a:lnTo>
                <a:lnTo>
                  <a:pt x="16101" y="749173"/>
                </a:lnTo>
                <a:lnTo>
                  <a:pt x="24983" y="741513"/>
                </a:lnTo>
                <a:close/>
              </a:path>
              <a:path w="873760" h="755014">
                <a:moveTo>
                  <a:pt x="865377" y="0"/>
                </a:moveTo>
                <a:lnTo>
                  <a:pt x="16592" y="731871"/>
                </a:lnTo>
                <a:lnTo>
                  <a:pt x="14961" y="741680"/>
                </a:lnTo>
                <a:lnTo>
                  <a:pt x="24983" y="741513"/>
                </a:lnTo>
                <a:lnTo>
                  <a:pt x="873632" y="9651"/>
                </a:lnTo>
                <a:lnTo>
                  <a:pt x="865377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66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155" dirty="0"/>
              <a:t>No</a:t>
            </a:r>
            <a:r>
              <a:rPr sz="4000" spc="100" dirty="0"/>
              <a:t>r</a:t>
            </a:r>
            <a:r>
              <a:rPr sz="4000" spc="225" dirty="0"/>
              <a:t>malisati</a:t>
            </a:r>
            <a:r>
              <a:rPr sz="4000" spc="260" dirty="0"/>
              <a:t>o</a:t>
            </a:r>
            <a:r>
              <a:rPr sz="4000" spc="300" dirty="0"/>
              <a:t>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5187" y="2242311"/>
            <a:ext cx="300164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290" dirty="0">
                <a:solidFill>
                  <a:srgbClr val="D11F2E"/>
                </a:solidFill>
                <a:latin typeface="Verdana"/>
                <a:cs typeface="Verdana"/>
              </a:rPr>
              <a:t>W</a:t>
            </a:r>
            <a:r>
              <a:rPr sz="1400" b="1" spc="-185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160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6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40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26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22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50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8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19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80" dirty="0">
                <a:solidFill>
                  <a:srgbClr val="D11F2E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2113" y="3205734"/>
            <a:ext cx="2426335" cy="935990"/>
          </a:xfrm>
          <a:custGeom>
            <a:avLst/>
            <a:gdLst/>
            <a:ahLst/>
            <a:cxnLst/>
            <a:rect l="l" t="t" r="r" b="b"/>
            <a:pathLst>
              <a:path w="2426335" h="935989">
                <a:moveTo>
                  <a:pt x="0" y="0"/>
                </a:moveTo>
                <a:lnTo>
                  <a:pt x="2003806" y="0"/>
                </a:lnTo>
                <a:lnTo>
                  <a:pt x="2426208" y="467867"/>
                </a:lnTo>
                <a:lnTo>
                  <a:pt x="2003806" y="935735"/>
                </a:lnTo>
                <a:lnTo>
                  <a:pt x="0" y="935735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0274" y="3426079"/>
            <a:ext cx="1634489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66065">
              <a:lnSpc>
                <a:spcPts val="1939"/>
              </a:lnSpc>
            </a:pPr>
            <a:r>
              <a:rPr sz="1800" i="1" spc="-335" dirty="0">
                <a:latin typeface="Verdana"/>
                <a:cs typeface="Verdana"/>
              </a:rPr>
              <a:t>I</a:t>
            </a:r>
            <a:r>
              <a:rPr sz="1800" i="1" spc="-35" dirty="0">
                <a:latin typeface="Verdana"/>
                <a:cs typeface="Verdana"/>
              </a:rPr>
              <a:t>mpro</a:t>
            </a:r>
            <a:r>
              <a:rPr sz="1800" i="1" spc="-40" dirty="0">
                <a:latin typeface="Verdana"/>
                <a:cs typeface="Verdana"/>
              </a:rPr>
              <a:t>v</a:t>
            </a:r>
            <a:r>
              <a:rPr sz="1800" i="1" spc="85" dirty="0">
                <a:latin typeface="Verdana"/>
                <a:cs typeface="Verdana"/>
              </a:rPr>
              <a:t>e</a:t>
            </a:r>
            <a:r>
              <a:rPr sz="1800" i="1" spc="110" dirty="0">
                <a:latin typeface="Verdana"/>
                <a:cs typeface="Verdana"/>
              </a:rPr>
              <a:t>d</a:t>
            </a:r>
            <a:r>
              <a:rPr sz="1800" i="1" spc="60" dirty="0">
                <a:latin typeface="Verdana"/>
                <a:cs typeface="Verdana"/>
              </a:rPr>
              <a:t> </a:t>
            </a:r>
            <a:r>
              <a:rPr sz="1800" i="1" spc="-45" dirty="0">
                <a:latin typeface="Verdana"/>
                <a:cs typeface="Verdana"/>
              </a:rPr>
              <a:t>u</a:t>
            </a:r>
            <a:r>
              <a:rPr sz="1800" i="1" spc="-55" dirty="0">
                <a:latin typeface="Verdana"/>
                <a:cs typeface="Verdana"/>
              </a:rPr>
              <a:t>n</a:t>
            </a:r>
            <a:r>
              <a:rPr sz="1800" i="1" spc="-75" dirty="0">
                <a:latin typeface="Verdana"/>
                <a:cs typeface="Verdana"/>
              </a:rPr>
              <a:t>ders</a:t>
            </a:r>
            <a:r>
              <a:rPr sz="1800" i="1" spc="-90" dirty="0">
                <a:latin typeface="Verdana"/>
                <a:cs typeface="Verdana"/>
              </a:rPr>
              <a:t>t</a:t>
            </a:r>
            <a:r>
              <a:rPr sz="1800" i="1" spc="135" dirty="0">
                <a:latin typeface="Verdana"/>
                <a:cs typeface="Verdana"/>
              </a:rPr>
              <a:t>a</a:t>
            </a:r>
            <a:r>
              <a:rPr sz="1800" i="1" spc="-55" dirty="0">
                <a:latin typeface="Verdana"/>
                <a:cs typeface="Verdana"/>
              </a:rPr>
              <a:t>n</a:t>
            </a:r>
            <a:r>
              <a:rPr sz="1800" i="1" spc="-20" dirty="0">
                <a:latin typeface="Verdana"/>
                <a:cs typeface="Verdana"/>
              </a:rPr>
              <a:t>d</a:t>
            </a:r>
            <a:r>
              <a:rPr sz="1800" i="1" dirty="0">
                <a:latin typeface="Verdana"/>
                <a:cs typeface="Verdana"/>
              </a:rPr>
              <a:t>i</a:t>
            </a:r>
            <a:r>
              <a:rPr sz="1800" i="1" spc="-55" dirty="0">
                <a:latin typeface="Verdana"/>
                <a:cs typeface="Verdana"/>
              </a:rPr>
              <a:t>n</a:t>
            </a:r>
            <a:r>
              <a:rPr sz="1800" i="1" spc="90" dirty="0"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2666" y="3205734"/>
            <a:ext cx="2426335" cy="935990"/>
          </a:xfrm>
          <a:custGeom>
            <a:avLst/>
            <a:gdLst/>
            <a:ahLst/>
            <a:cxnLst/>
            <a:rect l="l" t="t" r="r" b="b"/>
            <a:pathLst>
              <a:path w="2426335" h="935989">
                <a:moveTo>
                  <a:pt x="0" y="0"/>
                </a:moveTo>
                <a:lnTo>
                  <a:pt x="2003806" y="0"/>
                </a:lnTo>
                <a:lnTo>
                  <a:pt x="2426208" y="467867"/>
                </a:lnTo>
                <a:lnTo>
                  <a:pt x="2003806" y="935735"/>
                </a:lnTo>
                <a:lnTo>
                  <a:pt x="0" y="935735"/>
                </a:lnTo>
                <a:lnTo>
                  <a:pt x="422401" y="467867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10736" y="3426079"/>
            <a:ext cx="134429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 marR="5080" indent="-216535">
              <a:lnSpc>
                <a:spcPts val="1939"/>
              </a:lnSpc>
            </a:pPr>
            <a:r>
              <a:rPr sz="1800" i="1" spc="-114" dirty="0">
                <a:latin typeface="Verdana"/>
                <a:cs typeface="Verdana"/>
              </a:rPr>
              <a:t>E</a:t>
            </a:r>
            <a:r>
              <a:rPr sz="1800" i="1" spc="-125" dirty="0">
                <a:latin typeface="Verdana"/>
                <a:cs typeface="Verdana"/>
              </a:rPr>
              <a:t>n</a:t>
            </a:r>
            <a:r>
              <a:rPr sz="1800" i="1" spc="-195" dirty="0">
                <a:latin typeface="Verdana"/>
                <a:cs typeface="Verdana"/>
              </a:rPr>
              <a:t>su</a:t>
            </a:r>
            <a:r>
              <a:rPr sz="1800" i="1" spc="-150" dirty="0">
                <a:latin typeface="Verdana"/>
                <a:cs typeface="Verdana"/>
              </a:rPr>
              <a:t>r</a:t>
            </a:r>
            <a:r>
              <a:rPr sz="1800" i="1" spc="95" dirty="0">
                <a:latin typeface="Verdana"/>
                <a:cs typeface="Verdana"/>
              </a:rPr>
              <a:t>e</a:t>
            </a:r>
            <a:r>
              <a:rPr sz="1800" i="1" spc="-114" dirty="0">
                <a:latin typeface="Verdana"/>
                <a:cs typeface="Verdana"/>
              </a:rPr>
              <a:t> </a:t>
            </a:r>
            <a:r>
              <a:rPr sz="1800" i="1" spc="55" dirty="0">
                <a:latin typeface="Verdana"/>
                <a:cs typeface="Verdana"/>
              </a:rPr>
              <a:t>da</a:t>
            </a:r>
            <a:r>
              <a:rPr sz="1800" i="1" spc="40" dirty="0">
                <a:latin typeface="Verdana"/>
                <a:cs typeface="Verdana"/>
              </a:rPr>
              <a:t>t</a:t>
            </a:r>
            <a:r>
              <a:rPr sz="1800" i="1" spc="145" dirty="0">
                <a:latin typeface="Verdana"/>
                <a:cs typeface="Verdana"/>
              </a:rPr>
              <a:t>a</a:t>
            </a:r>
            <a:r>
              <a:rPr sz="1800" i="1" spc="85" dirty="0">
                <a:latin typeface="Verdana"/>
                <a:cs typeface="Verdana"/>
              </a:rPr>
              <a:t> </a:t>
            </a:r>
            <a:r>
              <a:rPr sz="1800" i="1" spc="-125" dirty="0">
                <a:latin typeface="Verdana"/>
                <a:cs typeface="Verdana"/>
              </a:rPr>
              <a:t>i</a:t>
            </a:r>
            <a:r>
              <a:rPr sz="1800" i="1" spc="-55" dirty="0">
                <a:latin typeface="Verdana"/>
                <a:cs typeface="Verdana"/>
              </a:rPr>
              <a:t>n</a:t>
            </a:r>
            <a:r>
              <a:rPr sz="1800" i="1" spc="-90" dirty="0">
                <a:latin typeface="Verdana"/>
                <a:cs typeface="Verdana"/>
              </a:rPr>
              <a:t>t</a:t>
            </a:r>
            <a:r>
              <a:rPr sz="1800" i="1" spc="85" dirty="0">
                <a:latin typeface="Verdana"/>
                <a:cs typeface="Verdana"/>
              </a:rPr>
              <a:t>e</a:t>
            </a:r>
            <a:r>
              <a:rPr sz="1800" i="1" spc="-110" dirty="0">
                <a:latin typeface="Verdana"/>
                <a:cs typeface="Verdana"/>
              </a:rPr>
              <a:t>gr</a:t>
            </a:r>
            <a:r>
              <a:rPr sz="1800" i="1" spc="-55" dirty="0">
                <a:latin typeface="Verdana"/>
                <a:cs typeface="Verdana"/>
              </a:rPr>
              <a:t>i</a:t>
            </a:r>
            <a:r>
              <a:rPr sz="1800" i="1" spc="-90" dirty="0">
                <a:latin typeface="Verdana"/>
                <a:cs typeface="Verdana"/>
              </a:rPr>
              <a:t>t</a:t>
            </a:r>
            <a:r>
              <a:rPr sz="1800" i="1" spc="-100" dirty="0"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74741" y="3205734"/>
            <a:ext cx="2426335" cy="935990"/>
          </a:xfrm>
          <a:custGeom>
            <a:avLst/>
            <a:gdLst/>
            <a:ahLst/>
            <a:cxnLst/>
            <a:rect l="l" t="t" r="r" b="b"/>
            <a:pathLst>
              <a:path w="2426334" h="935989">
                <a:moveTo>
                  <a:pt x="0" y="0"/>
                </a:moveTo>
                <a:lnTo>
                  <a:pt x="2003806" y="0"/>
                </a:lnTo>
                <a:lnTo>
                  <a:pt x="2426208" y="467867"/>
                </a:lnTo>
                <a:lnTo>
                  <a:pt x="2003806" y="935735"/>
                </a:lnTo>
                <a:lnTo>
                  <a:pt x="0" y="935735"/>
                </a:lnTo>
                <a:lnTo>
                  <a:pt x="422402" y="467867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40297" y="3426079"/>
            <a:ext cx="947419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575" marR="5080" indent="-143510">
              <a:lnSpc>
                <a:spcPts val="1939"/>
              </a:lnSpc>
            </a:pPr>
            <a:r>
              <a:rPr sz="1800" i="1" spc="-20" dirty="0">
                <a:latin typeface="Verdana"/>
                <a:cs typeface="Verdana"/>
              </a:rPr>
              <a:t>E</a:t>
            </a:r>
            <a:r>
              <a:rPr sz="1800" i="1" spc="-30" dirty="0">
                <a:latin typeface="Verdana"/>
                <a:cs typeface="Verdana"/>
              </a:rPr>
              <a:t>a</a:t>
            </a:r>
            <a:r>
              <a:rPr sz="1800" i="1" spc="-250" dirty="0">
                <a:latin typeface="Verdana"/>
                <a:cs typeface="Verdana"/>
              </a:rPr>
              <a:t>s</a:t>
            </a:r>
            <a:r>
              <a:rPr sz="1800" i="1" spc="-125" dirty="0">
                <a:latin typeface="Verdana"/>
                <a:cs typeface="Verdana"/>
              </a:rPr>
              <a:t>i</a:t>
            </a:r>
            <a:r>
              <a:rPr sz="1800" i="1" spc="85" dirty="0">
                <a:latin typeface="Verdana"/>
                <a:cs typeface="Verdana"/>
              </a:rPr>
              <a:t>e</a:t>
            </a:r>
            <a:r>
              <a:rPr sz="1800" i="1" spc="-229" dirty="0">
                <a:latin typeface="Verdana"/>
                <a:cs typeface="Verdana"/>
              </a:rPr>
              <a:t>r</a:t>
            </a:r>
            <a:r>
              <a:rPr sz="1800" i="1" spc="-135" dirty="0">
                <a:latin typeface="Verdana"/>
                <a:cs typeface="Verdana"/>
              </a:rPr>
              <a:t> </a:t>
            </a:r>
            <a:r>
              <a:rPr sz="1800" i="1" spc="-85" dirty="0">
                <a:latin typeface="Verdana"/>
                <a:cs typeface="Verdana"/>
              </a:rPr>
              <a:t>t</a:t>
            </a:r>
            <a:r>
              <a:rPr sz="1800" i="1" spc="85" dirty="0">
                <a:latin typeface="Verdana"/>
                <a:cs typeface="Verdana"/>
              </a:rPr>
              <a:t>o</a:t>
            </a:r>
            <a:r>
              <a:rPr sz="1800" i="1" spc="45" dirty="0">
                <a:latin typeface="Verdana"/>
                <a:cs typeface="Verdana"/>
              </a:rPr>
              <a:t> </a:t>
            </a:r>
            <a:r>
              <a:rPr sz="1800" i="1" spc="25" dirty="0">
                <a:latin typeface="Verdana"/>
                <a:cs typeface="Verdana"/>
              </a:rPr>
              <a:t>q</a:t>
            </a:r>
            <a:r>
              <a:rPr sz="1800" i="1" spc="20" dirty="0">
                <a:latin typeface="Verdana"/>
                <a:cs typeface="Verdana"/>
              </a:rPr>
              <a:t>u</a:t>
            </a:r>
            <a:r>
              <a:rPr sz="1800" i="1" spc="85" dirty="0">
                <a:latin typeface="Verdana"/>
                <a:cs typeface="Verdana"/>
              </a:rPr>
              <a:t>e</a:t>
            </a:r>
            <a:r>
              <a:rPr sz="1800" i="1" spc="-165" dirty="0">
                <a:latin typeface="Verdana"/>
                <a:cs typeface="Verdana"/>
              </a:rPr>
              <a:t>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05293" y="3205734"/>
            <a:ext cx="2426335" cy="935990"/>
          </a:xfrm>
          <a:custGeom>
            <a:avLst/>
            <a:gdLst/>
            <a:ahLst/>
            <a:cxnLst/>
            <a:rect l="l" t="t" r="r" b="b"/>
            <a:pathLst>
              <a:path w="2426334" h="935989">
                <a:moveTo>
                  <a:pt x="0" y="0"/>
                </a:moveTo>
                <a:lnTo>
                  <a:pt x="2003805" y="0"/>
                </a:lnTo>
                <a:lnTo>
                  <a:pt x="2426207" y="467867"/>
                </a:lnTo>
                <a:lnTo>
                  <a:pt x="2003805" y="935735"/>
                </a:lnTo>
                <a:lnTo>
                  <a:pt x="0" y="935735"/>
                </a:lnTo>
                <a:lnTo>
                  <a:pt x="422401" y="467867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46314" y="3302635"/>
            <a:ext cx="1398270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1270" algn="ctr">
              <a:lnSpc>
                <a:spcPts val="1939"/>
              </a:lnSpc>
            </a:pPr>
            <a:r>
              <a:rPr sz="1800" i="1" spc="-35" dirty="0">
                <a:latin typeface="Verdana"/>
                <a:cs typeface="Verdana"/>
              </a:rPr>
              <a:t>R</a:t>
            </a:r>
            <a:r>
              <a:rPr sz="1800" i="1" spc="-40" dirty="0">
                <a:latin typeface="Verdana"/>
                <a:cs typeface="Verdana"/>
              </a:rPr>
              <a:t>e</a:t>
            </a:r>
            <a:r>
              <a:rPr sz="1800" i="1" spc="10" dirty="0">
                <a:latin typeface="Verdana"/>
                <a:cs typeface="Verdana"/>
              </a:rPr>
              <a:t>move</a:t>
            </a:r>
            <a:r>
              <a:rPr sz="1800" i="1" spc="5" dirty="0">
                <a:latin typeface="Verdana"/>
                <a:cs typeface="Verdana"/>
              </a:rPr>
              <a:t> </a:t>
            </a:r>
            <a:r>
              <a:rPr sz="1800" i="1" spc="110" dirty="0">
                <a:latin typeface="Verdana"/>
                <a:cs typeface="Verdana"/>
              </a:rPr>
              <a:t>d</a:t>
            </a:r>
            <a:r>
              <a:rPr sz="1800" i="1" spc="20" dirty="0">
                <a:latin typeface="Verdana"/>
                <a:cs typeface="Verdana"/>
              </a:rPr>
              <a:t>at</a:t>
            </a:r>
            <a:r>
              <a:rPr sz="1800" i="1" spc="145" dirty="0">
                <a:latin typeface="Verdana"/>
                <a:cs typeface="Verdana"/>
              </a:rPr>
              <a:t>a</a:t>
            </a:r>
            <a:r>
              <a:rPr sz="1800" i="1" spc="85" dirty="0">
                <a:latin typeface="Verdana"/>
                <a:cs typeface="Verdana"/>
              </a:rPr>
              <a:t> </a:t>
            </a:r>
            <a:r>
              <a:rPr sz="1800" i="1" spc="-55" dirty="0">
                <a:latin typeface="Verdana"/>
                <a:cs typeface="Verdana"/>
              </a:rPr>
              <a:t>r</a:t>
            </a:r>
            <a:r>
              <a:rPr sz="1800" i="1" spc="-90" dirty="0">
                <a:latin typeface="Verdana"/>
                <a:cs typeface="Verdana"/>
              </a:rPr>
              <a:t>e</a:t>
            </a:r>
            <a:r>
              <a:rPr sz="1800" i="1" dirty="0">
                <a:latin typeface="Verdana"/>
                <a:cs typeface="Verdana"/>
              </a:rPr>
              <a:t>dun</a:t>
            </a:r>
            <a:r>
              <a:rPr sz="1800" i="1" spc="65" dirty="0">
                <a:latin typeface="Verdana"/>
                <a:cs typeface="Verdana"/>
              </a:rPr>
              <a:t>da</a:t>
            </a:r>
            <a:r>
              <a:rPr sz="1800" i="1" spc="60" dirty="0">
                <a:latin typeface="Verdana"/>
                <a:cs typeface="Verdana"/>
              </a:rPr>
              <a:t>ncy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2113" y="5612129"/>
            <a:ext cx="3131820" cy="935990"/>
          </a:xfrm>
          <a:custGeom>
            <a:avLst/>
            <a:gdLst/>
            <a:ahLst/>
            <a:cxnLst/>
            <a:rect l="l" t="t" r="r" b="b"/>
            <a:pathLst>
              <a:path w="3131820" h="935990">
                <a:moveTo>
                  <a:pt x="0" y="0"/>
                </a:moveTo>
                <a:lnTo>
                  <a:pt x="2714752" y="0"/>
                </a:lnTo>
                <a:lnTo>
                  <a:pt x="3131820" y="467867"/>
                </a:lnTo>
                <a:lnTo>
                  <a:pt x="2714752" y="935735"/>
                </a:lnTo>
                <a:lnTo>
                  <a:pt x="0" y="935735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1577" y="5925311"/>
            <a:ext cx="2515870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-335" dirty="0">
                <a:latin typeface="Verdana"/>
                <a:cs typeface="Verdana"/>
              </a:rPr>
              <a:t>I</a:t>
            </a:r>
            <a:r>
              <a:rPr sz="1800" i="1" spc="-35" dirty="0">
                <a:latin typeface="Verdana"/>
                <a:cs typeface="Verdana"/>
              </a:rPr>
              <a:t>mpro</a:t>
            </a:r>
            <a:r>
              <a:rPr sz="1800" i="1" spc="-40" dirty="0">
                <a:latin typeface="Verdana"/>
                <a:cs typeface="Verdana"/>
              </a:rPr>
              <a:t>v</a:t>
            </a:r>
            <a:r>
              <a:rPr sz="1800" i="1" spc="85" dirty="0">
                <a:latin typeface="Verdana"/>
                <a:cs typeface="Verdana"/>
              </a:rPr>
              <a:t>e</a:t>
            </a:r>
            <a:r>
              <a:rPr sz="1800" i="1" spc="110" dirty="0">
                <a:latin typeface="Verdana"/>
                <a:cs typeface="Verdana"/>
              </a:rPr>
              <a:t>d</a:t>
            </a:r>
            <a:r>
              <a:rPr sz="1800" i="1" spc="-140" dirty="0">
                <a:latin typeface="Verdana"/>
                <a:cs typeface="Verdana"/>
              </a:rPr>
              <a:t> </a:t>
            </a:r>
            <a:r>
              <a:rPr sz="1800" i="1" spc="125" dirty="0">
                <a:latin typeface="Verdana"/>
                <a:cs typeface="Verdana"/>
              </a:rPr>
              <a:t>d</a:t>
            </a:r>
            <a:r>
              <a:rPr sz="1800" i="1" spc="114" dirty="0">
                <a:latin typeface="Verdana"/>
                <a:cs typeface="Verdana"/>
              </a:rPr>
              <a:t>a</a:t>
            </a:r>
            <a:r>
              <a:rPr sz="1800" i="1" spc="-90" dirty="0">
                <a:latin typeface="Verdana"/>
                <a:cs typeface="Verdana"/>
              </a:rPr>
              <a:t>t</a:t>
            </a:r>
            <a:r>
              <a:rPr sz="1800" i="1" spc="145" dirty="0">
                <a:latin typeface="Verdana"/>
                <a:cs typeface="Verdana"/>
              </a:rPr>
              <a:t>a</a:t>
            </a:r>
            <a:r>
              <a:rPr sz="1800" i="1" spc="-150" dirty="0">
                <a:latin typeface="Verdana"/>
                <a:cs typeface="Verdana"/>
              </a:rPr>
              <a:t> </a:t>
            </a:r>
            <a:r>
              <a:rPr sz="1800" i="1" spc="25" dirty="0">
                <a:latin typeface="Verdana"/>
                <a:cs typeface="Verdana"/>
              </a:rPr>
              <a:t>q</a:t>
            </a:r>
            <a:r>
              <a:rPr sz="1800" i="1" spc="20" dirty="0">
                <a:latin typeface="Verdana"/>
                <a:cs typeface="Verdana"/>
              </a:rPr>
              <a:t>u</a:t>
            </a:r>
            <a:r>
              <a:rPr sz="1800" i="1" spc="135" dirty="0">
                <a:latin typeface="Verdana"/>
                <a:cs typeface="Verdana"/>
              </a:rPr>
              <a:t>a</a:t>
            </a:r>
            <a:r>
              <a:rPr sz="1800" i="1" spc="-140" dirty="0">
                <a:latin typeface="Verdana"/>
                <a:cs typeface="Verdana"/>
              </a:rPr>
              <a:t>l</a:t>
            </a:r>
            <a:r>
              <a:rPr sz="1800" i="1" spc="-125" dirty="0">
                <a:latin typeface="Verdana"/>
                <a:cs typeface="Verdana"/>
              </a:rPr>
              <a:t>i</a:t>
            </a:r>
            <a:r>
              <a:rPr sz="1800" i="1" spc="-90" dirty="0">
                <a:latin typeface="Verdana"/>
                <a:cs typeface="Verdana"/>
              </a:rPr>
              <a:t>t</a:t>
            </a:r>
            <a:r>
              <a:rPr sz="1800" i="1" spc="-100" dirty="0"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55897" y="5612129"/>
            <a:ext cx="3131820" cy="935990"/>
          </a:xfrm>
          <a:custGeom>
            <a:avLst/>
            <a:gdLst/>
            <a:ahLst/>
            <a:cxnLst/>
            <a:rect l="l" t="t" r="r" b="b"/>
            <a:pathLst>
              <a:path w="3131820" h="935990">
                <a:moveTo>
                  <a:pt x="0" y="0"/>
                </a:moveTo>
                <a:lnTo>
                  <a:pt x="2714752" y="0"/>
                </a:lnTo>
                <a:lnTo>
                  <a:pt x="3131820" y="467867"/>
                </a:lnTo>
                <a:lnTo>
                  <a:pt x="2714752" y="935735"/>
                </a:lnTo>
                <a:lnTo>
                  <a:pt x="0" y="935735"/>
                </a:lnTo>
                <a:lnTo>
                  <a:pt x="417067" y="467867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38802" y="5833364"/>
            <a:ext cx="142049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 marR="5080" indent="-116205">
              <a:lnSpc>
                <a:spcPts val="1939"/>
              </a:lnSpc>
            </a:pPr>
            <a:r>
              <a:rPr sz="1800" i="1" spc="-35" dirty="0">
                <a:latin typeface="Verdana"/>
                <a:cs typeface="Verdana"/>
              </a:rPr>
              <a:t>R</a:t>
            </a:r>
            <a:r>
              <a:rPr sz="1800" i="1" spc="-40" dirty="0">
                <a:latin typeface="Verdana"/>
                <a:cs typeface="Verdana"/>
              </a:rPr>
              <a:t>e</a:t>
            </a:r>
            <a:r>
              <a:rPr sz="1800" i="1" spc="45" dirty="0">
                <a:latin typeface="Verdana"/>
                <a:cs typeface="Verdana"/>
              </a:rPr>
              <a:t>duct</a:t>
            </a:r>
            <a:r>
              <a:rPr sz="1800" i="1" spc="-125" dirty="0">
                <a:latin typeface="Verdana"/>
                <a:cs typeface="Verdana"/>
              </a:rPr>
              <a:t>i</a:t>
            </a:r>
            <a:r>
              <a:rPr sz="1800" i="1" spc="20" dirty="0">
                <a:latin typeface="Verdana"/>
                <a:cs typeface="Verdana"/>
              </a:rPr>
              <a:t>on</a:t>
            </a:r>
            <a:r>
              <a:rPr sz="1800" i="1" spc="-145" dirty="0">
                <a:latin typeface="Verdana"/>
                <a:cs typeface="Verdana"/>
              </a:rPr>
              <a:t> </a:t>
            </a:r>
            <a:r>
              <a:rPr sz="1800" i="1" spc="-120" dirty="0">
                <a:latin typeface="Verdana"/>
                <a:cs typeface="Verdana"/>
              </a:rPr>
              <a:t>i</a:t>
            </a:r>
            <a:r>
              <a:rPr sz="1800" i="1" spc="-45" dirty="0">
                <a:latin typeface="Verdana"/>
                <a:cs typeface="Verdana"/>
              </a:rPr>
              <a:t>n</a:t>
            </a:r>
            <a:r>
              <a:rPr sz="1800" i="1" spc="-25" dirty="0">
                <a:latin typeface="Verdana"/>
                <a:cs typeface="Verdana"/>
              </a:rPr>
              <a:t> </a:t>
            </a:r>
            <a:r>
              <a:rPr sz="1800" i="1" spc="-90" dirty="0">
                <a:latin typeface="Verdana"/>
                <a:cs typeface="Verdana"/>
              </a:rPr>
              <a:t>t</a:t>
            </a:r>
            <a:r>
              <a:rPr sz="1800" i="1" spc="-125" dirty="0">
                <a:latin typeface="Verdana"/>
                <a:cs typeface="Verdana"/>
              </a:rPr>
              <a:t>i</a:t>
            </a:r>
            <a:r>
              <a:rPr sz="1800" i="1" spc="5" dirty="0">
                <a:latin typeface="Verdana"/>
                <a:cs typeface="Verdana"/>
              </a:rPr>
              <a:t>mes</a:t>
            </a:r>
            <a:r>
              <a:rPr sz="1800" i="1" spc="-10" dirty="0">
                <a:latin typeface="Verdana"/>
                <a:cs typeface="Verdana"/>
              </a:rPr>
              <a:t>c</a:t>
            </a:r>
            <a:r>
              <a:rPr sz="1800" i="1" spc="135" dirty="0">
                <a:latin typeface="Verdana"/>
                <a:cs typeface="Verdana"/>
              </a:rPr>
              <a:t>a</a:t>
            </a:r>
            <a:r>
              <a:rPr sz="1800" i="1" spc="-20" dirty="0">
                <a:latin typeface="Verdana"/>
                <a:cs typeface="Verdana"/>
              </a:rPr>
              <a:t>l</a:t>
            </a:r>
            <a:r>
              <a:rPr sz="1800" i="1" spc="-35" dirty="0">
                <a:latin typeface="Verdana"/>
                <a:cs typeface="Verdana"/>
              </a:rPr>
              <a:t>e</a:t>
            </a:r>
            <a:r>
              <a:rPr sz="1800" i="1" spc="-240" dirty="0"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99681" y="5612129"/>
            <a:ext cx="3131820" cy="935990"/>
          </a:xfrm>
          <a:custGeom>
            <a:avLst/>
            <a:gdLst/>
            <a:ahLst/>
            <a:cxnLst/>
            <a:rect l="l" t="t" r="r" b="b"/>
            <a:pathLst>
              <a:path w="3131820" h="935990">
                <a:moveTo>
                  <a:pt x="0" y="0"/>
                </a:moveTo>
                <a:lnTo>
                  <a:pt x="2714752" y="0"/>
                </a:lnTo>
                <a:lnTo>
                  <a:pt x="3131820" y="467867"/>
                </a:lnTo>
                <a:lnTo>
                  <a:pt x="2714752" y="935735"/>
                </a:lnTo>
                <a:lnTo>
                  <a:pt x="0" y="935735"/>
                </a:lnTo>
                <a:lnTo>
                  <a:pt x="417068" y="467867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423531" y="5833364"/>
            <a:ext cx="153860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1959">
              <a:lnSpc>
                <a:spcPts val="1939"/>
              </a:lnSpc>
            </a:pPr>
            <a:r>
              <a:rPr sz="1800" i="1" spc="-20" dirty="0">
                <a:latin typeface="Verdana"/>
                <a:cs typeface="Verdana"/>
              </a:rPr>
              <a:t>E</a:t>
            </a:r>
            <a:r>
              <a:rPr sz="1800" i="1" spc="-30" dirty="0">
                <a:latin typeface="Verdana"/>
                <a:cs typeface="Verdana"/>
              </a:rPr>
              <a:t>a</a:t>
            </a:r>
            <a:r>
              <a:rPr sz="1800" i="1" spc="-250" dirty="0">
                <a:latin typeface="Verdana"/>
                <a:cs typeface="Verdana"/>
              </a:rPr>
              <a:t>s</a:t>
            </a:r>
            <a:r>
              <a:rPr sz="1800" i="1" spc="-125" dirty="0">
                <a:latin typeface="Verdana"/>
                <a:cs typeface="Verdana"/>
              </a:rPr>
              <a:t>i</a:t>
            </a:r>
            <a:r>
              <a:rPr sz="1800" i="1" spc="85" dirty="0">
                <a:latin typeface="Verdana"/>
                <a:cs typeface="Verdana"/>
              </a:rPr>
              <a:t>e</a:t>
            </a:r>
            <a:r>
              <a:rPr sz="1800" i="1" spc="-229" dirty="0">
                <a:latin typeface="Verdana"/>
                <a:cs typeface="Verdana"/>
              </a:rPr>
              <a:t>r</a:t>
            </a:r>
            <a:r>
              <a:rPr sz="1800" i="1" spc="-190" dirty="0">
                <a:latin typeface="Verdana"/>
                <a:cs typeface="Verdana"/>
              </a:rPr>
              <a:t> </a:t>
            </a:r>
            <a:r>
              <a:rPr sz="1800" i="1" spc="-25" dirty="0">
                <a:latin typeface="Verdana"/>
                <a:cs typeface="Verdana"/>
              </a:rPr>
              <a:t>ma</a:t>
            </a:r>
            <a:r>
              <a:rPr sz="1800" i="1" spc="-5" dirty="0">
                <a:latin typeface="Verdana"/>
                <a:cs typeface="Verdana"/>
              </a:rPr>
              <a:t>i</a:t>
            </a:r>
            <a:r>
              <a:rPr sz="1800" i="1" spc="-55" dirty="0">
                <a:latin typeface="Verdana"/>
                <a:cs typeface="Verdana"/>
              </a:rPr>
              <a:t>n</a:t>
            </a:r>
            <a:r>
              <a:rPr sz="1800" i="1" spc="-90" dirty="0">
                <a:latin typeface="Verdana"/>
                <a:cs typeface="Verdana"/>
              </a:rPr>
              <a:t>t</a:t>
            </a:r>
            <a:r>
              <a:rPr sz="1800" i="1" spc="85" dirty="0">
                <a:latin typeface="Verdana"/>
                <a:cs typeface="Verdana"/>
              </a:rPr>
              <a:t>e</a:t>
            </a:r>
            <a:r>
              <a:rPr sz="1800" i="1" spc="-55" dirty="0">
                <a:latin typeface="Verdana"/>
                <a:cs typeface="Verdana"/>
              </a:rPr>
              <a:t>n</a:t>
            </a:r>
            <a:r>
              <a:rPr sz="1800" i="1" spc="135" dirty="0">
                <a:latin typeface="Verdana"/>
                <a:cs typeface="Verdana"/>
              </a:rPr>
              <a:t>a</a:t>
            </a:r>
            <a:r>
              <a:rPr sz="1800" i="1" spc="-55" dirty="0">
                <a:latin typeface="Verdana"/>
                <a:cs typeface="Verdana"/>
              </a:rPr>
              <a:t>n</a:t>
            </a:r>
            <a:r>
              <a:rPr sz="1800" i="1" spc="160" dirty="0">
                <a:latin typeface="Verdana"/>
                <a:cs typeface="Verdana"/>
              </a:rPr>
              <a:t>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77561" y="4458081"/>
            <a:ext cx="88773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595" marR="5080" indent="-303530">
              <a:lnSpc>
                <a:spcPct val="100000"/>
              </a:lnSpc>
            </a:pPr>
            <a:r>
              <a:rPr sz="1600" b="1" spc="-320" dirty="0">
                <a:latin typeface="Verdana"/>
                <a:cs typeface="Verdana"/>
              </a:rPr>
              <a:t>L</a:t>
            </a:r>
            <a:r>
              <a:rPr sz="1600" b="1" spc="-155" dirty="0">
                <a:latin typeface="Verdana"/>
                <a:cs typeface="Verdana"/>
              </a:rPr>
              <a:t>E</a:t>
            </a:r>
            <a:r>
              <a:rPr sz="1600" b="1" spc="-185" dirty="0">
                <a:latin typeface="Verdana"/>
                <a:cs typeface="Verdana"/>
              </a:rPr>
              <a:t>A</a:t>
            </a:r>
            <a:r>
              <a:rPr sz="1600" b="1" spc="-260" dirty="0">
                <a:latin typeface="Verdana"/>
                <a:cs typeface="Verdana"/>
              </a:rPr>
              <a:t>DI</a:t>
            </a:r>
            <a:r>
              <a:rPr sz="1600" b="1" spc="-320" dirty="0">
                <a:latin typeface="Verdana"/>
                <a:cs typeface="Verdana"/>
              </a:rPr>
              <a:t>N</a:t>
            </a:r>
            <a:r>
              <a:rPr sz="1600" b="1" spc="40" dirty="0">
                <a:latin typeface="Verdana"/>
                <a:cs typeface="Verdana"/>
              </a:rPr>
              <a:t>G</a:t>
            </a:r>
            <a:r>
              <a:rPr sz="1600" b="1" spc="15" dirty="0">
                <a:latin typeface="Verdana"/>
                <a:cs typeface="Verdana"/>
              </a:rPr>
              <a:t> </a:t>
            </a:r>
            <a:r>
              <a:rPr sz="1600" b="1" spc="-225" dirty="0">
                <a:latin typeface="Verdana"/>
                <a:cs typeface="Verdana"/>
              </a:rPr>
              <a:t>TO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32732" y="4585716"/>
            <a:ext cx="1976755" cy="769620"/>
          </a:xfrm>
          <a:custGeom>
            <a:avLst/>
            <a:gdLst/>
            <a:ahLst/>
            <a:cxnLst/>
            <a:rect l="l" t="t" r="r" b="b"/>
            <a:pathLst>
              <a:path w="1976754" h="769620">
                <a:moveTo>
                  <a:pt x="0" y="0"/>
                </a:moveTo>
                <a:lnTo>
                  <a:pt x="0" y="303784"/>
                </a:lnTo>
                <a:lnTo>
                  <a:pt x="988313" y="769620"/>
                </a:lnTo>
                <a:lnTo>
                  <a:pt x="1632819" y="465836"/>
                </a:lnTo>
                <a:lnTo>
                  <a:pt x="988313" y="465836"/>
                </a:lnTo>
                <a:lnTo>
                  <a:pt x="0" y="0"/>
                </a:lnTo>
                <a:close/>
              </a:path>
              <a:path w="1976754" h="769620">
                <a:moveTo>
                  <a:pt x="1976627" y="0"/>
                </a:moveTo>
                <a:lnTo>
                  <a:pt x="988313" y="465836"/>
                </a:lnTo>
                <a:lnTo>
                  <a:pt x="1632819" y="465836"/>
                </a:lnTo>
                <a:lnTo>
                  <a:pt x="1976627" y="303784"/>
                </a:lnTo>
                <a:lnTo>
                  <a:pt x="1976627" y="0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67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03979" algn="l"/>
              </a:tabLst>
            </a:pPr>
            <a:r>
              <a:rPr sz="4000" spc="155" dirty="0"/>
              <a:t>No</a:t>
            </a:r>
            <a:r>
              <a:rPr sz="4000" spc="100" dirty="0"/>
              <a:t>r</a:t>
            </a:r>
            <a:r>
              <a:rPr sz="4000" spc="225" dirty="0"/>
              <a:t>malisati</a:t>
            </a:r>
            <a:r>
              <a:rPr sz="4000" spc="260" dirty="0"/>
              <a:t>o</a:t>
            </a:r>
            <a:r>
              <a:rPr sz="4000" spc="300" dirty="0"/>
              <a:t>n</a:t>
            </a:r>
            <a:r>
              <a:rPr sz="4000" dirty="0"/>
              <a:t>	</a:t>
            </a:r>
            <a:r>
              <a:rPr sz="4000" spc="210" dirty="0"/>
              <a:t>Approac</a:t>
            </a:r>
            <a:r>
              <a:rPr sz="4000" spc="215" dirty="0"/>
              <a:t>h</a:t>
            </a:r>
            <a:r>
              <a:rPr sz="4000" spc="210" dirty="0"/>
              <a:t>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37488" y="3195828"/>
            <a:ext cx="3520440" cy="24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650">
              <a:latin typeface="Times New Roman"/>
              <a:cs typeface="Times New Roman"/>
            </a:endParaRPr>
          </a:p>
          <a:p>
            <a:pPr marL="179705" marR="229870">
              <a:lnSpc>
                <a:spcPts val="1939"/>
              </a:lnSpc>
            </a:pPr>
            <a:r>
              <a:rPr sz="1800" spc="100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da</a:t>
            </a:r>
            <a:r>
              <a:rPr sz="1800" spc="20" dirty="0">
                <a:latin typeface="Verdana"/>
                <a:cs typeface="Verdana"/>
              </a:rPr>
              <a:t>t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model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i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fu</a:t>
            </a:r>
            <a:r>
              <a:rPr sz="1800" spc="-50" dirty="0">
                <a:latin typeface="Verdana"/>
                <a:cs typeface="Verdana"/>
              </a:rPr>
              <a:t>l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105" dirty="0">
                <a:latin typeface="Verdana"/>
                <a:cs typeface="Verdana"/>
              </a:rPr>
              <a:t>y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5" dirty="0">
                <a:latin typeface="Verdana"/>
                <a:cs typeface="Verdana"/>
              </a:rPr>
              <a:t>orm</a:t>
            </a:r>
            <a:r>
              <a:rPr sz="1800" spc="-25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75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w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100" dirty="0">
                <a:latin typeface="Verdana"/>
                <a:cs typeface="Verdana"/>
              </a:rPr>
              <a:t>t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360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60" dirty="0">
                <a:latin typeface="Verdana"/>
                <a:cs typeface="Verdana"/>
              </a:rPr>
              <a:t>rd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N</a:t>
            </a:r>
            <a:r>
              <a:rPr sz="1800" spc="20" dirty="0">
                <a:latin typeface="Verdana"/>
                <a:cs typeface="Verdana"/>
              </a:rPr>
              <a:t>o</a:t>
            </a:r>
            <a:r>
              <a:rPr sz="1800" spc="-50" dirty="0">
                <a:latin typeface="Verdana"/>
                <a:cs typeface="Verdana"/>
              </a:rPr>
              <a:t>rm</a:t>
            </a:r>
            <a:r>
              <a:rPr sz="1800" spc="-55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l </a:t>
            </a:r>
            <a:r>
              <a:rPr sz="1800" spc="-95" dirty="0">
                <a:latin typeface="Verdana"/>
                <a:cs typeface="Verdana"/>
              </a:rPr>
              <a:t>Form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(</a:t>
            </a:r>
            <a:r>
              <a:rPr sz="1800" spc="-120" dirty="0">
                <a:latin typeface="Verdana"/>
                <a:cs typeface="Verdana"/>
              </a:rPr>
              <a:t>3N</a:t>
            </a:r>
            <a:r>
              <a:rPr sz="1800" spc="-90" dirty="0">
                <a:latin typeface="Verdana"/>
                <a:cs typeface="Verdana"/>
              </a:rPr>
              <a:t>F</a:t>
            </a:r>
            <a:r>
              <a:rPr sz="1800" spc="-175" dirty="0">
                <a:latin typeface="Verdana"/>
                <a:cs typeface="Verdana"/>
              </a:rPr>
              <a:t>)</a:t>
            </a:r>
            <a:r>
              <a:rPr sz="1800" spc="-16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8140" marR="581025" indent="-178435">
              <a:lnSpc>
                <a:spcPts val="1510"/>
              </a:lnSpc>
              <a:spcBef>
                <a:spcPts val="755"/>
              </a:spcBef>
              <a:buFont typeface="Arial"/>
              <a:buChar char="•"/>
              <a:tabLst>
                <a:tab pos="358140" algn="l"/>
              </a:tabLst>
            </a:pPr>
            <a:r>
              <a:rPr sz="1400" spc="-65" dirty="0">
                <a:latin typeface="Verdana"/>
                <a:cs typeface="Verdana"/>
              </a:rPr>
              <a:t>3N</a:t>
            </a:r>
            <a:r>
              <a:rPr sz="1400" spc="-125" dirty="0">
                <a:latin typeface="Verdana"/>
                <a:cs typeface="Verdana"/>
              </a:rPr>
              <a:t>F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n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65" dirty="0">
                <a:latin typeface="Verdana"/>
                <a:cs typeface="Verdana"/>
              </a:rPr>
              <a:t>rma</a:t>
            </a:r>
            <a:r>
              <a:rPr sz="1400" spc="-20" dirty="0">
                <a:latin typeface="Verdana"/>
                <a:cs typeface="Verdana"/>
              </a:rPr>
              <a:t>l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55" dirty="0">
                <a:latin typeface="Verdana"/>
                <a:cs typeface="Verdana"/>
              </a:rPr>
              <a:t>o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met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85" dirty="0">
                <a:latin typeface="Verdana"/>
                <a:cs typeface="Verdana"/>
              </a:rPr>
              <a:t>d</a:t>
            </a:r>
            <a:r>
              <a:rPr sz="1400" spc="5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0" dirty="0">
                <a:latin typeface="Verdana"/>
                <a:cs typeface="Verdana"/>
              </a:rPr>
              <a:t>di</a:t>
            </a:r>
            <a:r>
              <a:rPr sz="1400" spc="165" dirty="0">
                <a:latin typeface="Verdana"/>
                <a:cs typeface="Verdana"/>
              </a:rPr>
              <a:t>c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50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114" dirty="0">
                <a:latin typeface="Verdana"/>
                <a:cs typeface="Verdana"/>
              </a:rPr>
              <a:t>3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95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15" dirty="0">
                <a:latin typeface="Verdana"/>
                <a:cs typeface="Verdana"/>
              </a:rPr>
              <a:t>ages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65" dirty="0">
                <a:latin typeface="Verdana"/>
                <a:cs typeface="Verdana"/>
              </a:rPr>
              <a:t>rma</a:t>
            </a:r>
            <a:r>
              <a:rPr sz="1400" spc="-20" dirty="0">
                <a:latin typeface="Verdana"/>
                <a:cs typeface="Verdana"/>
              </a:rPr>
              <a:t>l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204" dirty="0">
                <a:latin typeface="Verdana"/>
                <a:cs typeface="Verdana"/>
              </a:rPr>
              <a:t>s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5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250" dirty="0"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2832" y="3944111"/>
            <a:ext cx="599440" cy="932815"/>
          </a:xfrm>
          <a:custGeom>
            <a:avLst/>
            <a:gdLst/>
            <a:ahLst/>
            <a:cxnLst/>
            <a:rect l="l" t="t" r="r" b="b"/>
            <a:pathLst>
              <a:path w="599439" h="932814">
                <a:moveTo>
                  <a:pt x="299465" y="0"/>
                </a:moveTo>
                <a:lnTo>
                  <a:pt x="0" y="0"/>
                </a:lnTo>
                <a:lnTo>
                  <a:pt x="299465" y="466344"/>
                </a:lnTo>
                <a:lnTo>
                  <a:pt x="0" y="932688"/>
                </a:lnTo>
                <a:lnTo>
                  <a:pt x="299465" y="932688"/>
                </a:lnTo>
                <a:lnTo>
                  <a:pt x="598931" y="466344"/>
                </a:lnTo>
                <a:lnTo>
                  <a:pt x="299465" y="0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5144" y="3195828"/>
            <a:ext cx="3520440" cy="2428240"/>
          </a:xfrm>
          <a:custGeom>
            <a:avLst/>
            <a:gdLst/>
            <a:ahLst/>
            <a:cxnLst/>
            <a:rect l="l" t="t" r="r" b="b"/>
            <a:pathLst>
              <a:path w="3520440" h="2428240">
                <a:moveTo>
                  <a:pt x="0" y="2427732"/>
                </a:moveTo>
                <a:lnTo>
                  <a:pt x="3520440" y="2427732"/>
                </a:lnTo>
                <a:lnTo>
                  <a:pt x="3520440" y="0"/>
                </a:lnTo>
                <a:lnTo>
                  <a:pt x="0" y="0"/>
                </a:lnTo>
                <a:lnTo>
                  <a:pt x="0" y="2427732"/>
                </a:lnTo>
                <a:close/>
              </a:path>
            </a:pathLst>
          </a:custGeom>
          <a:ln w="76200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86500" y="3421126"/>
            <a:ext cx="2668270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sz="1800" spc="-145" dirty="0">
                <a:latin typeface="Verdana"/>
                <a:cs typeface="Verdana"/>
              </a:rPr>
              <a:t>Fur</a:t>
            </a:r>
            <a:r>
              <a:rPr sz="1800" spc="-120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29" dirty="0">
                <a:latin typeface="Verdana"/>
                <a:cs typeface="Verdana"/>
              </a:rPr>
              <a:t>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5" dirty="0">
                <a:latin typeface="Verdana"/>
                <a:cs typeface="Verdana"/>
              </a:rPr>
              <a:t>orm</a:t>
            </a:r>
            <a:r>
              <a:rPr sz="1800" spc="-25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0" dirty="0">
                <a:latin typeface="Verdana"/>
                <a:cs typeface="Verdana"/>
              </a:rPr>
              <a:t>s</a:t>
            </a:r>
            <a:r>
              <a:rPr sz="1800" spc="-60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ti</a:t>
            </a:r>
            <a:r>
              <a:rPr sz="1800" spc="20" dirty="0">
                <a:latin typeface="Verdana"/>
                <a:cs typeface="Verdana"/>
              </a:rPr>
              <a:t>on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met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-15" dirty="0">
                <a:latin typeface="Verdana"/>
                <a:cs typeface="Verdana"/>
              </a:rPr>
              <a:t>ods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170" dirty="0">
                <a:latin typeface="Verdana"/>
                <a:cs typeface="Verdana"/>
              </a:rPr>
              <a:t>c</a:t>
            </a:r>
            <a:r>
              <a:rPr sz="1800" spc="190" dirty="0">
                <a:latin typeface="Verdana"/>
                <a:cs typeface="Verdana"/>
              </a:rPr>
              <a:t>a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80" dirty="0">
                <a:latin typeface="Verdana"/>
                <a:cs typeface="Verdana"/>
              </a:rPr>
              <a:t>s</a:t>
            </a:r>
            <a:r>
              <a:rPr sz="1800" spc="-85" dirty="0">
                <a:latin typeface="Verdana"/>
                <a:cs typeface="Verdana"/>
              </a:rPr>
              <a:t>o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95" dirty="0">
                <a:latin typeface="Verdana"/>
                <a:cs typeface="Verdana"/>
              </a:rPr>
              <a:t>be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100" dirty="0">
                <a:latin typeface="Verdana"/>
                <a:cs typeface="Verdana"/>
              </a:rPr>
              <a:t>p</a:t>
            </a:r>
            <a:r>
              <a:rPr sz="1800" spc="95" dirty="0">
                <a:latin typeface="Verdana"/>
                <a:cs typeface="Verdana"/>
              </a:rPr>
              <a:t>p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v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165" dirty="0">
                <a:latin typeface="Verdana"/>
                <a:cs typeface="Verdana"/>
              </a:rPr>
              <a:t>ry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s</a:t>
            </a:r>
            <a:r>
              <a:rPr sz="1800" spc="-85" dirty="0">
                <a:latin typeface="Verdana"/>
                <a:cs typeface="Verdana"/>
              </a:rPr>
              <a:t>p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60" dirty="0">
                <a:latin typeface="Verdana"/>
                <a:cs typeface="Verdana"/>
              </a:rPr>
              <a:t>c</a:t>
            </a:r>
            <a:r>
              <a:rPr sz="1800" spc="50" dirty="0">
                <a:latin typeface="Verdana"/>
                <a:cs typeface="Verdana"/>
              </a:rPr>
              <a:t>i</a:t>
            </a:r>
            <a:r>
              <a:rPr sz="1800" spc="-114" dirty="0">
                <a:latin typeface="Verdana"/>
                <a:cs typeface="Verdana"/>
              </a:rPr>
              <a:t>f</a:t>
            </a:r>
            <a:r>
              <a:rPr sz="1800" spc="-70" dirty="0">
                <a:latin typeface="Verdana"/>
                <a:cs typeface="Verdana"/>
              </a:rPr>
              <a:t>i</a:t>
            </a:r>
            <a:r>
              <a:rPr sz="1800" spc="225" dirty="0">
                <a:latin typeface="Verdana"/>
                <a:cs typeface="Verdana"/>
              </a:rPr>
              <a:t>c</a:t>
            </a:r>
            <a:r>
              <a:rPr sz="1800" spc="150" dirty="0">
                <a:latin typeface="Verdana"/>
                <a:cs typeface="Verdana"/>
              </a:rPr>
              <a:t> </a:t>
            </a:r>
            <a:r>
              <a:rPr sz="1800" spc="175" dirty="0">
                <a:latin typeface="Verdana"/>
                <a:cs typeface="Verdana"/>
              </a:rPr>
              <a:t>c</a:t>
            </a:r>
            <a:r>
              <a:rPr sz="1800" spc="190" dirty="0">
                <a:latin typeface="Verdana"/>
                <a:cs typeface="Verdana"/>
              </a:rPr>
              <a:t>a</a:t>
            </a:r>
            <a:r>
              <a:rPr sz="1800" spc="-70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.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See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15" dirty="0">
                <a:latin typeface="Verdana"/>
                <a:cs typeface="Verdana"/>
              </a:rPr>
              <a:t>d</a:t>
            </a:r>
            <a:r>
              <a:rPr sz="1800" spc="35" dirty="0">
                <a:latin typeface="Verdana"/>
                <a:cs typeface="Verdana"/>
              </a:rPr>
              <a:t>v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150" dirty="0">
                <a:latin typeface="Verdana"/>
                <a:cs typeface="Verdana"/>
              </a:rPr>
              <a:t>c</a:t>
            </a:r>
            <a:r>
              <a:rPr sz="1800" spc="160" dirty="0">
                <a:latin typeface="Verdana"/>
                <a:cs typeface="Verdana"/>
              </a:rPr>
              <a:t>e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60" dirty="0">
                <a:latin typeface="Verdana"/>
                <a:cs typeface="Verdana"/>
              </a:rPr>
              <a:t> </a:t>
            </a:r>
            <a:r>
              <a:rPr sz="1800" spc="85" dirty="0">
                <a:latin typeface="Verdana"/>
                <a:cs typeface="Verdana"/>
              </a:rPr>
              <a:t>co</a:t>
            </a:r>
            <a:r>
              <a:rPr sz="1800" spc="90" dirty="0">
                <a:latin typeface="Verdana"/>
                <a:cs typeface="Verdana"/>
              </a:rPr>
              <a:t>u</a:t>
            </a:r>
            <a:r>
              <a:rPr sz="1800" spc="-125" dirty="0">
                <a:latin typeface="Verdana"/>
                <a:cs typeface="Verdana"/>
              </a:rPr>
              <a:t>rse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de</a:t>
            </a:r>
            <a:r>
              <a:rPr sz="1800" spc="10" dirty="0">
                <a:latin typeface="Verdana"/>
                <a:cs typeface="Verdana"/>
              </a:rPr>
              <a:t>t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285" dirty="0">
                <a:latin typeface="Verdana"/>
                <a:cs typeface="Verdana"/>
              </a:rPr>
              <a:t>s: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68</a:t>
            </a:fld>
            <a:endParaRPr spc="85" dirty="0"/>
          </a:p>
        </p:txBody>
      </p:sp>
      <p:sp>
        <p:nvSpPr>
          <p:cNvPr id="7" name="object 7"/>
          <p:cNvSpPr txBox="1"/>
          <p:nvPr/>
        </p:nvSpPr>
        <p:spPr>
          <a:xfrm>
            <a:off x="6286500" y="4731004"/>
            <a:ext cx="3042285" cy="659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77800">
              <a:lnSpc>
                <a:spcPct val="100000"/>
              </a:lnSpc>
              <a:buFont typeface="Arial"/>
              <a:buChar char="•"/>
              <a:tabLst>
                <a:tab pos="178435" algn="l"/>
              </a:tabLst>
            </a:pPr>
            <a:r>
              <a:rPr sz="1400" spc="-65" dirty="0">
                <a:latin typeface="Verdana"/>
                <a:cs typeface="Verdana"/>
              </a:rPr>
              <a:t>Bo</a:t>
            </a:r>
            <a:r>
              <a:rPr sz="1400" spc="-55" dirty="0">
                <a:latin typeface="Verdana"/>
                <a:cs typeface="Verdana"/>
              </a:rPr>
              <a:t>y</a:t>
            </a:r>
            <a:r>
              <a:rPr sz="1400" spc="75" dirty="0">
                <a:latin typeface="Verdana"/>
                <a:cs typeface="Verdana"/>
              </a:rPr>
              <a:t>ce/</a:t>
            </a:r>
            <a:r>
              <a:rPr sz="1400" spc="125" dirty="0">
                <a:latin typeface="Verdana"/>
                <a:cs typeface="Verdana"/>
              </a:rPr>
              <a:t>C</a:t>
            </a:r>
            <a:r>
              <a:rPr sz="1400" spc="95" dirty="0">
                <a:latin typeface="Verdana"/>
                <a:cs typeface="Verdana"/>
              </a:rPr>
              <a:t>o</a:t>
            </a:r>
            <a:r>
              <a:rPr sz="1400" spc="85" dirty="0">
                <a:latin typeface="Verdana"/>
                <a:cs typeface="Verdana"/>
              </a:rPr>
              <a:t>dd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rmal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</a:t>
            </a:r>
            <a:r>
              <a:rPr sz="1400" spc="15" dirty="0">
                <a:latin typeface="Verdana"/>
                <a:cs typeface="Verdana"/>
              </a:rPr>
              <a:t>o</a:t>
            </a:r>
            <a:r>
              <a:rPr sz="1400" spc="-114" dirty="0">
                <a:latin typeface="Verdana"/>
                <a:cs typeface="Verdana"/>
              </a:rPr>
              <a:t>rm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35" dirty="0">
                <a:latin typeface="Verdana"/>
                <a:cs typeface="Verdana"/>
              </a:rPr>
              <a:t>(</a:t>
            </a:r>
            <a:r>
              <a:rPr sz="1400" spc="-5" dirty="0">
                <a:latin typeface="Verdana"/>
                <a:cs typeface="Verdana"/>
              </a:rPr>
              <a:t>BC</a:t>
            </a:r>
            <a:r>
              <a:rPr sz="1400" spc="5" dirty="0">
                <a:latin typeface="Verdana"/>
                <a:cs typeface="Verdana"/>
              </a:rPr>
              <a:t>N</a:t>
            </a:r>
            <a:r>
              <a:rPr sz="1400" spc="-125" dirty="0">
                <a:latin typeface="Verdana"/>
                <a:cs typeface="Verdana"/>
              </a:rPr>
              <a:t>F)</a:t>
            </a:r>
            <a:endParaRPr sz="1400">
              <a:latin typeface="Verdana"/>
              <a:cs typeface="Verdana"/>
            </a:endParaRPr>
          </a:p>
          <a:p>
            <a:pPr marL="177800" indent="-177800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178435" algn="l"/>
              </a:tabLst>
            </a:pPr>
            <a:r>
              <a:rPr sz="1400" spc="-30" dirty="0">
                <a:latin typeface="Verdana"/>
                <a:cs typeface="Verdana"/>
              </a:rPr>
              <a:t>F</a:t>
            </a:r>
            <a:r>
              <a:rPr sz="1400" spc="-25" dirty="0">
                <a:latin typeface="Verdana"/>
                <a:cs typeface="Verdana"/>
              </a:rPr>
              <a:t>o</a:t>
            </a:r>
            <a:r>
              <a:rPr sz="1400" spc="-125" dirty="0">
                <a:latin typeface="Verdana"/>
                <a:cs typeface="Verdana"/>
              </a:rPr>
              <a:t>u</a:t>
            </a:r>
            <a:r>
              <a:rPr sz="1400" spc="-90" dirty="0">
                <a:latin typeface="Verdana"/>
                <a:cs typeface="Verdana"/>
              </a:rPr>
              <a:t>rt</a:t>
            </a:r>
            <a:r>
              <a:rPr sz="1400" spc="-30" dirty="0">
                <a:latin typeface="Verdana"/>
                <a:cs typeface="Verdana"/>
              </a:rPr>
              <a:t>h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rmal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F</a:t>
            </a:r>
            <a:r>
              <a:rPr sz="1400" spc="-25" dirty="0">
                <a:latin typeface="Verdana"/>
                <a:cs typeface="Verdana"/>
              </a:rPr>
              <a:t>o</a:t>
            </a:r>
            <a:r>
              <a:rPr sz="1400" spc="-114" dirty="0">
                <a:latin typeface="Verdana"/>
                <a:cs typeface="Verdana"/>
              </a:rPr>
              <a:t>rm</a:t>
            </a:r>
            <a:r>
              <a:rPr sz="1400" spc="-135" dirty="0">
                <a:latin typeface="Verdana"/>
                <a:cs typeface="Verdana"/>
              </a:rPr>
              <a:t> (</a:t>
            </a:r>
            <a:r>
              <a:rPr sz="1400" spc="-65" dirty="0">
                <a:latin typeface="Verdana"/>
                <a:cs typeface="Verdana"/>
              </a:rPr>
              <a:t>4N</a:t>
            </a:r>
            <a:r>
              <a:rPr sz="1400" spc="-125" dirty="0">
                <a:latin typeface="Verdana"/>
                <a:cs typeface="Verdana"/>
              </a:rPr>
              <a:t>F)</a:t>
            </a:r>
            <a:endParaRPr sz="1400">
              <a:latin typeface="Verdana"/>
              <a:cs typeface="Verdana"/>
            </a:endParaRPr>
          </a:p>
          <a:p>
            <a:pPr marL="177800" indent="-177800">
              <a:lnSpc>
                <a:spcPts val="1664"/>
              </a:lnSpc>
              <a:spcBef>
                <a:spcPts val="80"/>
              </a:spcBef>
              <a:buFont typeface="Arial"/>
              <a:buChar char="•"/>
              <a:tabLst>
                <a:tab pos="178435" algn="l"/>
              </a:tabLst>
            </a:pPr>
            <a:r>
              <a:rPr sz="1400" spc="-155" dirty="0">
                <a:latin typeface="Verdana"/>
                <a:cs typeface="Verdana"/>
              </a:rPr>
              <a:t>F</a:t>
            </a:r>
            <a:r>
              <a:rPr sz="1400" spc="-55" dirty="0">
                <a:latin typeface="Verdana"/>
                <a:cs typeface="Verdana"/>
              </a:rPr>
              <a:t>i</a:t>
            </a:r>
            <a:r>
              <a:rPr sz="1400" spc="-65" dirty="0">
                <a:latin typeface="Verdana"/>
                <a:cs typeface="Verdana"/>
              </a:rPr>
              <a:t>f</a:t>
            </a:r>
            <a:r>
              <a:rPr sz="1400" spc="-75" dirty="0">
                <a:latin typeface="Verdana"/>
                <a:cs typeface="Verdana"/>
              </a:rPr>
              <a:t>t</a:t>
            </a:r>
            <a:r>
              <a:rPr sz="1400" spc="-30" dirty="0">
                <a:latin typeface="Verdana"/>
                <a:cs typeface="Verdana"/>
              </a:rPr>
              <a:t>h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rmal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F</a:t>
            </a:r>
            <a:r>
              <a:rPr sz="1400" spc="-25" dirty="0">
                <a:latin typeface="Verdana"/>
                <a:cs typeface="Verdana"/>
              </a:rPr>
              <a:t>o</a:t>
            </a:r>
            <a:r>
              <a:rPr sz="1400" spc="-114" dirty="0">
                <a:latin typeface="Verdana"/>
                <a:cs typeface="Verdana"/>
              </a:rPr>
              <a:t>rm</a:t>
            </a:r>
            <a:r>
              <a:rPr sz="1400" spc="-135" dirty="0">
                <a:latin typeface="Verdana"/>
                <a:cs typeface="Verdana"/>
              </a:rPr>
              <a:t> (</a:t>
            </a:r>
            <a:r>
              <a:rPr sz="1400" spc="-65" dirty="0">
                <a:latin typeface="Verdana"/>
                <a:cs typeface="Verdana"/>
              </a:rPr>
              <a:t>5N</a:t>
            </a:r>
            <a:r>
              <a:rPr sz="1400" spc="-125" dirty="0">
                <a:latin typeface="Verdana"/>
                <a:cs typeface="Verdana"/>
              </a:rPr>
              <a:t>F)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465" y="401193"/>
            <a:ext cx="85788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290" dirty="0">
                <a:latin typeface="Cambria"/>
                <a:cs typeface="Cambria"/>
              </a:rPr>
              <a:t>1st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84705" algn="l"/>
              </a:tabLst>
            </a:pPr>
            <a:r>
              <a:rPr sz="4000" spc="155" dirty="0"/>
              <a:t>No</a:t>
            </a:r>
            <a:r>
              <a:rPr sz="4000" spc="100" dirty="0"/>
              <a:t>r</a:t>
            </a:r>
            <a:r>
              <a:rPr sz="4000" spc="245" dirty="0"/>
              <a:t>mal</a:t>
            </a:r>
            <a:r>
              <a:rPr sz="4000" dirty="0"/>
              <a:t>	</a:t>
            </a:r>
            <a:r>
              <a:rPr sz="4000" spc="245" dirty="0"/>
              <a:t>Fo</a:t>
            </a:r>
            <a:r>
              <a:rPr sz="4000" spc="190" dirty="0"/>
              <a:t>r</a:t>
            </a:r>
            <a:r>
              <a:rPr sz="4000" spc="434" dirty="0"/>
              <a:t>m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1119377" y="3345942"/>
            <a:ext cx="4535805" cy="629920"/>
          </a:xfrm>
          <a:custGeom>
            <a:avLst/>
            <a:gdLst/>
            <a:ahLst/>
            <a:cxnLst/>
            <a:rect l="l" t="t" r="r" b="b"/>
            <a:pathLst>
              <a:path w="4535805" h="629920">
                <a:moveTo>
                  <a:pt x="0" y="629412"/>
                </a:moveTo>
                <a:lnTo>
                  <a:pt x="4535424" y="629412"/>
                </a:lnTo>
                <a:lnTo>
                  <a:pt x="4535424" y="0"/>
                </a:lnTo>
                <a:lnTo>
                  <a:pt x="0" y="0"/>
                </a:lnTo>
                <a:lnTo>
                  <a:pt x="0" y="629412"/>
                </a:lnTo>
                <a:close/>
              </a:path>
            </a:pathLst>
          </a:custGeom>
          <a:ln w="38100">
            <a:solidFill>
              <a:srgbClr val="DBE0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9377" y="3975354"/>
            <a:ext cx="4535805" cy="1800225"/>
          </a:xfrm>
          <a:custGeom>
            <a:avLst/>
            <a:gdLst/>
            <a:ahLst/>
            <a:cxnLst/>
            <a:rect l="l" t="t" r="r" b="b"/>
            <a:pathLst>
              <a:path w="4535805" h="1800225">
                <a:moveTo>
                  <a:pt x="0" y="1799844"/>
                </a:moveTo>
                <a:lnTo>
                  <a:pt x="4535424" y="1799844"/>
                </a:lnTo>
                <a:lnTo>
                  <a:pt x="4535424" y="0"/>
                </a:lnTo>
                <a:lnTo>
                  <a:pt x="0" y="0"/>
                </a:lnTo>
                <a:lnTo>
                  <a:pt x="0" y="1799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9377" y="3975354"/>
            <a:ext cx="4535805" cy="1800225"/>
          </a:xfrm>
          <a:custGeom>
            <a:avLst/>
            <a:gdLst/>
            <a:ahLst/>
            <a:cxnLst/>
            <a:rect l="l" t="t" r="r" b="b"/>
            <a:pathLst>
              <a:path w="4535805" h="1800225">
                <a:moveTo>
                  <a:pt x="0" y="1799844"/>
                </a:moveTo>
                <a:lnTo>
                  <a:pt x="4535424" y="1799844"/>
                </a:lnTo>
                <a:lnTo>
                  <a:pt x="4535424" y="0"/>
                </a:lnTo>
                <a:lnTo>
                  <a:pt x="0" y="0"/>
                </a:lnTo>
                <a:lnTo>
                  <a:pt x="0" y="1799844"/>
                </a:lnTo>
                <a:close/>
              </a:path>
            </a:pathLst>
          </a:custGeom>
          <a:ln w="38099">
            <a:solidFill>
              <a:srgbClr val="DBE0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4119" y="3542538"/>
            <a:ext cx="4316095" cy="2037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015">
              <a:lnSpc>
                <a:spcPct val="100000"/>
              </a:lnSpc>
            </a:pPr>
            <a:r>
              <a:rPr sz="1400" b="1" spc="-50" dirty="0">
                <a:latin typeface="Verdana"/>
                <a:cs typeface="Verdana"/>
              </a:rPr>
              <a:t>A </a:t>
            </a:r>
            <a:r>
              <a:rPr sz="1400" b="1" spc="25" dirty="0">
                <a:latin typeface="Verdana"/>
                <a:cs typeface="Verdana"/>
              </a:rPr>
              <a:t> </a:t>
            </a:r>
            <a:r>
              <a:rPr sz="1400" b="1" spc="-240" dirty="0">
                <a:latin typeface="Verdana"/>
                <a:cs typeface="Verdana"/>
              </a:rPr>
              <a:t>P</a:t>
            </a:r>
            <a:r>
              <a:rPr sz="1400" b="1" spc="-175" dirty="0">
                <a:latin typeface="Verdana"/>
                <a:cs typeface="Verdana"/>
              </a:rPr>
              <a:t> </a:t>
            </a:r>
            <a:r>
              <a:rPr sz="1400" b="1" spc="-285" dirty="0">
                <a:latin typeface="Verdana"/>
                <a:cs typeface="Verdana"/>
              </a:rPr>
              <a:t>R</a:t>
            </a:r>
            <a:r>
              <a:rPr sz="1400" b="1" spc="-180" dirty="0">
                <a:latin typeface="Verdana"/>
                <a:cs typeface="Verdana"/>
              </a:rPr>
              <a:t> </a:t>
            </a:r>
            <a:r>
              <a:rPr sz="1400" b="1" spc="-375" dirty="0">
                <a:latin typeface="Verdana"/>
                <a:cs typeface="Verdana"/>
              </a:rPr>
              <a:t>I</a:t>
            </a:r>
            <a:r>
              <a:rPr sz="1400" b="1" spc="-180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M</a:t>
            </a:r>
            <a:r>
              <a:rPr sz="1400" b="1" spc="-185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A</a:t>
            </a:r>
            <a:r>
              <a:rPr sz="1400" b="1" spc="-180" dirty="0">
                <a:latin typeface="Verdana"/>
                <a:cs typeface="Verdana"/>
              </a:rPr>
              <a:t> </a:t>
            </a:r>
            <a:r>
              <a:rPr sz="1400" b="1" spc="-285" dirty="0">
                <a:latin typeface="Verdana"/>
                <a:cs typeface="Verdana"/>
              </a:rPr>
              <a:t>R</a:t>
            </a:r>
            <a:r>
              <a:rPr sz="1400" b="1" spc="-180" dirty="0">
                <a:latin typeface="Verdana"/>
                <a:cs typeface="Verdana"/>
              </a:rPr>
              <a:t> </a:t>
            </a:r>
            <a:r>
              <a:rPr sz="1400" b="1" spc="-165" dirty="0">
                <a:latin typeface="Verdana"/>
                <a:cs typeface="Verdana"/>
              </a:rPr>
              <a:t>Y</a:t>
            </a:r>
            <a:r>
              <a:rPr sz="1400" b="1" dirty="0">
                <a:latin typeface="Verdana"/>
                <a:cs typeface="Verdana"/>
              </a:rPr>
              <a:t> 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-210" dirty="0">
                <a:latin typeface="Verdana"/>
                <a:cs typeface="Verdana"/>
              </a:rPr>
              <a:t>K</a:t>
            </a:r>
            <a:r>
              <a:rPr sz="1400" b="1" spc="-175" dirty="0">
                <a:latin typeface="Verdana"/>
                <a:cs typeface="Verdana"/>
              </a:rPr>
              <a:t> </a:t>
            </a:r>
            <a:r>
              <a:rPr sz="1400" b="1" spc="-229" dirty="0">
                <a:latin typeface="Verdana"/>
                <a:cs typeface="Verdana"/>
              </a:rPr>
              <a:t>E</a:t>
            </a:r>
            <a:r>
              <a:rPr sz="1400" b="1" spc="-180" dirty="0">
                <a:latin typeface="Verdana"/>
                <a:cs typeface="Verdana"/>
              </a:rPr>
              <a:t> </a:t>
            </a:r>
            <a:r>
              <a:rPr sz="1400" b="1" spc="-165" dirty="0">
                <a:latin typeface="Verdana"/>
                <a:cs typeface="Verdana"/>
              </a:rPr>
              <a:t>Y</a:t>
            </a:r>
            <a:r>
              <a:rPr sz="1400" b="1" dirty="0">
                <a:latin typeface="Verdana"/>
                <a:cs typeface="Verdana"/>
              </a:rPr>
              <a:t> 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M</a:t>
            </a:r>
            <a:r>
              <a:rPr sz="1400" b="1" spc="-185" dirty="0">
                <a:latin typeface="Verdana"/>
                <a:cs typeface="Verdana"/>
              </a:rPr>
              <a:t> </a:t>
            </a:r>
            <a:r>
              <a:rPr sz="1400" b="1" spc="-240" dirty="0">
                <a:latin typeface="Verdana"/>
                <a:cs typeface="Verdana"/>
              </a:rPr>
              <a:t>U</a:t>
            </a:r>
            <a:r>
              <a:rPr sz="1400" b="1" spc="-180" dirty="0">
                <a:latin typeface="Verdana"/>
                <a:cs typeface="Verdana"/>
              </a:rPr>
              <a:t> </a:t>
            </a:r>
            <a:r>
              <a:rPr sz="1400" b="1" spc="-265" dirty="0">
                <a:latin typeface="Verdana"/>
                <a:cs typeface="Verdana"/>
              </a:rPr>
              <a:t>S</a:t>
            </a:r>
            <a:r>
              <a:rPr sz="1400" b="1" spc="-180" dirty="0">
                <a:latin typeface="Verdana"/>
                <a:cs typeface="Verdana"/>
              </a:rPr>
              <a:t> </a:t>
            </a:r>
            <a:r>
              <a:rPr sz="1400" b="1" spc="-370" dirty="0">
                <a:latin typeface="Verdana"/>
                <a:cs typeface="Verdana"/>
              </a:rPr>
              <a:t>T</a:t>
            </a:r>
            <a:r>
              <a:rPr sz="1400" b="1" dirty="0">
                <a:latin typeface="Verdana"/>
                <a:cs typeface="Verdana"/>
              </a:rPr>
              <a:t> </a:t>
            </a:r>
            <a:r>
              <a:rPr sz="1400" b="1" spc="20" dirty="0">
                <a:latin typeface="Verdana"/>
                <a:cs typeface="Verdana"/>
              </a:rPr>
              <a:t> </a:t>
            </a:r>
            <a:r>
              <a:rPr sz="1400" b="1" spc="-254" dirty="0">
                <a:latin typeface="Verdana"/>
                <a:cs typeface="Verdana"/>
              </a:rPr>
              <a:t>B</a:t>
            </a:r>
            <a:r>
              <a:rPr sz="1400" b="1" spc="-180" dirty="0">
                <a:latin typeface="Verdana"/>
                <a:cs typeface="Verdana"/>
              </a:rPr>
              <a:t> </a:t>
            </a:r>
            <a:r>
              <a:rPr sz="1400" b="1" spc="-229" dirty="0"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90500" marR="448945" indent="-178435">
              <a:lnSpc>
                <a:spcPct val="106000"/>
              </a:lnSpc>
              <a:spcBef>
                <a:spcPts val="880"/>
              </a:spcBef>
            </a:pPr>
            <a:r>
              <a:rPr sz="1650" b="0" spc="5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650" b="0" spc="-25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400" b="1" spc="-155" dirty="0">
                <a:latin typeface="Verdana"/>
                <a:cs typeface="Verdana"/>
              </a:rPr>
              <a:t>Uniq</a:t>
            </a:r>
            <a:r>
              <a:rPr sz="1400" b="1" spc="-105" dirty="0">
                <a:latin typeface="Verdana"/>
                <a:cs typeface="Verdana"/>
              </a:rPr>
              <a:t>u</a:t>
            </a:r>
            <a:r>
              <a:rPr sz="1400" b="1" spc="-90" dirty="0">
                <a:latin typeface="Verdana"/>
                <a:cs typeface="Verdana"/>
              </a:rPr>
              <a:t>e</a:t>
            </a:r>
            <a:r>
              <a:rPr sz="1400" b="1" spc="-100" dirty="0">
                <a:latin typeface="Verdana"/>
                <a:cs typeface="Verdana"/>
              </a:rPr>
              <a:t> </a:t>
            </a:r>
            <a:r>
              <a:rPr sz="1400" spc="-170" dirty="0">
                <a:latin typeface="Verdana"/>
                <a:cs typeface="Verdana"/>
              </a:rPr>
              <a:t>-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pr</a:t>
            </a:r>
            <a:r>
              <a:rPr sz="1400" spc="-25" dirty="0">
                <a:latin typeface="Verdana"/>
                <a:cs typeface="Verdana"/>
              </a:rPr>
              <a:t>i</a:t>
            </a:r>
            <a:r>
              <a:rPr sz="1400" spc="-45" dirty="0">
                <a:latin typeface="Verdana"/>
                <a:cs typeface="Verdana"/>
              </a:rPr>
              <a:t>mary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key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u</a:t>
            </a:r>
            <a:r>
              <a:rPr sz="1400" spc="-4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35" dirty="0">
                <a:latin typeface="Verdana"/>
                <a:cs typeface="Verdana"/>
              </a:rPr>
              <a:t>qu</a:t>
            </a:r>
            <a:r>
              <a:rPr sz="1400" spc="2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de</a:t>
            </a:r>
            <a:r>
              <a:rPr sz="1400" spc="3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</a:t>
            </a:r>
            <a:r>
              <a:rPr sz="1400" spc="-65" dirty="0">
                <a:latin typeface="Verdana"/>
                <a:cs typeface="Verdana"/>
              </a:rPr>
              <a:t>f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-55" dirty="0">
                <a:latin typeface="Verdana"/>
                <a:cs typeface="Verdana"/>
              </a:rPr>
              <a:t>es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each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80" dirty="0">
                <a:latin typeface="Verdana"/>
                <a:cs typeface="Verdana"/>
              </a:rPr>
              <a:t>anc</a:t>
            </a:r>
            <a:r>
              <a:rPr sz="1400" spc="85" dirty="0">
                <a:latin typeface="Verdana"/>
                <a:cs typeface="Verdana"/>
              </a:rPr>
              <a:t>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tit</a:t>
            </a:r>
            <a:r>
              <a:rPr sz="1400" spc="-80" dirty="0"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650" b="0" spc="10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650" b="0" spc="-25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400" b="1" spc="-75" dirty="0">
                <a:latin typeface="Verdana"/>
                <a:cs typeface="Verdana"/>
              </a:rPr>
              <a:t>M</a:t>
            </a:r>
            <a:r>
              <a:rPr sz="1400" b="1" spc="-15" dirty="0">
                <a:latin typeface="Verdana"/>
                <a:cs typeface="Verdana"/>
              </a:rPr>
              <a:t>a</a:t>
            </a:r>
            <a:r>
              <a:rPr sz="1400" b="1" spc="-110" dirty="0">
                <a:latin typeface="Verdana"/>
                <a:cs typeface="Verdana"/>
              </a:rPr>
              <a:t>n</a:t>
            </a:r>
            <a:r>
              <a:rPr sz="1400" b="1" spc="-114" dirty="0">
                <a:latin typeface="Verdana"/>
                <a:cs typeface="Verdana"/>
              </a:rPr>
              <a:t>d</a:t>
            </a:r>
            <a:r>
              <a:rPr sz="1400" b="1" spc="-15" dirty="0">
                <a:latin typeface="Verdana"/>
                <a:cs typeface="Verdana"/>
              </a:rPr>
              <a:t>a</a:t>
            </a:r>
            <a:r>
              <a:rPr sz="1400" b="1" spc="-185" dirty="0">
                <a:latin typeface="Verdana"/>
                <a:cs typeface="Verdana"/>
              </a:rPr>
              <a:t>to</a:t>
            </a:r>
            <a:r>
              <a:rPr sz="1400" b="1" spc="-170" dirty="0">
                <a:latin typeface="Verdana"/>
                <a:cs typeface="Verdana"/>
              </a:rPr>
              <a:t>r</a:t>
            </a:r>
            <a:r>
              <a:rPr sz="1400" b="1" spc="-100" dirty="0">
                <a:latin typeface="Verdana"/>
                <a:cs typeface="Verdana"/>
              </a:rPr>
              <a:t>y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–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t</a:t>
            </a:r>
            <a:r>
              <a:rPr sz="1400" spc="-40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pr</a:t>
            </a:r>
            <a:r>
              <a:rPr sz="1400" spc="-25" dirty="0">
                <a:latin typeface="Verdana"/>
                <a:cs typeface="Verdana"/>
              </a:rPr>
              <a:t>i</a:t>
            </a:r>
            <a:r>
              <a:rPr sz="1400" spc="-60" dirty="0">
                <a:latin typeface="Verdana"/>
                <a:cs typeface="Verdana"/>
              </a:rPr>
              <a:t>m</a:t>
            </a:r>
            <a:r>
              <a:rPr sz="1400" spc="-50" dirty="0">
                <a:latin typeface="Verdana"/>
                <a:cs typeface="Verdana"/>
              </a:rPr>
              <a:t>ary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key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mu</a:t>
            </a:r>
            <a:r>
              <a:rPr sz="1400" spc="-75" dirty="0">
                <a:latin typeface="Verdana"/>
                <a:cs typeface="Verdana"/>
              </a:rPr>
              <a:t>st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80" dirty="0">
                <a:latin typeface="Verdana"/>
                <a:cs typeface="Verdana"/>
              </a:rPr>
              <a:t>be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d</a:t>
            </a:r>
            <a:r>
              <a:rPr sz="1400" spc="70" dirty="0">
                <a:latin typeface="Verdana"/>
                <a:cs typeface="Verdana"/>
              </a:rPr>
              <a:t>e</a:t>
            </a:r>
            <a:r>
              <a:rPr sz="1400" spc="-90" dirty="0">
                <a:latin typeface="Verdana"/>
                <a:cs typeface="Verdana"/>
              </a:rPr>
              <a:t>f</a:t>
            </a:r>
            <a:r>
              <a:rPr sz="1400" spc="-55" dirty="0">
                <a:latin typeface="Verdana"/>
                <a:cs typeface="Verdana"/>
              </a:rPr>
              <a:t>i</a:t>
            </a:r>
            <a:r>
              <a:rPr sz="1400" spc="-40" dirty="0">
                <a:latin typeface="Verdana"/>
                <a:cs typeface="Verdana"/>
              </a:rPr>
              <a:t>n</a:t>
            </a:r>
            <a:r>
              <a:rPr sz="1400" spc="85" dirty="0">
                <a:latin typeface="Verdana"/>
                <a:cs typeface="Verdana"/>
              </a:rPr>
              <a:t>ed</a:t>
            </a:r>
            <a:endParaRPr sz="1400">
              <a:latin typeface="Verdana"/>
              <a:cs typeface="Verdana"/>
            </a:endParaRPr>
          </a:p>
          <a:p>
            <a:pPr marL="190500">
              <a:lnSpc>
                <a:spcPct val="100000"/>
              </a:lnSpc>
              <a:spcBef>
                <a:spcPts val="120"/>
              </a:spcBef>
            </a:pPr>
            <a:r>
              <a:rPr sz="1400" spc="5" dirty="0">
                <a:latin typeface="Verdana"/>
                <a:cs typeface="Verdana"/>
              </a:rPr>
              <a:t>f</a:t>
            </a:r>
            <a:r>
              <a:rPr sz="1400" spc="15" dirty="0">
                <a:latin typeface="Verdana"/>
                <a:cs typeface="Verdana"/>
              </a:rPr>
              <a:t>o</a:t>
            </a:r>
            <a:r>
              <a:rPr sz="1400" spc="-180" dirty="0">
                <a:latin typeface="Verdana"/>
                <a:cs typeface="Verdana"/>
              </a:rPr>
              <a:t>r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e</a:t>
            </a:r>
            <a:r>
              <a:rPr sz="1400" spc="20" dirty="0">
                <a:latin typeface="Verdana"/>
                <a:cs typeface="Verdana"/>
              </a:rPr>
              <a:t>v</a:t>
            </a:r>
            <a:r>
              <a:rPr sz="1400" spc="-60" dirty="0">
                <a:latin typeface="Verdana"/>
                <a:cs typeface="Verdana"/>
              </a:rPr>
              <a:t>ery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80" dirty="0">
                <a:latin typeface="Verdana"/>
                <a:cs typeface="Verdana"/>
              </a:rPr>
              <a:t>anc</a:t>
            </a:r>
            <a:r>
              <a:rPr sz="1400" spc="85" dirty="0">
                <a:latin typeface="Verdana"/>
                <a:cs typeface="Verdana"/>
              </a:rPr>
              <a:t>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tit</a:t>
            </a:r>
            <a:r>
              <a:rPr sz="1400" spc="-80" dirty="0"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  <a:p>
            <a:pPr marL="190500" marR="5080" indent="-178435">
              <a:lnSpc>
                <a:spcPct val="106000"/>
              </a:lnSpc>
              <a:spcBef>
                <a:spcPts val="50"/>
              </a:spcBef>
            </a:pPr>
            <a:r>
              <a:rPr sz="1650" b="0" spc="5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650" b="0" spc="-25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400" b="1" spc="-105" dirty="0">
                <a:latin typeface="Verdana"/>
                <a:cs typeface="Verdana"/>
              </a:rPr>
              <a:t>Uncha</a:t>
            </a:r>
            <a:r>
              <a:rPr sz="1400" b="1" spc="-110" dirty="0">
                <a:latin typeface="Verdana"/>
                <a:cs typeface="Verdana"/>
              </a:rPr>
              <a:t>n</a:t>
            </a:r>
            <a:r>
              <a:rPr sz="1400" b="1" spc="-114" dirty="0">
                <a:latin typeface="Verdana"/>
                <a:cs typeface="Verdana"/>
              </a:rPr>
              <a:t>g</a:t>
            </a:r>
            <a:r>
              <a:rPr sz="1400" b="1" spc="-120" dirty="0">
                <a:latin typeface="Verdana"/>
                <a:cs typeface="Verdana"/>
              </a:rPr>
              <a:t>ing</a:t>
            </a:r>
            <a:r>
              <a:rPr sz="1400" b="1" spc="-105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–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100" dirty="0">
                <a:latin typeface="Verdana"/>
                <a:cs typeface="Verdana"/>
              </a:rPr>
              <a:t>il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80" dirty="0">
                <a:latin typeface="Verdana"/>
                <a:cs typeface="Verdana"/>
              </a:rPr>
              <a:t>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manda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25" dirty="0">
                <a:latin typeface="Verdana"/>
                <a:cs typeface="Verdana"/>
              </a:rPr>
              <a:t>ry,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80" dirty="0">
                <a:latin typeface="Verdana"/>
                <a:cs typeface="Verdana"/>
              </a:rPr>
              <a:t>t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de</a:t>
            </a:r>
            <a:r>
              <a:rPr sz="1400" spc="-15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25" dirty="0">
                <a:latin typeface="Verdana"/>
                <a:cs typeface="Verdana"/>
              </a:rPr>
              <a:t>rab</a:t>
            </a:r>
            <a:r>
              <a:rPr sz="1400" spc="-10" dirty="0">
                <a:latin typeface="Verdana"/>
                <a:cs typeface="Verdana"/>
              </a:rPr>
              <a:t>l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pr</a:t>
            </a:r>
            <a:r>
              <a:rPr sz="1400" spc="-25" dirty="0">
                <a:latin typeface="Verdana"/>
                <a:cs typeface="Verdana"/>
              </a:rPr>
              <a:t>i</a:t>
            </a:r>
            <a:r>
              <a:rPr sz="1400" spc="-45" dirty="0">
                <a:latin typeface="Verdana"/>
                <a:cs typeface="Verdana"/>
              </a:rPr>
              <a:t>mary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key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doe</a:t>
            </a:r>
            <a:r>
              <a:rPr sz="1400" spc="10" dirty="0">
                <a:latin typeface="Verdana"/>
                <a:cs typeface="Verdana"/>
              </a:rPr>
              <a:t>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80" dirty="0">
                <a:latin typeface="Verdana"/>
                <a:cs typeface="Verdana"/>
              </a:rPr>
              <a:t>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change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91250" y="3345942"/>
            <a:ext cx="3385185" cy="629920"/>
          </a:xfrm>
          <a:custGeom>
            <a:avLst/>
            <a:gdLst/>
            <a:ahLst/>
            <a:cxnLst/>
            <a:rect l="l" t="t" r="r" b="b"/>
            <a:pathLst>
              <a:path w="3385184" h="629920">
                <a:moveTo>
                  <a:pt x="0" y="629412"/>
                </a:moveTo>
                <a:lnTo>
                  <a:pt x="3384804" y="629412"/>
                </a:lnTo>
                <a:lnTo>
                  <a:pt x="3384804" y="0"/>
                </a:lnTo>
                <a:lnTo>
                  <a:pt x="0" y="0"/>
                </a:lnTo>
                <a:lnTo>
                  <a:pt x="0" y="629412"/>
                </a:lnTo>
                <a:close/>
              </a:path>
            </a:pathLst>
          </a:custGeom>
          <a:ln w="38100">
            <a:solidFill>
              <a:srgbClr val="DBE0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24091" y="3542538"/>
            <a:ext cx="191643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370" dirty="0">
                <a:latin typeface="Verdana"/>
                <a:cs typeface="Verdana"/>
              </a:rPr>
              <a:t>T</a:t>
            </a:r>
            <a:r>
              <a:rPr sz="1400" b="1" spc="-185" dirty="0">
                <a:latin typeface="Verdana"/>
                <a:cs typeface="Verdana"/>
              </a:rPr>
              <a:t> </a:t>
            </a:r>
            <a:r>
              <a:rPr sz="1400" b="1" spc="-15" dirty="0">
                <a:latin typeface="Verdana"/>
                <a:cs typeface="Verdana"/>
              </a:rPr>
              <a:t>O</a:t>
            </a:r>
            <a:r>
              <a:rPr sz="1400" b="1" dirty="0">
                <a:latin typeface="Verdana"/>
                <a:cs typeface="Verdana"/>
              </a:rPr>
              <a:t> </a:t>
            </a:r>
            <a:r>
              <a:rPr sz="1400" b="1" spc="15" dirty="0">
                <a:latin typeface="Verdana"/>
                <a:cs typeface="Verdana"/>
              </a:rPr>
              <a:t> </a:t>
            </a:r>
            <a:r>
              <a:rPr sz="1400" b="1" spc="-240" dirty="0">
                <a:latin typeface="Verdana"/>
                <a:cs typeface="Verdana"/>
              </a:rPr>
              <a:t>P</a:t>
            </a:r>
            <a:r>
              <a:rPr sz="1400" b="1" spc="-175" dirty="0">
                <a:latin typeface="Verdana"/>
                <a:cs typeface="Verdana"/>
              </a:rPr>
              <a:t> </a:t>
            </a:r>
            <a:r>
              <a:rPr sz="1400" b="1" spc="-240" dirty="0">
                <a:latin typeface="Verdana"/>
                <a:cs typeface="Verdana"/>
              </a:rPr>
              <a:t>U</a:t>
            </a:r>
            <a:r>
              <a:rPr sz="1400" b="1" spc="-180" dirty="0">
                <a:latin typeface="Verdana"/>
                <a:cs typeface="Verdana"/>
              </a:rPr>
              <a:t> </a:t>
            </a:r>
            <a:r>
              <a:rPr sz="1400" b="1" spc="-370" dirty="0">
                <a:latin typeface="Verdana"/>
                <a:cs typeface="Verdana"/>
              </a:rPr>
              <a:t>T</a:t>
            </a:r>
            <a:r>
              <a:rPr sz="1400" b="1" dirty="0">
                <a:latin typeface="Verdana"/>
                <a:cs typeface="Verdana"/>
              </a:rPr>
              <a:t> </a:t>
            </a:r>
            <a:r>
              <a:rPr sz="1400" b="1" spc="20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A</a:t>
            </a:r>
            <a:r>
              <a:rPr sz="1400" b="1" dirty="0">
                <a:latin typeface="Verdana"/>
                <a:cs typeface="Verdana"/>
              </a:rPr>
              <a:t> </a:t>
            </a:r>
            <a:r>
              <a:rPr sz="1400" b="1" spc="2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M</a:t>
            </a:r>
            <a:r>
              <a:rPr sz="1400" b="1" spc="-185" dirty="0">
                <a:latin typeface="Verdana"/>
                <a:cs typeface="Verdana"/>
              </a:rPr>
              <a:t> </a:t>
            </a:r>
            <a:r>
              <a:rPr sz="1400" b="1" spc="-15" dirty="0">
                <a:latin typeface="Verdana"/>
                <a:cs typeface="Verdana"/>
              </a:rPr>
              <a:t>O</a:t>
            </a:r>
            <a:r>
              <a:rPr sz="1400" b="1" spc="-185" dirty="0">
                <a:latin typeface="Verdana"/>
                <a:cs typeface="Verdana"/>
              </a:rPr>
              <a:t> </a:t>
            </a:r>
            <a:r>
              <a:rPr sz="1400" b="1" spc="-180" dirty="0">
                <a:latin typeface="Verdana"/>
                <a:cs typeface="Verdana"/>
              </a:rPr>
              <a:t>D </a:t>
            </a:r>
            <a:r>
              <a:rPr sz="1400" b="1" spc="-229" dirty="0">
                <a:latin typeface="Verdana"/>
                <a:cs typeface="Verdana"/>
              </a:rPr>
              <a:t>E</a:t>
            </a:r>
            <a:r>
              <a:rPr sz="1400" b="1" spc="-180" dirty="0">
                <a:latin typeface="Verdana"/>
                <a:cs typeface="Verdana"/>
              </a:rPr>
              <a:t> </a:t>
            </a:r>
            <a:r>
              <a:rPr sz="1400" b="1" spc="-275" dirty="0">
                <a:latin typeface="Verdana"/>
                <a:cs typeface="Verdana"/>
              </a:rPr>
              <a:t>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37546" y="3542538"/>
            <a:ext cx="106426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375" dirty="0">
                <a:latin typeface="Verdana"/>
                <a:cs typeface="Verdana"/>
              </a:rPr>
              <a:t>I</a:t>
            </a:r>
            <a:r>
              <a:rPr sz="1400" b="1" spc="-180" dirty="0">
                <a:latin typeface="Verdana"/>
                <a:cs typeface="Verdana"/>
              </a:rPr>
              <a:t> </a:t>
            </a:r>
            <a:r>
              <a:rPr sz="1400" b="1" spc="-150" dirty="0">
                <a:latin typeface="Verdana"/>
                <a:cs typeface="Verdana"/>
              </a:rPr>
              <a:t>N</a:t>
            </a:r>
            <a:r>
              <a:rPr sz="1400" b="1" spc="-180" dirty="0">
                <a:latin typeface="Verdana"/>
                <a:cs typeface="Verdana"/>
              </a:rPr>
              <a:t> </a:t>
            </a:r>
            <a:r>
              <a:rPr sz="1400" b="1" spc="-370" dirty="0">
                <a:latin typeface="Verdana"/>
                <a:cs typeface="Verdana"/>
              </a:rPr>
              <a:t>T</a:t>
            </a:r>
            <a:r>
              <a:rPr sz="1400" b="1" spc="-185" dirty="0">
                <a:latin typeface="Verdana"/>
                <a:cs typeface="Verdana"/>
              </a:rPr>
              <a:t> </a:t>
            </a:r>
            <a:r>
              <a:rPr sz="1400" b="1" spc="-15" dirty="0">
                <a:latin typeface="Verdana"/>
                <a:cs typeface="Verdana"/>
              </a:rPr>
              <a:t>O</a:t>
            </a:r>
            <a:r>
              <a:rPr sz="1400" b="1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 </a:t>
            </a:r>
            <a:r>
              <a:rPr sz="1400" b="1" spc="-210" dirty="0">
                <a:latin typeface="Verdana"/>
                <a:cs typeface="Verdana"/>
              </a:rPr>
              <a:t>1</a:t>
            </a:r>
            <a:r>
              <a:rPr sz="1400" b="1" spc="-175" dirty="0">
                <a:latin typeface="Verdana"/>
                <a:cs typeface="Verdana"/>
              </a:rPr>
              <a:t> </a:t>
            </a:r>
            <a:r>
              <a:rPr sz="1400" b="1" spc="-150" dirty="0">
                <a:latin typeface="Verdana"/>
                <a:cs typeface="Verdana"/>
              </a:rPr>
              <a:t>N</a:t>
            </a:r>
            <a:r>
              <a:rPr sz="1400" b="1" spc="-180" dirty="0">
                <a:latin typeface="Verdana"/>
                <a:cs typeface="Verdana"/>
              </a:rPr>
              <a:t> </a:t>
            </a:r>
            <a:r>
              <a:rPr sz="1400" b="1" spc="-240" dirty="0">
                <a:latin typeface="Verdana"/>
                <a:cs typeface="Verdana"/>
              </a:rPr>
              <a:t>F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91250" y="3975354"/>
            <a:ext cx="3385185" cy="1800225"/>
          </a:xfrm>
          <a:custGeom>
            <a:avLst/>
            <a:gdLst/>
            <a:ahLst/>
            <a:cxnLst/>
            <a:rect l="l" t="t" r="r" b="b"/>
            <a:pathLst>
              <a:path w="3385184" h="1800225">
                <a:moveTo>
                  <a:pt x="0" y="1799844"/>
                </a:moveTo>
                <a:lnTo>
                  <a:pt x="3384804" y="1799844"/>
                </a:lnTo>
                <a:lnTo>
                  <a:pt x="3384804" y="0"/>
                </a:lnTo>
                <a:lnTo>
                  <a:pt x="0" y="0"/>
                </a:lnTo>
                <a:lnTo>
                  <a:pt x="0" y="1799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91250" y="3975354"/>
            <a:ext cx="3385185" cy="1800225"/>
          </a:xfrm>
          <a:custGeom>
            <a:avLst/>
            <a:gdLst/>
            <a:ahLst/>
            <a:cxnLst/>
            <a:rect l="l" t="t" r="r" b="b"/>
            <a:pathLst>
              <a:path w="3385184" h="1800225">
                <a:moveTo>
                  <a:pt x="0" y="1799844"/>
                </a:moveTo>
                <a:lnTo>
                  <a:pt x="3384804" y="1799844"/>
                </a:lnTo>
                <a:lnTo>
                  <a:pt x="3384804" y="0"/>
                </a:lnTo>
                <a:lnTo>
                  <a:pt x="0" y="0"/>
                </a:lnTo>
                <a:lnTo>
                  <a:pt x="0" y="1799844"/>
                </a:lnTo>
                <a:close/>
              </a:path>
            </a:pathLst>
          </a:custGeom>
          <a:ln w="38100">
            <a:solidFill>
              <a:srgbClr val="DBE0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87261" y="4087241"/>
            <a:ext cx="2953385" cy="7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0" spc="5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650" b="0" spc="-25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400" spc="-260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de</a:t>
            </a:r>
            <a:r>
              <a:rPr sz="1400" spc="3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</a:t>
            </a:r>
            <a:r>
              <a:rPr sz="1400" spc="-65" dirty="0">
                <a:latin typeface="Verdana"/>
                <a:cs typeface="Verdana"/>
              </a:rPr>
              <a:t>f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pr</a:t>
            </a:r>
            <a:r>
              <a:rPr sz="1400" spc="-25" dirty="0">
                <a:latin typeface="Verdana"/>
                <a:cs typeface="Verdana"/>
              </a:rPr>
              <a:t>i</a:t>
            </a:r>
            <a:r>
              <a:rPr sz="1400" spc="-60" dirty="0">
                <a:latin typeface="Verdana"/>
                <a:cs typeface="Verdana"/>
              </a:rPr>
              <a:t>m</a:t>
            </a:r>
            <a:r>
              <a:rPr sz="1400" spc="-50" dirty="0">
                <a:latin typeface="Verdana"/>
                <a:cs typeface="Verdana"/>
              </a:rPr>
              <a:t>ary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key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0" spc="5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650" b="0" spc="-25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400" spc="-5" dirty="0">
                <a:latin typeface="Verdana"/>
                <a:cs typeface="Verdana"/>
              </a:rPr>
              <a:t>Rem</a:t>
            </a:r>
            <a:r>
              <a:rPr sz="1400" dirty="0">
                <a:latin typeface="Verdana"/>
                <a:cs typeface="Verdana"/>
              </a:rPr>
              <a:t>o</a:t>
            </a:r>
            <a:r>
              <a:rPr sz="1400" spc="20" dirty="0">
                <a:latin typeface="Verdana"/>
                <a:cs typeface="Verdana"/>
              </a:rPr>
              <a:t>del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repea</a:t>
            </a:r>
            <a:r>
              <a:rPr sz="1400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v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l</a:t>
            </a:r>
            <a:r>
              <a:rPr sz="1400" spc="-50" dirty="0">
                <a:latin typeface="Verdana"/>
                <a:cs typeface="Verdana"/>
              </a:rPr>
              <a:t>ues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0" spc="5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650" b="0" spc="-25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400" spc="-5" dirty="0">
                <a:latin typeface="Verdana"/>
                <a:cs typeface="Verdana"/>
              </a:rPr>
              <a:t>Rem</a:t>
            </a:r>
            <a:r>
              <a:rPr sz="1400" dirty="0">
                <a:latin typeface="Verdana"/>
                <a:cs typeface="Verdana"/>
              </a:rPr>
              <a:t>o</a:t>
            </a:r>
            <a:r>
              <a:rPr sz="1400" spc="20" dirty="0">
                <a:latin typeface="Verdana"/>
                <a:cs typeface="Verdana"/>
              </a:rPr>
              <a:t>del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mu</a:t>
            </a:r>
            <a:r>
              <a:rPr sz="1400" spc="-100" dirty="0">
                <a:latin typeface="Verdana"/>
                <a:cs typeface="Verdana"/>
              </a:rPr>
              <a:t>lt</a:t>
            </a:r>
            <a:r>
              <a:rPr sz="1400" spc="-95" dirty="0">
                <a:latin typeface="Verdana"/>
                <a:cs typeface="Verdana"/>
              </a:rPr>
              <a:t>i</a:t>
            </a:r>
            <a:r>
              <a:rPr sz="1400" spc="-185" dirty="0">
                <a:latin typeface="Verdana"/>
                <a:cs typeface="Verdana"/>
              </a:rPr>
              <a:t>-</a:t>
            </a:r>
            <a:r>
              <a:rPr sz="1400" spc="-20" dirty="0">
                <a:latin typeface="Verdana"/>
                <a:cs typeface="Verdana"/>
              </a:rPr>
              <a:t>va</a:t>
            </a:r>
            <a:r>
              <a:rPr sz="1400" spc="-5" dirty="0">
                <a:latin typeface="Verdana"/>
                <a:cs typeface="Verdana"/>
              </a:rPr>
              <a:t>l</a:t>
            </a:r>
            <a:r>
              <a:rPr sz="1400" spc="-50" dirty="0">
                <a:latin typeface="Verdana"/>
                <a:cs typeface="Verdana"/>
              </a:rPr>
              <a:t>u</a:t>
            </a:r>
            <a:r>
              <a:rPr sz="1400" spc="80" dirty="0">
                <a:latin typeface="Verdana"/>
                <a:cs typeface="Verdana"/>
              </a:rPr>
              <a:t>ed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70" dirty="0">
                <a:latin typeface="Verdana"/>
                <a:cs typeface="Verdana"/>
              </a:rPr>
              <a:t>r</a:t>
            </a:r>
            <a:r>
              <a:rPr sz="1400" spc="-95" dirty="0">
                <a:latin typeface="Verdana"/>
                <a:cs typeface="Verdana"/>
              </a:rPr>
              <a:t>i</a:t>
            </a:r>
            <a:r>
              <a:rPr sz="1400" spc="-15" dirty="0">
                <a:latin typeface="Verdana"/>
                <a:cs typeface="Verdana"/>
              </a:rPr>
              <a:t>bu</a:t>
            </a:r>
            <a:r>
              <a:rPr sz="1400" spc="-20" dirty="0">
                <a:latin typeface="Verdana"/>
                <a:cs typeface="Verdana"/>
              </a:rPr>
              <a:t>t</a:t>
            </a:r>
            <a:r>
              <a:rPr sz="1400" spc="-55" dirty="0">
                <a:latin typeface="Verdana"/>
                <a:cs typeface="Verdana"/>
              </a:rPr>
              <a:t>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69</a:t>
            </a:fld>
            <a:endParaRPr spc="85" dirty="0"/>
          </a:p>
        </p:txBody>
      </p:sp>
      <p:sp>
        <p:nvSpPr>
          <p:cNvPr id="14" name="object 14"/>
          <p:cNvSpPr txBox="1"/>
          <p:nvPr/>
        </p:nvSpPr>
        <p:spPr>
          <a:xfrm>
            <a:off x="5405754" y="1044448"/>
            <a:ext cx="402653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75" dirty="0">
                <a:latin typeface="Verdana"/>
                <a:cs typeface="Verdana"/>
              </a:rPr>
              <a:t>1</a:t>
            </a:r>
            <a:r>
              <a:rPr sz="1400" b="1" spc="-114" dirty="0">
                <a:latin typeface="Verdana"/>
                <a:cs typeface="Verdana"/>
              </a:rPr>
              <a:t>N</a:t>
            </a:r>
            <a:r>
              <a:rPr sz="1400" b="1" spc="-235" dirty="0">
                <a:latin typeface="Verdana"/>
                <a:cs typeface="Verdana"/>
              </a:rPr>
              <a:t>F</a:t>
            </a:r>
            <a:r>
              <a:rPr sz="1400" b="1" spc="-55" dirty="0">
                <a:latin typeface="Verdana"/>
                <a:cs typeface="Verdana"/>
              </a:rPr>
              <a:t> </a:t>
            </a:r>
            <a:r>
              <a:rPr sz="1400" b="1" spc="-145" dirty="0">
                <a:latin typeface="Verdana"/>
                <a:cs typeface="Verdana"/>
              </a:rPr>
              <a:t>D</a:t>
            </a:r>
            <a:r>
              <a:rPr sz="1400" b="1" spc="-190" dirty="0">
                <a:latin typeface="Verdana"/>
                <a:cs typeface="Verdana"/>
              </a:rPr>
              <a:t>E</a:t>
            </a:r>
            <a:r>
              <a:rPr sz="1400" b="1" spc="-204" dirty="0">
                <a:latin typeface="Verdana"/>
                <a:cs typeface="Verdana"/>
              </a:rPr>
              <a:t>F</a:t>
            </a:r>
            <a:r>
              <a:rPr sz="1400" b="1" spc="-350" dirty="0">
                <a:latin typeface="Verdana"/>
                <a:cs typeface="Verdana"/>
              </a:rPr>
              <a:t>I</a:t>
            </a:r>
            <a:r>
              <a:rPr sz="1400" b="1" spc="-125" dirty="0">
                <a:latin typeface="Verdana"/>
                <a:cs typeface="Verdana"/>
              </a:rPr>
              <a:t>N</a:t>
            </a:r>
            <a:r>
              <a:rPr sz="1400" b="1" spc="-350" dirty="0">
                <a:latin typeface="Verdana"/>
                <a:cs typeface="Verdana"/>
              </a:rPr>
              <a:t>ITI</a:t>
            </a:r>
            <a:r>
              <a:rPr sz="1400" b="1" spc="0" dirty="0">
                <a:latin typeface="Verdana"/>
                <a:cs typeface="Verdana"/>
              </a:rPr>
              <a:t>O</a:t>
            </a:r>
            <a:r>
              <a:rPr sz="1400" b="1" spc="-125" dirty="0">
                <a:latin typeface="Verdana"/>
                <a:cs typeface="Verdana"/>
              </a:rPr>
              <a:t>N</a:t>
            </a:r>
            <a:r>
              <a:rPr sz="1400" b="1" spc="-170" dirty="0"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60" dirty="0">
                <a:solidFill>
                  <a:srgbClr val="D11F2E"/>
                </a:solidFill>
                <a:latin typeface="Verdana"/>
                <a:cs typeface="Verdana"/>
              </a:rPr>
              <a:t>V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0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65" dirty="0">
                <a:solidFill>
                  <a:srgbClr val="D11F2E"/>
                </a:solidFill>
                <a:latin typeface="Verdana"/>
                <a:cs typeface="Verdana"/>
              </a:rPr>
              <a:t>-</a:t>
            </a:r>
            <a:r>
              <a:rPr sz="1400" b="1" spc="-185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TT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35" dirty="0">
                <a:solidFill>
                  <a:srgbClr val="D11F2E"/>
                </a:solidFill>
                <a:latin typeface="Verdana"/>
                <a:cs typeface="Verdana"/>
              </a:rPr>
              <a:t>B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5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IT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37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8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45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8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8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5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40" dirty="0">
                <a:solidFill>
                  <a:srgbClr val="D11F2E"/>
                </a:solidFill>
                <a:latin typeface="Verdana"/>
                <a:cs typeface="Verdana"/>
              </a:rPr>
              <a:t>’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5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37335" algn="l"/>
                <a:tab pos="2156460" algn="l"/>
              </a:tabLst>
            </a:pPr>
            <a:r>
              <a:rPr sz="4000" spc="195" dirty="0"/>
              <a:t>What	</a:t>
            </a:r>
            <a:r>
              <a:rPr sz="4000" spc="210" dirty="0"/>
              <a:t>is	</a:t>
            </a:r>
            <a:r>
              <a:rPr sz="4000" spc="245" dirty="0"/>
              <a:t>Metad</a:t>
            </a:r>
            <a:r>
              <a:rPr sz="4000" spc="215" dirty="0"/>
              <a:t>a</a:t>
            </a:r>
            <a:r>
              <a:rPr sz="4000" spc="459" dirty="0"/>
              <a:t>ta?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248917" y="2654046"/>
            <a:ext cx="1729739" cy="1729739"/>
          </a:xfrm>
          <a:custGeom>
            <a:avLst/>
            <a:gdLst/>
            <a:ahLst/>
            <a:cxnLst/>
            <a:rect l="l" t="t" r="r" b="b"/>
            <a:pathLst>
              <a:path w="1729739" h="1729739">
                <a:moveTo>
                  <a:pt x="864869" y="0"/>
                </a:moveTo>
                <a:lnTo>
                  <a:pt x="817417" y="1279"/>
                </a:lnTo>
                <a:lnTo>
                  <a:pt x="770634" y="5075"/>
                </a:lnTo>
                <a:lnTo>
                  <a:pt x="724585" y="11319"/>
                </a:lnTo>
                <a:lnTo>
                  <a:pt x="679337" y="19948"/>
                </a:lnTo>
                <a:lnTo>
                  <a:pt x="634955" y="30894"/>
                </a:lnTo>
                <a:lnTo>
                  <a:pt x="591507" y="44092"/>
                </a:lnTo>
                <a:lnTo>
                  <a:pt x="549056" y="59475"/>
                </a:lnTo>
                <a:lnTo>
                  <a:pt x="507671" y="76979"/>
                </a:lnTo>
                <a:lnTo>
                  <a:pt x="467415" y="96536"/>
                </a:lnTo>
                <a:lnTo>
                  <a:pt x="428356" y="118081"/>
                </a:lnTo>
                <a:lnTo>
                  <a:pt x="390560" y="141548"/>
                </a:lnTo>
                <a:lnTo>
                  <a:pt x="354092" y="166871"/>
                </a:lnTo>
                <a:lnTo>
                  <a:pt x="319018" y="193984"/>
                </a:lnTo>
                <a:lnTo>
                  <a:pt x="285404" y="222822"/>
                </a:lnTo>
                <a:lnTo>
                  <a:pt x="253317" y="253317"/>
                </a:lnTo>
                <a:lnTo>
                  <a:pt x="222822" y="285404"/>
                </a:lnTo>
                <a:lnTo>
                  <a:pt x="193984" y="319018"/>
                </a:lnTo>
                <a:lnTo>
                  <a:pt x="166871" y="354092"/>
                </a:lnTo>
                <a:lnTo>
                  <a:pt x="141548" y="390560"/>
                </a:lnTo>
                <a:lnTo>
                  <a:pt x="118081" y="428356"/>
                </a:lnTo>
                <a:lnTo>
                  <a:pt x="96536" y="467415"/>
                </a:lnTo>
                <a:lnTo>
                  <a:pt x="76979" y="507671"/>
                </a:lnTo>
                <a:lnTo>
                  <a:pt x="59475" y="549056"/>
                </a:lnTo>
                <a:lnTo>
                  <a:pt x="44092" y="591507"/>
                </a:lnTo>
                <a:lnTo>
                  <a:pt x="30894" y="634955"/>
                </a:lnTo>
                <a:lnTo>
                  <a:pt x="19948" y="679337"/>
                </a:lnTo>
                <a:lnTo>
                  <a:pt x="11319" y="724585"/>
                </a:lnTo>
                <a:lnTo>
                  <a:pt x="5075" y="770634"/>
                </a:lnTo>
                <a:lnTo>
                  <a:pt x="1279" y="817417"/>
                </a:lnTo>
                <a:lnTo>
                  <a:pt x="0" y="864869"/>
                </a:lnTo>
                <a:lnTo>
                  <a:pt x="1279" y="912322"/>
                </a:lnTo>
                <a:lnTo>
                  <a:pt x="5075" y="959105"/>
                </a:lnTo>
                <a:lnTo>
                  <a:pt x="11319" y="1005154"/>
                </a:lnTo>
                <a:lnTo>
                  <a:pt x="19948" y="1050402"/>
                </a:lnTo>
                <a:lnTo>
                  <a:pt x="30894" y="1094784"/>
                </a:lnTo>
                <a:lnTo>
                  <a:pt x="44092" y="1138232"/>
                </a:lnTo>
                <a:lnTo>
                  <a:pt x="59475" y="1180683"/>
                </a:lnTo>
                <a:lnTo>
                  <a:pt x="76979" y="1222068"/>
                </a:lnTo>
                <a:lnTo>
                  <a:pt x="96536" y="1262324"/>
                </a:lnTo>
                <a:lnTo>
                  <a:pt x="118081" y="1301383"/>
                </a:lnTo>
                <a:lnTo>
                  <a:pt x="141548" y="1339179"/>
                </a:lnTo>
                <a:lnTo>
                  <a:pt x="166871" y="1375647"/>
                </a:lnTo>
                <a:lnTo>
                  <a:pt x="193984" y="1410721"/>
                </a:lnTo>
                <a:lnTo>
                  <a:pt x="222822" y="1444335"/>
                </a:lnTo>
                <a:lnTo>
                  <a:pt x="253317" y="1476422"/>
                </a:lnTo>
                <a:lnTo>
                  <a:pt x="285404" y="1506917"/>
                </a:lnTo>
                <a:lnTo>
                  <a:pt x="319018" y="1535755"/>
                </a:lnTo>
                <a:lnTo>
                  <a:pt x="354092" y="1562868"/>
                </a:lnTo>
                <a:lnTo>
                  <a:pt x="390560" y="1588191"/>
                </a:lnTo>
                <a:lnTo>
                  <a:pt x="428356" y="1611658"/>
                </a:lnTo>
                <a:lnTo>
                  <a:pt x="467415" y="1633203"/>
                </a:lnTo>
                <a:lnTo>
                  <a:pt x="507671" y="1652760"/>
                </a:lnTo>
                <a:lnTo>
                  <a:pt x="549056" y="1670264"/>
                </a:lnTo>
                <a:lnTo>
                  <a:pt x="591507" y="1685647"/>
                </a:lnTo>
                <a:lnTo>
                  <a:pt x="634955" y="1698845"/>
                </a:lnTo>
                <a:lnTo>
                  <a:pt x="679337" y="1709791"/>
                </a:lnTo>
                <a:lnTo>
                  <a:pt x="724585" y="1718420"/>
                </a:lnTo>
                <a:lnTo>
                  <a:pt x="770634" y="1724664"/>
                </a:lnTo>
                <a:lnTo>
                  <a:pt x="817417" y="1728460"/>
                </a:lnTo>
                <a:lnTo>
                  <a:pt x="864869" y="1729739"/>
                </a:lnTo>
                <a:lnTo>
                  <a:pt x="912322" y="1728460"/>
                </a:lnTo>
                <a:lnTo>
                  <a:pt x="959105" y="1724664"/>
                </a:lnTo>
                <a:lnTo>
                  <a:pt x="1005154" y="1718420"/>
                </a:lnTo>
                <a:lnTo>
                  <a:pt x="1050402" y="1709791"/>
                </a:lnTo>
                <a:lnTo>
                  <a:pt x="1094784" y="1698845"/>
                </a:lnTo>
                <a:lnTo>
                  <a:pt x="1138232" y="1685647"/>
                </a:lnTo>
                <a:lnTo>
                  <a:pt x="1180683" y="1670264"/>
                </a:lnTo>
                <a:lnTo>
                  <a:pt x="1222068" y="1652760"/>
                </a:lnTo>
                <a:lnTo>
                  <a:pt x="1262324" y="1633203"/>
                </a:lnTo>
                <a:lnTo>
                  <a:pt x="1301383" y="1611658"/>
                </a:lnTo>
                <a:lnTo>
                  <a:pt x="1339179" y="1588191"/>
                </a:lnTo>
                <a:lnTo>
                  <a:pt x="1375647" y="1562868"/>
                </a:lnTo>
                <a:lnTo>
                  <a:pt x="1410721" y="1535755"/>
                </a:lnTo>
                <a:lnTo>
                  <a:pt x="1444335" y="1506917"/>
                </a:lnTo>
                <a:lnTo>
                  <a:pt x="1476422" y="1476422"/>
                </a:lnTo>
                <a:lnTo>
                  <a:pt x="1506917" y="1444335"/>
                </a:lnTo>
                <a:lnTo>
                  <a:pt x="1535755" y="1410721"/>
                </a:lnTo>
                <a:lnTo>
                  <a:pt x="1562868" y="1375647"/>
                </a:lnTo>
                <a:lnTo>
                  <a:pt x="1588191" y="1339179"/>
                </a:lnTo>
                <a:lnTo>
                  <a:pt x="1611658" y="1301383"/>
                </a:lnTo>
                <a:lnTo>
                  <a:pt x="1633203" y="1262324"/>
                </a:lnTo>
                <a:lnTo>
                  <a:pt x="1652760" y="1222068"/>
                </a:lnTo>
                <a:lnTo>
                  <a:pt x="1670264" y="1180683"/>
                </a:lnTo>
                <a:lnTo>
                  <a:pt x="1685647" y="1138232"/>
                </a:lnTo>
                <a:lnTo>
                  <a:pt x="1698845" y="1094784"/>
                </a:lnTo>
                <a:lnTo>
                  <a:pt x="1709791" y="1050402"/>
                </a:lnTo>
                <a:lnTo>
                  <a:pt x="1718420" y="1005154"/>
                </a:lnTo>
                <a:lnTo>
                  <a:pt x="1724664" y="959105"/>
                </a:lnTo>
                <a:lnTo>
                  <a:pt x="1728460" y="912322"/>
                </a:lnTo>
                <a:lnTo>
                  <a:pt x="1729739" y="864869"/>
                </a:lnTo>
                <a:lnTo>
                  <a:pt x="1728460" y="817417"/>
                </a:lnTo>
                <a:lnTo>
                  <a:pt x="1724664" y="770634"/>
                </a:lnTo>
                <a:lnTo>
                  <a:pt x="1718420" y="724585"/>
                </a:lnTo>
                <a:lnTo>
                  <a:pt x="1709791" y="679337"/>
                </a:lnTo>
                <a:lnTo>
                  <a:pt x="1698845" y="634955"/>
                </a:lnTo>
                <a:lnTo>
                  <a:pt x="1685647" y="591507"/>
                </a:lnTo>
                <a:lnTo>
                  <a:pt x="1670264" y="549056"/>
                </a:lnTo>
                <a:lnTo>
                  <a:pt x="1652760" y="507671"/>
                </a:lnTo>
                <a:lnTo>
                  <a:pt x="1633203" y="467415"/>
                </a:lnTo>
                <a:lnTo>
                  <a:pt x="1611658" y="428356"/>
                </a:lnTo>
                <a:lnTo>
                  <a:pt x="1588191" y="390560"/>
                </a:lnTo>
                <a:lnTo>
                  <a:pt x="1562868" y="354092"/>
                </a:lnTo>
                <a:lnTo>
                  <a:pt x="1535755" y="319018"/>
                </a:lnTo>
                <a:lnTo>
                  <a:pt x="1506917" y="285404"/>
                </a:lnTo>
                <a:lnTo>
                  <a:pt x="1476422" y="253317"/>
                </a:lnTo>
                <a:lnTo>
                  <a:pt x="1444335" y="222822"/>
                </a:lnTo>
                <a:lnTo>
                  <a:pt x="1410721" y="193984"/>
                </a:lnTo>
                <a:lnTo>
                  <a:pt x="1375647" y="166871"/>
                </a:lnTo>
                <a:lnTo>
                  <a:pt x="1339179" y="141548"/>
                </a:lnTo>
                <a:lnTo>
                  <a:pt x="1301383" y="118081"/>
                </a:lnTo>
                <a:lnTo>
                  <a:pt x="1262324" y="96536"/>
                </a:lnTo>
                <a:lnTo>
                  <a:pt x="1222068" y="76979"/>
                </a:lnTo>
                <a:lnTo>
                  <a:pt x="1180683" y="59475"/>
                </a:lnTo>
                <a:lnTo>
                  <a:pt x="1138232" y="44092"/>
                </a:lnTo>
                <a:lnTo>
                  <a:pt x="1094784" y="30894"/>
                </a:lnTo>
                <a:lnTo>
                  <a:pt x="1050402" y="19948"/>
                </a:lnTo>
                <a:lnTo>
                  <a:pt x="1005154" y="11319"/>
                </a:lnTo>
                <a:lnTo>
                  <a:pt x="959105" y="5075"/>
                </a:lnTo>
                <a:lnTo>
                  <a:pt x="912322" y="1279"/>
                </a:lnTo>
                <a:lnTo>
                  <a:pt x="864869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8917" y="2654046"/>
            <a:ext cx="1729739" cy="1729739"/>
          </a:xfrm>
          <a:custGeom>
            <a:avLst/>
            <a:gdLst/>
            <a:ahLst/>
            <a:cxnLst/>
            <a:rect l="l" t="t" r="r" b="b"/>
            <a:pathLst>
              <a:path w="1729739" h="1729739">
                <a:moveTo>
                  <a:pt x="0" y="864869"/>
                </a:moveTo>
                <a:lnTo>
                  <a:pt x="1279" y="817417"/>
                </a:lnTo>
                <a:lnTo>
                  <a:pt x="5075" y="770634"/>
                </a:lnTo>
                <a:lnTo>
                  <a:pt x="11319" y="724585"/>
                </a:lnTo>
                <a:lnTo>
                  <a:pt x="19948" y="679337"/>
                </a:lnTo>
                <a:lnTo>
                  <a:pt x="30894" y="634955"/>
                </a:lnTo>
                <a:lnTo>
                  <a:pt x="44092" y="591507"/>
                </a:lnTo>
                <a:lnTo>
                  <a:pt x="59475" y="549056"/>
                </a:lnTo>
                <a:lnTo>
                  <a:pt x="76979" y="507671"/>
                </a:lnTo>
                <a:lnTo>
                  <a:pt x="96536" y="467415"/>
                </a:lnTo>
                <a:lnTo>
                  <a:pt x="118081" y="428356"/>
                </a:lnTo>
                <a:lnTo>
                  <a:pt x="141548" y="390560"/>
                </a:lnTo>
                <a:lnTo>
                  <a:pt x="166871" y="354092"/>
                </a:lnTo>
                <a:lnTo>
                  <a:pt x="193984" y="319018"/>
                </a:lnTo>
                <a:lnTo>
                  <a:pt x="222822" y="285404"/>
                </a:lnTo>
                <a:lnTo>
                  <a:pt x="253317" y="253317"/>
                </a:lnTo>
                <a:lnTo>
                  <a:pt x="285404" y="222822"/>
                </a:lnTo>
                <a:lnTo>
                  <a:pt x="319018" y="193984"/>
                </a:lnTo>
                <a:lnTo>
                  <a:pt x="354092" y="166871"/>
                </a:lnTo>
                <a:lnTo>
                  <a:pt x="390560" y="141548"/>
                </a:lnTo>
                <a:lnTo>
                  <a:pt x="428356" y="118081"/>
                </a:lnTo>
                <a:lnTo>
                  <a:pt x="467415" y="96536"/>
                </a:lnTo>
                <a:lnTo>
                  <a:pt x="507671" y="76979"/>
                </a:lnTo>
                <a:lnTo>
                  <a:pt x="549056" y="59475"/>
                </a:lnTo>
                <a:lnTo>
                  <a:pt x="591507" y="44092"/>
                </a:lnTo>
                <a:lnTo>
                  <a:pt x="634955" y="30894"/>
                </a:lnTo>
                <a:lnTo>
                  <a:pt x="679337" y="19948"/>
                </a:lnTo>
                <a:lnTo>
                  <a:pt x="724585" y="11319"/>
                </a:lnTo>
                <a:lnTo>
                  <a:pt x="770634" y="5075"/>
                </a:lnTo>
                <a:lnTo>
                  <a:pt x="817417" y="1279"/>
                </a:lnTo>
                <a:lnTo>
                  <a:pt x="864869" y="0"/>
                </a:lnTo>
                <a:lnTo>
                  <a:pt x="912322" y="1279"/>
                </a:lnTo>
                <a:lnTo>
                  <a:pt x="959105" y="5075"/>
                </a:lnTo>
                <a:lnTo>
                  <a:pt x="1005154" y="11319"/>
                </a:lnTo>
                <a:lnTo>
                  <a:pt x="1050402" y="19948"/>
                </a:lnTo>
                <a:lnTo>
                  <a:pt x="1094784" y="30894"/>
                </a:lnTo>
                <a:lnTo>
                  <a:pt x="1138232" y="44092"/>
                </a:lnTo>
                <a:lnTo>
                  <a:pt x="1180683" y="59475"/>
                </a:lnTo>
                <a:lnTo>
                  <a:pt x="1222068" y="76979"/>
                </a:lnTo>
                <a:lnTo>
                  <a:pt x="1262324" y="96536"/>
                </a:lnTo>
                <a:lnTo>
                  <a:pt x="1301383" y="118081"/>
                </a:lnTo>
                <a:lnTo>
                  <a:pt x="1339179" y="141548"/>
                </a:lnTo>
                <a:lnTo>
                  <a:pt x="1375647" y="166871"/>
                </a:lnTo>
                <a:lnTo>
                  <a:pt x="1410721" y="193984"/>
                </a:lnTo>
                <a:lnTo>
                  <a:pt x="1444335" y="222822"/>
                </a:lnTo>
                <a:lnTo>
                  <a:pt x="1476422" y="253317"/>
                </a:lnTo>
                <a:lnTo>
                  <a:pt x="1506917" y="285404"/>
                </a:lnTo>
                <a:lnTo>
                  <a:pt x="1535755" y="319018"/>
                </a:lnTo>
                <a:lnTo>
                  <a:pt x="1562868" y="354092"/>
                </a:lnTo>
                <a:lnTo>
                  <a:pt x="1588191" y="390560"/>
                </a:lnTo>
                <a:lnTo>
                  <a:pt x="1611658" y="428356"/>
                </a:lnTo>
                <a:lnTo>
                  <a:pt x="1633203" y="467415"/>
                </a:lnTo>
                <a:lnTo>
                  <a:pt x="1652760" y="507671"/>
                </a:lnTo>
                <a:lnTo>
                  <a:pt x="1670264" y="549056"/>
                </a:lnTo>
                <a:lnTo>
                  <a:pt x="1685647" y="591507"/>
                </a:lnTo>
                <a:lnTo>
                  <a:pt x="1698845" y="634955"/>
                </a:lnTo>
                <a:lnTo>
                  <a:pt x="1709791" y="679337"/>
                </a:lnTo>
                <a:lnTo>
                  <a:pt x="1718420" y="724585"/>
                </a:lnTo>
                <a:lnTo>
                  <a:pt x="1724664" y="770634"/>
                </a:lnTo>
                <a:lnTo>
                  <a:pt x="1728460" y="817417"/>
                </a:lnTo>
                <a:lnTo>
                  <a:pt x="1729739" y="864869"/>
                </a:lnTo>
                <a:lnTo>
                  <a:pt x="1728460" y="912322"/>
                </a:lnTo>
                <a:lnTo>
                  <a:pt x="1724664" y="959105"/>
                </a:lnTo>
                <a:lnTo>
                  <a:pt x="1718420" y="1005154"/>
                </a:lnTo>
                <a:lnTo>
                  <a:pt x="1709791" y="1050402"/>
                </a:lnTo>
                <a:lnTo>
                  <a:pt x="1698845" y="1094784"/>
                </a:lnTo>
                <a:lnTo>
                  <a:pt x="1685647" y="1138232"/>
                </a:lnTo>
                <a:lnTo>
                  <a:pt x="1670264" y="1180683"/>
                </a:lnTo>
                <a:lnTo>
                  <a:pt x="1652760" y="1222068"/>
                </a:lnTo>
                <a:lnTo>
                  <a:pt x="1633203" y="1262324"/>
                </a:lnTo>
                <a:lnTo>
                  <a:pt x="1611658" y="1301383"/>
                </a:lnTo>
                <a:lnTo>
                  <a:pt x="1588191" y="1339179"/>
                </a:lnTo>
                <a:lnTo>
                  <a:pt x="1562868" y="1375647"/>
                </a:lnTo>
                <a:lnTo>
                  <a:pt x="1535755" y="1410721"/>
                </a:lnTo>
                <a:lnTo>
                  <a:pt x="1506917" y="1444335"/>
                </a:lnTo>
                <a:lnTo>
                  <a:pt x="1476422" y="1476422"/>
                </a:lnTo>
                <a:lnTo>
                  <a:pt x="1444335" y="1506917"/>
                </a:lnTo>
                <a:lnTo>
                  <a:pt x="1410721" y="1535755"/>
                </a:lnTo>
                <a:lnTo>
                  <a:pt x="1375647" y="1562868"/>
                </a:lnTo>
                <a:lnTo>
                  <a:pt x="1339179" y="1588191"/>
                </a:lnTo>
                <a:lnTo>
                  <a:pt x="1301383" y="1611658"/>
                </a:lnTo>
                <a:lnTo>
                  <a:pt x="1262324" y="1633203"/>
                </a:lnTo>
                <a:lnTo>
                  <a:pt x="1222068" y="1652760"/>
                </a:lnTo>
                <a:lnTo>
                  <a:pt x="1180683" y="1670264"/>
                </a:lnTo>
                <a:lnTo>
                  <a:pt x="1138232" y="1685647"/>
                </a:lnTo>
                <a:lnTo>
                  <a:pt x="1094784" y="1698845"/>
                </a:lnTo>
                <a:lnTo>
                  <a:pt x="1050402" y="1709791"/>
                </a:lnTo>
                <a:lnTo>
                  <a:pt x="1005154" y="1718420"/>
                </a:lnTo>
                <a:lnTo>
                  <a:pt x="959105" y="1724664"/>
                </a:lnTo>
                <a:lnTo>
                  <a:pt x="912322" y="1728460"/>
                </a:lnTo>
                <a:lnTo>
                  <a:pt x="864869" y="1729739"/>
                </a:lnTo>
                <a:lnTo>
                  <a:pt x="817417" y="1728460"/>
                </a:lnTo>
                <a:lnTo>
                  <a:pt x="770634" y="1724664"/>
                </a:lnTo>
                <a:lnTo>
                  <a:pt x="724585" y="1718420"/>
                </a:lnTo>
                <a:lnTo>
                  <a:pt x="679337" y="1709791"/>
                </a:lnTo>
                <a:lnTo>
                  <a:pt x="634955" y="1698845"/>
                </a:lnTo>
                <a:lnTo>
                  <a:pt x="591507" y="1685647"/>
                </a:lnTo>
                <a:lnTo>
                  <a:pt x="549056" y="1670264"/>
                </a:lnTo>
                <a:lnTo>
                  <a:pt x="507671" y="1652760"/>
                </a:lnTo>
                <a:lnTo>
                  <a:pt x="467415" y="1633203"/>
                </a:lnTo>
                <a:lnTo>
                  <a:pt x="428356" y="1611658"/>
                </a:lnTo>
                <a:lnTo>
                  <a:pt x="390560" y="1588191"/>
                </a:lnTo>
                <a:lnTo>
                  <a:pt x="354092" y="1562868"/>
                </a:lnTo>
                <a:lnTo>
                  <a:pt x="319018" y="1535755"/>
                </a:lnTo>
                <a:lnTo>
                  <a:pt x="285404" y="1506917"/>
                </a:lnTo>
                <a:lnTo>
                  <a:pt x="253317" y="1476422"/>
                </a:lnTo>
                <a:lnTo>
                  <a:pt x="222822" y="1444335"/>
                </a:lnTo>
                <a:lnTo>
                  <a:pt x="193984" y="1410721"/>
                </a:lnTo>
                <a:lnTo>
                  <a:pt x="166871" y="1375647"/>
                </a:lnTo>
                <a:lnTo>
                  <a:pt x="141548" y="1339179"/>
                </a:lnTo>
                <a:lnTo>
                  <a:pt x="118081" y="1301383"/>
                </a:lnTo>
                <a:lnTo>
                  <a:pt x="96536" y="1262324"/>
                </a:lnTo>
                <a:lnTo>
                  <a:pt x="76979" y="1222068"/>
                </a:lnTo>
                <a:lnTo>
                  <a:pt x="59475" y="1180683"/>
                </a:lnTo>
                <a:lnTo>
                  <a:pt x="44092" y="1138232"/>
                </a:lnTo>
                <a:lnTo>
                  <a:pt x="30894" y="1094784"/>
                </a:lnTo>
                <a:lnTo>
                  <a:pt x="19948" y="1050402"/>
                </a:lnTo>
                <a:lnTo>
                  <a:pt x="11319" y="1005154"/>
                </a:lnTo>
                <a:lnTo>
                  <a:pt x="5075" y="959105"/>
                </a:lnTo>
                <a:lnTo>
                  <a:pt x="1279" y="912322"/>
                </a:lnTo>
                <a:lnTo>
                  <a:pt x="0" y="86486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2636" y="3271266"/>
            <a:ext cx="116141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 marR="5080" indent="-36830">
              <a:lnSpc>
                <a:spcPts val="1939"/>
              </a:lnSpc>
            </a:pPr>
            <a:r>
              <a:rPr sz="1800" spc="1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1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..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1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72967" y="2653284"/>
            <a:ext cx="475615" cy="584200"/>
          </a:xfrm>
          <a:custGeom>
            <a:avLst/>
            <a:gdLst/>
            <a:ahLst/>
            <a:cxnLst/>
            <a:rect l="l" t="t" r="r" b="b"/>
            <a:pathLst>
              <a:path w="475614" h="584200">
                <a:moveTo>
                  <a:pt x="0" y="0"/>
                </a:moveTo>
                <a:lnTo>
                  <a:pt x="237744" y="0"/>
                </a:lnTo>
                <a:lnTo>
                  <a:pt x="475487" y="291845"/>
                </a:lnTo>
                <a:lnTo>
                  <a:pt x="237744" y="583691"/>
                </a:lnTo>
                <a:lnTo>
                  <a:pt x="0" y="583691"/>
                </a:lnTo>
                <a:lnTo>
                  <a:pt x="237744" y="291845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8861" y="2654046"/>
            <a:ext cx="1731645" cy="1729739"/>
          </a:xfrm>
          <a:custGeom>
            <a:avLst/>
            <a:gdLst/>
            <a:ahLst/>
            <a:cxnLst/>
            <a:rect l="l" t="t" r="r" b="b"/>
            <a:pathLst>
              <a:path w="1731645" h="1729739">
                <a:moveTo>
                  <a:pt x="865632" y="0"/>
                </a:moveTo>
                <a:lnTo>
                  <a:pt x="818141" y="1279"/>
                </a:lnTo>
                <a:lnTo>
                  <a:pt x="771320" y="5075"/>
                </a:lnTo>
                <a:lnTo>
                  <a:pt x="725233" y="11319"/>
                </a:lnTo>
                <a:lnTo>
                  <a:pt x="679947" y="19948"/>
                </a:lnTo>
                <a:lnTo>
                  <a:pt x="635529" y="30894"/>
                </a:lnTo>
                <a:lnTo>
                  <a:pt x="592043" y="44092"/>
                </a:lnTo>
                <a:lnTo>
                  <a:pt x="549556" y="59475"/>
                </a:lnTo>
                <a:lnTo>
                  <a:pt x="508135" y="76979"/>
                </a:lnTo>
                <a:lnTo>
                  <a:pt x="467845" y="96536"/>
                </a:lnTo>
                <a:lnTo>
                  <a:pt x="428751" y="118081"/>
                </a:lnTo>
                <a:lnTo>
                  <a:pt x="390922" y="141548"/>
                </a:lnTo>
                <a:lnTo>
                  <a:pt x="354421" y="166871"/>
                </a:lnTo>
                <a:lnTo>
                  <a:pt x="319316" y="193984"/>
                </a:lnTo>
                <a:lnTo>
                  <a:pt x="285672" y="222822"/>
                </a:lnTo>
                <a:lnTo>
                  <a:pt x="253555" y="253317"/>
                </a:lnTo>
                <a:lnTo>
                  <a:pt x="223032" y="285404"/>
                </a:lnTo>
                <a:lnTo>
                  <a:pt x="194168" y="319018"/>
                </a:lnTo>
                <a:lnTo>
                  <a:pt x="167030" y="354092"/>
                </a:lnTo>
                <a:lnTo>
                  <a:pt x="141683" y="390560"/>
                </a:lnTo>
                <a:lnTo>
                  <a:pt x="118194" y="428356"/>
                </a:lnTo>
                <a:lnTo>
                  <a:pt x="96629" y="467415"/>
                </a:lnTo>
                <a:lnTo>
                  <a:pt x="77053" y="507671"/>
                </a:lnTo>
                <a:lnTo>
                  <a:pt x="59533" y="549056"/>
                </a:lnTo>
                <a:lnTo>
                  <a:pt x="44135" y="591507"/>
                </a:lnTo>
                <a:lnTo>
                  <a:pt x="30924" y="634955"/>
                </a:lnTo>
                <a:lnTo>
                  <a:pt x="19967" y="679337"/>
                </a:lnTo>
                <a:lnTo>
                  <a:pt x="11330" y="724585"/>
                </a:lnTo>
                <a:lnTo>
                  <a:pt x="5079" y="770634"/>
                </a:lnTo>
                <a:lnTo>
                  <a:pt x="1281" y="817417"/>
                </a:lnTo>
                <a:lnTo>
                  <a:pt x="0" y="864869"/>
                </a:lnTo>
                <a:lnTo>
                  <a:pt x="1281" y="912322"/>
                </a:lnTo>
                <a:lnTo>
                  <a:pt x="5080" y="959105"/>
                </a:lnTo>
                <a:lnTo>
                  <a:pt x="11330" y="1005154"/>
                </a:lnTo>
                <a:lnTo>
                  <a:pt x="19967" y="1050402"/>
                </a:lnTo>
                <a:lnTo>
                  <a:pt x="30924" y="1094784"/>
                </a:lnTo>
                <a:lnTo>
                  <a:pt x="44135" y="1138232"/>
                </a:lnTo>
                <a:lnTo>
                  <a:pt x="59533" y="1180683"/>
                </a:lnTo>
                <a:lnTo>
                  <a:pt x="77053" y="1222068"/>
                </a:lnTo>
                <a:lnTo>
                  <a:pt x="96629" y="1262324"/>
                </a:lnTo>
                <a:lnTo>
                  <a:pt x="118194" y="1301383"/>
                </a:lnTo>
                <a:lnTo>
                  <a:pt x="141683" y="1339179"/>
                </a:lnTo>
                <a:lnTo>
                  <a:pt x="167030" y="1375647"/>
                </a:lnTo>
                <a:lnTo>
                  <a:pt x="194168" y="1410721"/>
                </a:lnTo>
                <a:lnTo>
                  <a:pt x="223032" y="1444335"/>
                </a:lnTo>
                <a:lnTo>
                  <a:pt x="253555" y="1476422"/>
                </a:lnTo>
                <a:lnTo>
                  <a:pt x="285672" y="1506917"/>
                </a:lnTo>
                <a:lnTo>
                  <a:pt x="319316" y="1535755"/>
                </a:lnTo>
                <a:lnTo>
                  <a:pt x="354421" y="1562868"/>
                </a:lnTo>
                <a:lnTo>
                  <a:pt x="390922" y="1588191"/>
                </a:lnTo>
                <a:lnTo>
                  <a:pt x="428752" y="1611658"/>
                </a:lnTo>
                <a:lnTo>
                  <a:pt x="467845" y="1633203"/>
                </a:lnTo>
                <a:lnTo>
                  <a:pt x="508135" y="1652760"/>
                </a:lnTo>
                <a:lnTo>
                  <a:pt x="549556" y="1670264"/>
                </a:lnTo>
                <a:lnTo>
                  <a:pt x="592043" y="1685647"/>
                </a:lnTo>
                <a:lnTo>
                  <a:pt x="635529" y="1698845"/>
                </a:lnTo>
                <a:lnTo>
                  <a:pt x="679947" y="1709791"/>
                </a:lnTo>
                <a:lnTo>
                  <a:pt x="725233" y="1718420"/>
                </a:lnTo>
                <a:lnTo>
                  <a:pt x="771320" y="1724664"/>
                </a:lnTo>
                <a:lnTo>
                  <a:pt x="818141" y="1728460"/>
                </a:lnTo>
                <a:lnTo>
                  <a:pt x="865632" y="1729739"/>
                </a:lnTo>
                <a:lnTo>
                  <a:pt x="913122" y="1728460"/>
                </a:lnTo>
                <a:lnTo>
                  <a:pt x="959943" y="1724664"/>
                </a:lnTo>
                <a:lnTo>
                  <a:pt x="1006030" y="1718420"/>
                </a:lnTo>
                <a:lnTo>
                  <a:pt x="1051316" y="1709791"/>
                </a:lnTo>
                <a:lnTo>
                  <a:pt x="1095734" y="1698845"/>
                </a:lnTo>
                <a:lnTo>
                  <a:pt x="1139220" y="1685647"/>
                </a:lnTo>
                <a:lnTo>
                  <a:pt x="1181707" y="1670264"/>
                </a:lnTo>
                <a:lnTo>
                  <a:pt x="1223128" y="1652760"/>
                </a:lnTo>
                <a:lnTo>
                  <a:pt x="1263418" y="1633203"/>
                </a:lnTo>
                <a:lnTo>
                  <a:pt x="1302512" y="1611658"/>
                </a:lnTo>
                <a:lnTo>
                  <a:pt x="1340341" y="1588191"/>
                </a:lnTo>
                <a:lnTo>
                  <a:pt x="1376842" y="1562868"/>
                </a:lnTo>
                <a:lnTo>
                  <a:pt x="1411947" y="1535755"/>
                </a:lnTo>
                <a:lnTo>
                  <a:pt x="1445591" y="1506917"/>
                </a:lnTo>
                <a:lnTo>
                  <a:pt x="1477708" y="1476422"/>
                </a:lnTo>
                <a:lnTo>
                  <a:pt x="1508231" y="1444335"/>
                </a:lnTo>
                <a:lnTo>
                  <a:pt x="1537095" y="1410721"/>
                </a:lnTo>
                <a:lnTo>
                  <a:pt x="1564233" y="1375647"/>
                </a:lnTo>
                <a:lnTo>
                  <a:pt x="1589580" y="1339179"/>
                </a:lnTo>
                <a:lnTo>
                  <a:pt x="1613069" y="1301383"/>
                </a:lnTo>
                <a:lnTo>
                  <a:pt x="1634634" y="1262324"/>
                </a:lnTo>
                <a:lnTo>
                  <a:pt x="1654210" y="1222068"/>
                </a:lnTo>
                <a:lnTo>
                  <a:pt x="1671730" y="1180683"/>
                </a:lnTo>
                <a:lnTo>
                  <a:pt x="1687128" y="1138232"/>
                </a:lnTo>
                <a:lnTo>
                  <a:pt x="1700339" y="1094784"/>
                </a:lnTo>
                <a:lnTo>
                  <a:pt x="1711296" y="1050402"/>
                </a:lnTo>
                <a:lnTo>
                  <a:pt x="1719933" y="1005154"/>
                </a:lnTo>
                <a:lnTo>
                  <a:pt x="1726184" y="959105"/>
                </a:lnTo>
                <a:lnTo>
                  <a:pt x="1729982" y="912322"/>
                </a:lnTo>
                <a:lnTo>
                  <a:pt x="1731264" y="864869"/>
                </a:lnTo>
                <a:lnTo>
                  <a:pt x="1729982" y="817417"/>
                </a:lnTo>
                <a:lnTo>
                  <a:pt x="1726183" y="770634"/>
                </a:lnTo>
                <a:lnTo>
                  <a:pt x="1719933" y="724585"/>
                </a:lnTo>
                <a:lnTo>
                  <a:pt x="1711296" y="679337"/>
                </a:lnTo>
                <a:lnTo>
                  <a:pt x="1700339" y="634955"/>
                </a:lnTo>
                <a:lnTo>
                  <a:pt x="1687128" y="591507"/>
                </a:lnTo>
                <a:lnTo>
                  <a:pt x="1671730" y="549056"/>
                </a:lnTo>
                <a:lnTo>
                  <a:pt x="1654210" y="507671"/>
                </a:lnTo>
                <a:lnTo>
                  <a:pt x="1634634" y="467415"/>
                </a:lnTo>
                <a:lnTo>
                  <a:pt x="1613069" y="428356"/>
                </a:lnTo>
                <a:lnTo>
                  <a:pt x="1589580" y="390560"/>
                </a:lnTo>
                <a:lnTo>
                  <a:pt x="1564233" y="354092"/>
                </a:lnTo>
                <a:lnTo>
                  <a:pt x="1537095" y="319018"/>
                </a:lnTo>
                <a:lnTo>
                  <a:pt x="1508231" y="285404"/>
                </a:lnTo>
                <a:lnTo>
                  <a:pt x="1477708" y="253317"/>
                </a:lnTo>
                <a:lnTo>
                  <a:pt x="1445591" y="222822"/>
                </a:lnTo>
                <a:lnTo>
                  <a:pt x="1411947" y="193984"/>
                </a:lnTo>
                <a:lnTo>
                  <a:pt x="1376842" y="166871"/>
                </a:lnTo>
                <a:lnTo>
                  <a:pt x="1340341" y="141548"/>
                </a:lnTo>
                <a:lnTo>
                  <a:pt x="1302511" y="118081"/>
                </a:lnTo>
                <a:lnTo>
                  <a:pt x="1263418" y="96536"/>
                </a:lnTo>
                <a:lnTo>
                  <a:pt x="1223128" y="76979"/>
                </a:lnTo>
                <a:lnTo>
                  <a:pt x="1181707" y="59475"/>
                </a:lnTo>
                <a:lnTo>
                  <a:pt x="1139220" y="44092"/>
                </a:lnTo>
                <a:lnTo>
                  <a:pt x="1095734" y="30894"/>
                </a:lnTo>
                <a:lnTo>
                  <a:pt x="1051316" y="19948"/>
                </a:lnTo>
                <a:lnTo>
                  <a:pt x="1006030" y="11319"/>
                </a:lnTo>
                <a:lnTo>
                  <a:pt x="959943" y="5075"/>
                </a:lnTo>
                <a:lnTo>
                  <a:pt x="913122" y="1279"/>
                </a:lnTo>
                <a:lnTo>
                  <a:pt x="865632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8861" y="2654046"/>
            <a:ext cx="1731645" cy="1729739"/>
          </a:xfrm>
          <a:custGeom>
            <a:avLst/>
            <a:gdLst/>
            <a:ahLst/>
            <a:cxnLst/>
            <a:rect l="l" t="t" r="r" b="b"/>
            <a:pathLst>
              <a:path w="1731645" h="1729739">
                <a:moveTo>
                  <a:pt x="0" y="864869"/>
                </a:moveTo>
                <a:lnTo>
                  <a:pt x="1281" y="817417"/>
                </a:lnTo>
                <a:lnTo>
                  <a:pt x="5079" y="770634"/>
                </a:lnTo>
                <a:lnTo>
                  <a:pt x="11330" y="724585"/>
                </a:lnTo>
                <a:lnTo>
                  <a:pt x="19967" y="679337"/>
                </a:lnTo>
                <a:lnTo>
                  <a:pt x="30924" y="634955"/>
                </a:lnTo>
                <a:lnTo>
                  <a:pt x="44135" y="591507"/>
                </a:lnTo>
                <a:lnTo>
                  <a:pt x="59533" y="549056"/>
                </a:lnTo>
                <a:lnTo>
                  <a:pt x="77053" y="507671"/>
                </a:lnTo>
                <a:lnTo>
                  <a:pt x="96629" y="467415"/>
                </a:lnTo>
                <a:lnTo>
                  <a:pt x="118194" y="428356"/>
                </a:lnTo>
                <a:lnTo>
                  <a:pt x="141683" y="390560"/>
                </a:lnTo>
                <a:lnTo>
                  <a:pt x="167030" y="354092"/>
                </a:lnTo>
                <a:lnTo>
                  <a:pt x="194168" y="319018"/>
                </a:lnTo>
                <a:lnTo>
                  <a:pt x="223032" y="285404"/>
                </a:lnTo>
                <a:lnTo>
                  <a:pt x="253555" y="253317"/>
                </a:lnTo>
                <a:lnTo>
                  <a:pt x="285672" y="222822"/>
                </a:lnTo>
                <a:lnTo>
                  <a:pt x="319316" y="193984"/>
                </a:lnTo>
                <a:lnTo>
                  <a:pt x="354421" y="166871"/>
                </a:lnTo>
                <a:lnTo>
                  <a:pt x="390922" y="141548"/>
                </a:lnTo>
                <a:lnTo>
                  <a:pt x="428751" y="118081"/>
                </a:lnTo>
                <a:lnTo>
                  <a:pt x="467845" y="96536"/>
                </a:lnTo>
                <a:lnTo>
                  <a:pt x="508135" y="76979"/>
                </a:lnTo>
                <a:lnTo>
                  <a:pt x="549556" y="59475"/>
                </a:lnTo>
                <a:lnTo>
                  <a:pt x="592043" y="44092"/>
                </a:lnTo>
                <a:lnTo>
                  <a:pt x="635529" y="30894"/>
                </a:lnTo>
                <a:lnTo>
                  <a:pt x="679947" y="19948"/>
                </a:lnTo>
                <a:lnTo>
                  <a:pt x="725233" y="11319"/>
                </a:lnTo>
                <a:lnTo>
                  <a:pt x="771320" y="5075"/>
                </a:lnTo>
                <a:lnTo>
                  <a:pt x="818141" y="1279"/>
                </a:lnTo>
                <a:lnTo>
                  <a:pt x="865632" y="0"/>
                </a:lnTo>
                <a:lnTo>
                  <a:pt x="913122" y="1279"/>
                </a:lnTo>
                <a:lnTo>
                  <a:pt x="959943" y="5075"/>
                </a:lnTo>
                <a:lnTo>
                  <a:pt x="1006030" y="11319"/>
                </a:lnTo>
                <a:lnTo>
                  <a:pt x="1051316" y="19948"/>
                </a:lnTo>
                <a:lnTo>
                  <a:pt x="1095734" y="30894"/>
                </a:lnTo>
                <a:lnTo>
                  <a:pt x="1139220" y="44092"/>
                </a:lnTo>
                <a:lnTo>
                  <a:pt x="1181707" y="59475"/>
                </a:lnTo>
                <a:lnTo>
                  <a:pt x="1223128" y="76979"/>
                </a:lnTo>
                <a:lnTo>
                  <a:pt x="1263418" y="96536"/>
                </a:lnTo>
                <a:lnTo>
                  <a:pt x="1302511" y="118081"/>
                </a:lnTo>
                <a:lnTo>
                  <a:pt x="1340341" y="141548"/>
                </a:lnTo>
                <a:lnTo>
                  <a:pt x="1376842" y="166871"/>
                </a:lnTo>
                <a:lnTo>
                  <a:pt x="1411947" y="193984"/>
                </a:lnTo>
                <a:lnTo>
                  <a:pt x="1445591" y="222822"/>
                </a:lnTo>
                <a:lnTo>
                  <a:pt x="1477708" y="253317"/>
                </a:lnTo>
                <a:lnTo>
                  <a:pt x="1508231" y="285404"/>
                </a:lnTo>
                <a:lnTo>
                  <a:pt x="1537095" y="319018"/>
                </a:lnTo>
                <a:lnTo>
                  <a:pt x="1564233" y="354092"/>
                </a:lnTo>
                <a:lnTo>
                  <a:pt x="1589580" y="390560"/>
                </a:lnTo>
                <a:lnTo>
                  <a:pt x="1613069" y="428356"/>
                </a:lnTo>
                <a:lnTo>
                  <a:pt x="1634634" y="467415"/>
                </a:lnTo>
                <a:lnTo>
                  <a:pt x="1654210" y="507671"/>
                </a:lnTo>
                <a:lnTo>
                  <a:pt x="1671730" y="549056"/>
                </a:lnTo>
                <a:lnTo>
                  <a:pt x="1687128" y="591507"/>
                </a:lnTo>
                <a:lnTo>
                  <a:pt x="1700339" y="634955"/>
                </a:lnTo>
                <a:lnTo>
                  <a:pt x="1711296" y="679337"/>
                </a:lnTo>
                <a:lnTo>
                  <a:pt x="1719933" y="724585"/>
                </a:lnTo>
                <a:lnTo>
                  <a:pt x="1726183" y="770634"/>
                </a:lnTo>
                <a:lnTo>
                  <a:pt x="1729982" y="817417"/>
                </a:lnTo>
                <a:lnTo>
                  <a:pt x="1731264" y="864869"/>
                </a:lnTo>
                <a:lnTo>
                  <a:pt x="1729982" y="912322"/>
                </a:lnTo>
                <a:lnTo>
                  <a:pt x="1726184" y="959105"/>
                </a:lnTo>
                <a:lnTo>
                  <a:pt x="1719933" y="1005154"/>
                </a:lnTo>
                <a:lnTo>
                  <a:pt x="1711296" y="1050402"/>
                </a:lnTo>
                <a:lnTo>
                  <a:pt x="1700339" y="1094784"/>
                </a:lnTo>
                <a:lnTo>
                  <a:pt x="1687128" y="1138232"/>
                </a:lnTo>
                <a:lnTo>
                  <a:pt x="1671730" y="1180683"/>
                </a:lnTo>
                <a:lnTo>
                  <a:pt x="1654210" y="1222068"/>
                </a:lnTo>
                <a:lnTo>
                  <a:pt x="1634634" y="1262324"/>
                </a:lnTo>
                <a:lnTo>
                  <a:pt x="1613069" y="1301383"/>
                </a:lnTo>
                <a:lnTo>
                  <a:pt x="1589580" y="1339179"/>
                </a:lnTo>
                <a:lnTo>
                  <a:pt x="1564233" y="1375647"/>
                </a:lnTo>
                <a:lnTo>
                  <a:pt x="1537095" y="1410721"/>
                </a:lnTo>
                <a:lnTo>
                  <a:pt x="1508231" y="1444335"/>
                </a:lnTo>
                <a:lnTo>
                  <a:pt x="1477708" y="1476422"/>
                </a:lnTo>
                <a:lnTo>
                  <a:pt x="1445591" y="1506917"/>
                </a:lnTo>
                <a:lnTo>
                  <a:pt x="1411947" y="1535755"/>
                </a:lnTo>
                <a:lnTo>
                  <a:pt x="1376842" y="1562868"/>
                </a:lnTo>
                <a:lnTo>
                  <a:pt x="1340341" y="1588191"/>
                </a:lnTo>
                <a:lnTo>
                  <a:pt x="1302512" y="1611658"/>
                </a:lnTo>
                <a:lnTo>
                  <a:pt x="1263418" y="1633203"/>
                </a:lnTo>
                <a:lnTo>
                  <a:pt x="1223128" y="1652760"/>
                </a:lnTo>
                <a:lnTo>
                  <a:pt x="1181707" y="1670264"/>
                </a:lnTo>
                <a:lnTo>
                  <a:pt x="1139220" y="1685647"/>
                </a:lnTo>
                <a:lnTo>
                  <a:pt x="1095734" y="1698845"/>
                </a:lnTo>
                <a:lnTo>
                  <a:pt x="1051316" y="1709791"/>
                </a:lnTo>
                <a:lnTo>
                  <a:pt x="1006030" y="1718420"/>
                </a:lnTo>
                <a:lnTo>
                  <a:pt x="959943" y="1724664"/>
                </a:lnTo>
                <a:lnTo>
                  <a:pt x="913122" y="1728460"/>
                </a:lnTo>
                <a:lnTo>
                  <a:pt x="865632" y="1729739"/>
                </a:lnTo>
                <a:lnTo>
                  <a:pt x="818141" y="1728460"/>
                </a:lnTo>
                <a:lnTo>
                  <a:pt x="771320" y="1724664"/>
                </a:lnTo>
                <a:lnTo>
                  <a:pt x="725233" y="1718420"/>
                </a:lnTo>
                <a:lnTo>
                  <a:pt x="679947" y="1709791"/>
                </a:lnTo>
                <a:lnTo>
                  <a:pt x="635529" y="1698845"/>
                </a:lnTo>
                <a:lnTo>
                  <a:pt x="592043" y="1685647"/>
                </a:lnTo>
                <a:lnTo>
                  <a:pt x="549556" y="1670264"/>
                </a:lnTo>
                <a:lnTo>
                  <a:pt x="508135" y="1652760"/>
                </a:lnTo>
                <a:lnTo>
                  <a:pt x="467845" y="1633203"/>
                </a:lnTo>
                <a:lnTo>
                  <a:pt x="428752" y="1611658"/>
                </a:lnTo>
                <a:lnTo>
                  <a:pt x="390922" y="1588191"/>
                </a:lnTo>
                <a:lnTo>
                  <a:pt x="354421" y="1562868"/>
                </a:lnTo>
                <a:lnTo>
                  <a:pt x="319316" y="1535755"/>
                </a:lnTo>
                <a:lnTo>
                  <a:pt x="285672" y="1506917"/>
                </a:lnTo>
                <a:lnTo>
                  <a:pt x="253555" y="1476422"/>
                </a:lnTo>
                <a:lnTo>
                  <a:pt x="223032" y="1444335"/>
                </a:lnTo>
                <a:lnTo>
                  <a:pt x="194168" y="1410721"/>
                </a:lnTo>
                <a:lnTo>
                  <a:pt x="167030" y="1375647"/>
                </a:lnTo>
                <a:lnTo>
                  <a:pt x="141683" y="1339179"/>
                </a:lnTo>
                <a:lnTo>
                  <a:pt x="118194" y="1301383"/>
                </a:lnTo>
                <a:lnTo>
                  <a:pt x="96629" y="1262324"/>
                </a:lnTo>
                <a:lnTo>
                  <a:pt x="77053" y="1222068"/>
                </a:lnTo>
                <a:lnTo>
                  <a:pt x="59533" y="1180683"/>
                </a:lnTo>
                <a:lnTo>
                  <a:pt x="44135" y="1138232"/>
                </a:lnTo>
                <a:lnTo>
                  <a:pt x="30924" y="1094784"/>
                </a:lnTo>
                <a:lnTo>
                  <a:pt x="19967" y="1050402"/>
                </a:lnTo>
                <a:lnTo>
                  <a:pt x="11330" y="1005154"/>
                </a:lnTo>
                <a:lnTo>
                  <a:pt x="5080" y="959105"/>
                </a:lnTo>
                <a:lnTo>
                  <a:pt x="1281" y="912322"/>
                </a:lnTo>
                <a:lnTo>
                  <a:pt x="0" y="86486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87697" y="2856164"/>
            <a:ext cx="1057275" cy="1323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89700"/>
              </a:lnSpc>
            </a:pPr>
            <a:r>
              <a:rPr sz="1800" spc="-3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s,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r,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155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2000" b="1" spc="-1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b="1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b="1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20" dirty="0">
                <a:solidFill>
                  <a:srgbClr val="FFFFFF"/>
                </a:solidFill>
                <a:latin typeface="Verdana"/>
                <a:cs typeface="Verdana"/>
              </a:rPr>
              <a:t>AB</a:t>
            </a:r>
            <a:r>
              <a:rPr sz="2000" b="1" spc="-295" dirty="0">
                <a:solidFill>
                  <a:srgbClr val="FFFFFF"/>
                </a:solidFill>
                <a:latin typeface="Verdana"/>
                <a:cs typeface="Verdana"/>
              </a:rPr>
              <a:t>OUT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ts val="2150"/>
              </a:lnSpc>
            </a:pPr>
            <a:r>
              <a:rPr sz="2000" b="1" spc="-155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2000" b="1" spc="-1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b="1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72967" y="3799332"/>
            <a:ext cx="475615" cy="584200"/>
          </a:xfrm>
          <a:custGeom>
            <a:avLst/>
            <a:gdLst/>
            <a:ahLst/>
            <a:cxnLst/>
            <a:rect l="l" t="t" r="r" b="b"/>
            <a:pathLst>
              <a:path w="475614" h="584200">
                <a:moveTo>
                  <a:pt x="475487" y="0"/>
                </a:moveTo>
                <a:lnTo>
                  <a:pt x="237744" y="0"/>
                </a:lnTo>
                <a:lnTo>
                  <a:pt x="0" y="291846"/>
                </a:lnTo>
                <a:lnTo>
                  <a:pt x="237744" y="583692"/>
                </a:lnTo>
                <a:lnTo>
                  <a:pt x="475487" y="583692"/>
                </a:lnTo>
                <a:lnTo>
                  <a:pt x="237744" y="291846"/>
                </a:lnTo>
                <a:lnTo>
                  <a:pt x="475487" y="0"/>
                </a:lnTo>
                <a:close/>
              </a:path>
            </a:pathLst>
          </a:custGeom>
          <a:ln w="12192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9520" y="4983098"/>
            <a:ext cx="4392930" cy="165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1445">
              <a:lnSpc>
                <a:spcPct val="100000"/>
              </a:lnSpc>
            </a:pPr>
            <a:r>
              <a:rPr sz="1400" b="1" spc="-24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er</a:t>
            </a:r>
            <a:r>
              <a:rPr sz="1400" b="1" spc="-180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on</a:t>
            </a:r>
            <a:r>
              <a:rPr sz="1400" b="1" spc="-10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id:</a:t>
            </a:r>
            <a:r>
              <a:rPr sz="1400" b="1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Th</a:t>
            </a:r>
            <a:r>
              <a:rPr sz="1400" spc="-60" dirty="0">
                <a:latin typeface="Verdana"/>
                <a:cs typeface="Verdana"/>
              </a:rPr>
              <a:t>i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u</a:t>
            </a:r>
            <a:r>
              <a:rPr sz="1400" spc="-4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35" dirty="0">
                <a:latin typeface="Verdana"/>
                <a:cs typeface="Verdana"/>
              </a:rPr>
              <a:t>qu</a:t>
            </a:r>
            <a:r>
              <a:rPr sz="1400" spc="40" dirty="0">
                <a:latin typeface="Verdana"/>
                <a:cs typeface="Verdana"/>
              </a:rPr>
              <a:t>e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de</a:t>
            </a:r>
            <a:r>
              <a:rPr sz="1400" spc="3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65" dirty="0">
                <a:latin typeface="Verdana"/>
                <a:cs typeface="Verdana"/>
              </a:rPr>
              <a:t>f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165" dirty="0">
                <a:latin typeface="Verdana"/>
                <a:cs typeface="Verdana"/>
              </a:rPr>
              <a:t>c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55" dirty="0">
                <a:latin typeface="Verdana"/>
                <a:cs typeface="Verdana"/>
              </a:rPr>
              <a:t>o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umb</a:t>
            </a:r>
            <a:r>
              <a:rPr sz="1400" spc="-50" dirty="0">
                <a:latin typeface="Verdana"/>
                <a:cs typeface="Verdana"/>
              </a:rPr>
              <a:t>er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</a:t>
            </a:r>
            <a:r>
              <a:rPr sz="1400" spc="15" dirty="0">
                <a:latin typeface="Verdana"/>
                <a:cs typeface="Verdana"/>
              </a:rPr>
              <a:t>o</a:t>
            </a:r>
            <a:r>
              <a:rPr sz="1400" spc="-180" dirty="0">
                <a:latin typeface="Verdana"/>
                <a:cs typeface="Verdana"/>
              </a:rPr>
              <a:t>r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cus</a:t>
            </a:r>
            <a:r>
              <a:rPr sz="1400" spc="-4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0" dirty="0">
                <a:latin typeface="Verdana"/>
                <a:cs typeface="Verdana"/>
              </a:rPr>
              <a:t>mer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a</a:t>
            </a:r>
            <a:r>
              <a:rPr sz="1400" spc="-35" dirty="0">
                <a:latin typeface="Verdana"/>
                <a:cs typeface="Verdana"/>
              </a:rPr>
              <a:t>s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used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05" dirty="0">
                <a:latin typeface="Verdana"/>
                <a:cs typeface="Verdana"/>
              </a:rPr>
              <a:t>ur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30" dirty="0">
                <a:latin typeface="Verdana"/>
                <a:cs typeface="Verdana"/>
              </a:rPr>
              <a:t>rgan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0" dirty="0">
                <a:latin typeface="Verdana"/>
                <a:cs typeface="Verdana"/>
              </a:rPr>
              <a:t>n</a:t>
            </a:r>
            <a:r>
              <a:rPr sz="1400" spc="-12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12700" marR="568325" algn="just">
              <a:lnSpc>
                <a:spcPct val="100000"/>
              </a:lnSpc>
              <a:spcBef>
                <a:spcPts val="600"/>
              </a:spcBef>
            </a:pP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Fo</a:t>
            </a:r>
            <a:r>
              <a:rPr sz="1400" b="1" spc="-16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ename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:</a:t>
            </a:r>
            <a:r>
              <a:rPr sz="1400" b="1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preferred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45" dirty="0">
                <a:latin typeface="Verdana"/>
                <a:cs typeface="Verdana"/>
              </a:rPr>
              <a:t>m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u</a:t>
            </a:r>
            <a:r>
              <a:rPr sz="1400" spc="-110" dirty="0">
                <a:latin typeface="Verdana"/>
                <a:cs typeface="Verdana"/>
              </a:rPr>
              <a:t>s</a:t>
            </a:r>
            <a:r>
              <a:rPr sz="1400" spc="80" dirty="0">
                <a:latin typeface="Verdana"/>
                <a:cs typeface="Verdana"/>
              </a:rPr>
              <a:t>ed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</a:t>
            </a:r>
            <a:r>
              <a:rPr sz="1400" dirty="0">
                <a:latin typeface="Verdana"/>
                <a:cs typeface="Verdana"/>
              </a:rPr>
              <a:t>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pers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25" dirty="0">
                <a:latin typeface="Verdana"/>
                <a:cs typeface="Verdana"/>
              </a:rPr>
              <a:t>.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235" dirty="0">
                <a:latin typeface="Verdana"/>
                <a:cs typeface="Verdana"/>
              </a:rPr>
              <a:t> </a:t>
            </a:r>
            <a:r>
              <a:rPr sz="1400" b="1" spc="-150" dirty="0">
                <a:latin typeface="Verdana"/>
                <a:cs typeface="Verdana"/>
              </a:rPr>
              <a:t>N</a:t>
            </a:r>
            <a:r>
              <a:rPr sz="1400" b="1" spc="-105" dirty="0">
                <a:latin typeface="Verdana"/>
                <a:cs typeface="Verdana"/>
              </a:rPr>
              <a:t>ot</a:t>
            </a:r>
            <a:r>
              <a:rPr sz="1400" b="1" spc="-114" dirty="0">
                <a:latin typeface="Verdana"/>
                <a:cs typeface="Verdana"/>
              </a:rPr>
              <a:t>e</a:t>
            </a:r>
            <a:r>
              <a:rPr sz="1400" b="1" spc="-9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no</a:t>
            </a:r>
            <a:r>
              <a:rPr sz="1400" b="1" spc="-11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0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45" dirty="0">
                <a:latin typeface="Verdana"/>
                <a:cs typeface="Verdana"/>
              </a:rPr>
              <a:t>am</a:t>
            </a:r>
            <a:r>
              <a:rPr sz="1400" spc="40" dirty="0">
                <a:latin typeface="Verdana"/>
                <a:cs typeface="Verdana"/>
              </a:rPr>
              <a:t>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a</a:t>
            </a:r>
            <a:r>
              <a:rPr sz="1400" spc="-35" dirty="0">
                <a:latin typeface="Verdana"/>
                <a:cs typeface="Verdana"/>
              </a:rPr>
              <a:t>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b</a:t>
            </a:r>
            <a:r>
              <a:rPr sz="1400" spc="0" dirty="0">
                <a:latin typeface="Verdana"/>
                <a:cs typeface="Verdana"/>
              </a:rPr>
              <a:t>i</a:t>
            </a:r>
            <a:r>
              <a:rPr sz="1400" spc="-135" dirty="0">
                <a:latin typeface="Verdana"/>
                <a:cs typeface="Verdana"/>
              </a:rPr>
              <a:t>r</a:t>
            </a:r>
            <a:r>
              <a:rPr sz="1400" spc="-140" dirty="0">
                <a:latin typeface="Verdana"/>
                <a:cs typeface="Verdana"/>
              </a:rPr>
              <a:t>t</a:t>
            </a:r>
            <a:r>
              <a:rPr sz="1400" spc="-30" dirty="0">
                <a:latin typeface="Verdana"/>
                <a:cs typeface="Verdana"/>
              </a:rPr>
              <a:t>h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cer</a:t>
            </a:r>
            <a:r>
              <a:rPr sz="1400" spc="-15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65" dirty="0">
                <a:latin typeface="Verdana"/>
                <a:cs typeface="Verdana"/>
              </a:rPr>
              <a:t>f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170" dirty="0">
                <a:latin typeface="Verdana"/>
                <a:cs typeface="Verdana"/>
              </a:rPr>
              <a:t>c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fo</a:t>
            </a:r>
            <a:r>
              <a:rPr sz="1400" spc="-40" dirty="0">
                <a:latin typeface="Verdana"/>
                <a:cs typeface="Verdana"/>
              </a:rPr>
              <a:t>r</a:t>
            </a:r>
            <a:r>
              <a:rPr sz="1400" spc="-70" dirty="0">
                <a:latin typeface="Verdana"/>
                <a:cs typeface="Verdana"/>
              </a:rPr>
              <a:t>e</a:t>
            </a:r>
            <a:r>
              <a:rPr sz="1400" spc="-40" dirty="0"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ame.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75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0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30" dirty="0">
                <a:solidFill>
                  <a:srgbClr val="D11F2E"/>
                </a:solidFill>
                <a:latin typeface="Verdana"/>
                <a:cs typeface="Verdana"/>
              </a:rPr>
              <a:t>umb</a:t>
            </a:r>
            <a:r>
              <a:rPr sz="1400" b="1" spc="-175" dirty="0">
                <a:solidFill>
                  <a:srgbClr val="D11F2E"/>
                </a:solidFill>
                <a:latin typeface="Verdana"/>
                <a:cs typeface="Verdana"/>
              </a:rPr>
              <a:t>er</a:t>
            </a:r>
            <a:r>
              <a:rPr sz="1400" b="1" spc="-120" dirty="0">
                <a:solidFill>
                  <a:srgbClr val="D11F2E"/>
                </a:solidFill>
                <a:latin typeface="Verdana"/>
                <a:cs typeface="Verdana"/>
              </a:rPr>
              <a:t>:</a:t>
            </a:r>
            <a:r>
              <a:rPr sz="1400" b="1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9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The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100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l </a:t>
            </a:r>
            <a:r>
              <a:rPr sz="1400" spc="-27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204" dirty="0">
                <a:latin typeface="Verdana"/>
                <a:cs typeface="Verdana"/>
              </a:rPr>
              <a:t>s</a:t>
            </a:r>
            <a:r>
              <a:rPr sz="1400" spc="-125" dirty="0">
                <a:latin typeface="Verdana"/>
                <a:cs typeface="Verdana"/>
              </a:rPr>
              <a:t>u</a:t>
            </a:r>
            <a:r>
              <a:rPr sz="1400" spc="-90" dirty="0">
                <a:latin typeface="Verdana"/>
                <a:cs typeface="Verdana"/>
              </a:rPr>
              <a:t>r</a:t>
            </a:r>
            <a:r>
              <a:rPr sz="1400" spc="80" dirty="0">
                <a:latin typeface="Verdana"/>
                <a:cs typeface="Verdana"/>
              </a:rPr>
              <a:t>anc</a:t>
            </a:r>
            <a:r>
              <a:rPr sz="1400" spc="85" dirty="0">
                <a:latin typeface="Verdana"/>
                <a:cs typeface="Verdana"/>
              </a:rPr>
              <a:t>e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20" dirty="0">
                <a:latin typeface="Verdana"/>
                <a:cs typeface="Verdana"/>
              </a:rPr>
              <a:t>umber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</a:t>
            </a:r>
            <a:r>
              <a:rPr sz="1400" spc="15" dirty="0">
                <a:latin typeface="Verdana"/>
                <a:cs typeface="Verdana"/>
              </a:rPr>
              <a:t>o</a:t>
            </a:r>
            <a:r>
              <a:rPr sz="1400" spc="-180" dirty="0">
                <a:latin typeface="Verdana"/>
                <a:cs typeface="Verdana"/>
              </a:rPr>
              <a:t>r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pers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2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15584" y="2750820"/>
            <a:ext cx="4251960" cy="2097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99659" y="1988820"/>
            <a:ext cx="1606295" cy="1301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62144" y="1973580"/>
            <a:ext cx="1501139" cy="8092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7853" y="2017014"/>
            <a:ext cx="1531620" cy="1228090"/>
          </a:xfrm>
          <a:custGeom>
            <a:avLst/>
            <a:gdLst/>
            <a:ahLst/>
            <a:cxnLst/>
            <a:rect l="l" t="t" r="r" b="b"/>
            <a:pathLst>
              <a:path w="1531620" h="1228089">
                <a:moveTo>
                  <a:pt x="638175" y="637032"/>
                </a:moveTo>
                <a:lnTo>
                  <a:pt x="255270" y="637032"/>
                </a:lnTo>
                <a:lnTo>
                  <a:pt x="337185" y="1227709"/>
                </a:lnTo>
                <a:lnTo>
                  <a:pt x="638175" y="637032"/>
                </a:lnTo>
                <a:close/>
              </a:path>
              <a:path w="1531620" h="1228089">
                <a:moveTo>
                  <a:pt x="1425448" y="0"/>
                </a:moveTo>
                <a:lnTo>
                  <a:pt x="106172" y="0"/>
                </a:lnTo>
                <a:lnTo>
                  <a:pt x="64829" y="8338"/>
                </a:lnTo>
                <a:lnTo>
                  <a:pt x="31083" y="31083"/>
                </a:lnTo>
                <a:lnTo>
                  <a:pt x="8338" y="64829"/>
                </a:lnTo>
                <a:lnTo>
                  <a:pt x="0" y="106172"/>
                </a:lnTo>
                <a:lnTo>
                  <a:pt x="0" y="530860"/>
                </a:lnTo>
                <a:lnTo>
                  <a:pt x="8338" y="572202"/>
                </a:lnTo>
                <a:lnTo>
                  <a:pt x="31083" y="605948"/>
                </a:lnTo>
                <a:lnTo>
                  <a:pt x="64829" y="628693"/>
                </a:lnTo>
                <a:lnTo>
                  <a:pt x="106172" y="637032"/>
                </a:lnTo>
                <a:lnTo>
                  <a:pt x="1425448" y="637032"/>
                </a:lnTo>
                <a:lnTo>
                  <a:pt x="1466790" y="628693"/>
                </a:lnTo>
                <a:lnTo>
                  <a:pt x="1500536" y="605948"/>
                </a:lnTo>
                <a:lnTo>
                  <a:pt x="1523281" y="572202"/>
                </a:lnTo>
                <a:lnTo>
                  <a:pt x="1531620" y="530860"/>
                </a:lnTo>
                <a:lnTo>
                  <a:pt x="1531620" y="106172"/>
                </a:lnTo>
                <a:lnTo>
                  <a:pt x="1523281" y="64829"/>
                </a:lnTo>
                <a:lnTo>
                  <a:pt x="1500536" y="31083"/>
                </a:lnTo>
                <a:lnTo>
                  <a:pt x="1466790" y="8338"/>
                </a:lnTo>
                <a:lnTo>
                  <a:pt x="14254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27853" y="2017014"/>
            <a:ext cx="1531620" cy="1228090"/>
          </a:xfrm>
          <a:custGeom>
            <a:avLst/>
            <a:gdLst/>
            <a:ahLst/>
            <a:cxnLst/>
            <a:rect l="l" t="t" r="r" b="b"/>
            <a:pathLst>
              <a:path w="1531620" h="1228089">
                <a:moveTo>
                  <a:pt x="0" y="106172"/>
                </a:moveTo>
                <a:lnTo>
                  <a:pt x="8338" y="64829"/>
                </a:lnTo>
                <a:lnTo>
                  <a:pt x="31083" y="31083"/>
                </a:lnTo>
                <a:lnTo>
                  <a:pt x="64829" y="8338"/>
                </a:lnTo>
                <a:lnTo>
                  <a:pt x="106172" y="0"/>
                </a:lnTo>
                <a:lnTo>
                  <a:pt x="255270" y="0"/>
                </a:lnTo>
                <a:lnTo>
                  <a:pt x="638175" y="0"/>
                </a:lnTo>
                <a:lnTo>
                  <a:pt x="1425448" y="0"/>
                </a:lnTo>
                <a:lnTo>
                  <a:pt x="1466790" y="8338"/>
                </a:lnTo>
                <a:lnTo>
                  <a:pt x="1500536" y="31083"/>
                </a:lnTo>
                <a:lnTo>
                  <a:pt x="1523281" y="64829"/>
                </a:lnTo>
                <a:lnTo>
                  <a:pt x="1531620" y="106172"/>
                </a:lnTo>
                <a:lnTo>
                  <a:pt x="1531620" y="371601"/>
                </a:lnTo>
                <a:lnTo>
                  <a:pt x="1531620" y="530860"/>
                </a:lnTo>
                <a:lnTo>
                  <a:pt x="1523281" y="572202"/>
                </a:lnTo>
                <a:lnTo>
                  <a:pt x="1500536" y="605948"/>
                </a:lnTo>
                <a:lnTo>
                  <a:pt x="1466790" y="628693"/>
                </a:lnTo>
                <a:lnTo>
                  <a:pt x="1425448" y="637032"/>
                </a:lnTo>
                <a:lnTo>
                  <a:pt x="638175" y="637032"/>
                </a:lnTo>
                <a:lnTo>
                  <a:pt x="337185" y="1227709"/>
                </a:lnTo>
                <a:lnTo>
                  <a:pt x="255270" y="637032"/>
                </a:lnTo>
                <a:lnTo>
                  <a:pt x="106172" y="637032"/>
                </a:lnTo>
                <a:lnTo>
                  <a:pt x="64829" y="628693"/>
                </a:lnTo>
                <a:lnTo>
                  <a:pt x="31083" y="605948"/>
                </a:lnTo>
                <a:lnTo>
                  <a:pt x="8338" y="572202"/>
                </a:lnTo>
                <a:lnTo>
                  <a:pt x="0" y="530860"/>
                </a:lnTo>
                <a:lnTo>
                  <a:pt x="0" y="371601"/>
                </a:lnTo>
                <a:lnTo>
                  <a:pt x="0" y="106172"/>
                </a:lnTo>
                <a:close/>
              </a:path>
            </a:pathLst>
          </a:custGeom>
          <a:ln w="19812">
            <a:solidFill>
              <a:srgbClr val="9BC9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06415" y="2056510"/>
            <a:ext cx="117411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</a:pPr>
            <a:r>
              <a:rPr sz="1800" b="1" spc="-395" dirty="0">
                <a:solidFill>
                  <a:srgbClr val="D11F2E"/>
                </a:solidFill>
                <a:latin typeface="Verdana"/>
                <a:cs typeface="Verdana"/>
              </a:rPr>
              <a:t>THIS</a:t>
            </a:r>
            <a:r>
              <a:rPr sz="1800" b="1" spc="-12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5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d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ff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55" dirty="0">
                <a:latin typeface="Verdana"/>
                <a:cs typeface="Verdana"/>
              </a:rPr>
              <a:t>r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160" dirty="0">
                <a:latin typeface="Verdana"/>
                <a:cs typeface="Verdana"/>
              </a:rPr>
              <a:t>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439" y="3404616"/>
            <a:ext cx="1647444" cy="14950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4397" y="3855863"/>
            <a:ext cx="797860" cy="7088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00516" y="4919472"/>
            <a:ext cx="1854707" cy="1010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77528" y="4933188"/>
            <a:ext cx="1362455" cy="5349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28582" y="4947666"/>
            <a:ext cx="1780539" cy="936625"/>
          </a:xfrm>
          <a:custGeom>
            <a:avLst/>
            <a:gdLst/>
            <a:ahLst/>
            <a:cxnLst/>
            <a:rect l="l" t="t" r="r" b="b"/>
            <a:pathLst>
              <a:path w="1780540" h="936625">
                <a:moveTo>
                  <a:pt x="1012063" y="422148"/>
                </a:moveTo>
                <a:lnTo>
                  <a:pt x="682878" y="422148"/>
                </a:lnTo>
                <a:lnTo>
                  <a:pt x="0" y="936244"/>
                </a:lnTo>
                <a:lnTo>
                  <a:pt x="1012063" y="422148"/>
                </a:lnTo>
                <a:close/>
              </a:path>
              <a:path w="1780540" h="936625">
                <a:moveTo>
                  <a:pt x="1709801" y="0"/>
                </a:moveTo>
                <a:lnTo>
                  <a:pt x="533781" y="0"/>
                </a:lnTo>
                <a:lnTo>
                  <a:pt x="506392" y="5528"/>
                </a:lnTo>
                <a:lnTo>
                  <a:pt x="484028" y="20605"/>
                </a:lnTo>
                <a:lnTo>
                  <a:pt x="468951" y="42969"/>
                </a:lnTo>
                <a:lnTo>
                  <a:pt x="463423" y="70358"/>
                </a:lnTo>
                <a:lnTo>
                  <a:pt x="463423" y="351790"/>
                </a:lnTo>
                <a:lnTo>
                  <a:pt x="468951" y="379178"/>
                </a:lnTo>
                <a:lnTo>
                  <a:pt x="484028" y="401542"/>
                </a:lnTo>
                <a:lnTo>
                  <a:pt x="506392" y="416619"/>
                </a:lnTo>
                <a:lnTo>
                  <a:pt x="533781" y="422148"/>
                </a:lnTo>
                <a:lnTo>
                  <a:pt x="1709801" y="422148"/>
                </a:lnTo>
                <a:lnTo>
                  <a:pt x="1737189" y="416619"/>
                </a:lnTo>
                <a:lnTo>
                  <a:pt x="1759553" y="401542"/>
                </a:lnTo>
                <a:lnTo>
                  <a:pt x="1774630" y="379178"/>
                </a:lnTo>
                <a:lnTo>
                  <a:pt x="1780159" y="351790"/>
                </a:lnTo>
                <a:lnTo>
                  <a:pt x="1780159" y="70358"/>
                </a:lnTo>
                <a:lnTo>
                  <a:pt x="1774630" y="42969"/>
                </a:lnTo>
                <a:lnTo>
                  <a:pt x="1759553" y="20605"/>
                </a:lnTo>
                <a:lnTo>
                  <a:pt x="1737189" y="5528"/>
                </a:lnTo>
                <a:lnTo>
                  <a:pt x="17098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28582" y="4947666"/>
            <a:ext cx="1780539" cy="936625"/>
          </a:xfrm>
          <a:custGeom>
            <a:avLst/>
            <a:gdLst/>
            <a:ahLst/>
            <a:cxnLst/>
            <a:rect l="l" t="t" r="r" b="b"/>
            <a:pathLst>
              <a:path w="1780540" h="936625">
                <a:moveTo>
                  <a:pt x="463423" y="70358"/>
                </a:moveTo>
                <a:lnTo>
                  <a:pt x="468951" y="42969"/>
                </a:lnTo>
                <a:lnTo>
                  <a:pt x="484028" y="20605"/>
                </a:lnTo>
                <a:lnTo>
                  <a:pt x="506392" y="5528"/>
                </a:lnTo>
                <a:lnTo>
                  <a:pt x="533781" y="0"/>
                </a:lnTo>
                <a:lnTo>
                  <a:pt x="682878" y="0"/>
                </a:lnTo>
                <a:lnTo>
                  <a:pt x="1012063" y="0"/>
                </a:lnTo>
                <a:lnTo>
                  <a:pt x="1709801" y="0"/>
                </a:lnTo>
                <a:lnTo>
                  <a:pt x="1737189" y="5528"/>
                </a:lnTo>
                <a:lnTo>
                  <a:pt x="1759553" y="20605"/>
                </a:lnTo>
                <a:lnTo>
                  <a:pt x="1774630" y="42969"/>
                </a:lnTo>
                <a:lnTo>
                  <a:pt x="1780159" y="70358"/>
                </a:lnTo>
                <a:lnTo>
                  <a:pt x="1780159" y="246253"/>
                </a:lnTo>
                <a:lnTo>
                  <a:pt x="1780159" y="351790"/>
                </a:lnTo>
                <a:lnTo>
                  <a:pt x="1774630" y="379178"/>
                </a:lnTo>
                <a:lnTo>
                  <a:pt x="1759553" y="401542"/>
                </a:lnTo>
                <a:lnTo>
                  <a:pt x="1737189" y="416619"/>
                </a:lnTo>
                <a:lnTo>
                  <a:pt x="1709801" y="422148"/>
                </a:lnTo>
                <a:lnTo>
                  <a:pt x="1012063" y="422148"/>
                </a:lnTo>
                <a:lnTo>
                  <a:pt x="0" y="936244"/>
                </a:lnTo>
                <a:lnTo>
                  <a:pt x="682878" y="422148"/>
                </a:lnTo>
                <a:lnTo>
                  <a:pt x="533781" y="422148"/>
                </a:lnTo>
                <a:lnTo>
                  <a:pt x="506392" y="416619"/>
                </a:lnTo>
                <a:lnTo>
                  <a:pt x="484028" y="401542"/>
                </a:lnTo>
                <a:lnTo>
                  <a:pt x="468951" y="379178"/>
                </a:lnTo>
                <a:lnTo>
                  <a:pt x="463423" y="351790"/>
                </a:lnTo>
                <a:lnTo>
                  <a:pt x="463423" y="246253"/>
                </a:lnTo>
                <a:lnTo>
                  <a:pt x="463423" y="70358"/>
                </a:lnTo>
                <a:close/>
              </a:path>
            </a:pathLst>
          </a:custGeom>
          <a:ln w="19812">
            <a:solidFill>
              <a:srgbClr val="9BC9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591681" y="5017008"/>
            <a:ext cx="3789679" cy="151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2014"/>
              </a:lnSpc>
            </a:pPr>
            <a:r>
              <a:rPr sz="1800" b="1" spc="-265" dirty="0">
                <a:solidFill>
                  <a:srgbClr val="D11F2E"/>
                </a:solidFill>
                <a:latin typeface="Verdana"/>
                <a:cs typeface="Verdana"/>
              </a:rPr>
              <a:t>KEY</a:t>
            </a:r>
            <a:r>
              <a:rPr sz="1800" b="1" spc="-12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latin typeface="Verdana"/>
                <a:cs typeface="Verdana"/>
              </a:rPr>
              <a:t>p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00" dirty="0"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3310"/>
              </a:lnSpc>
            </a:pPr>
            <a:r>
              <a:rPr sz="3200" i="1" dirty="0">
                <a:solidFill>
                  <a:srgbClr val="D11F2E"/>
                </a:solidFill>
                <a:latin typeface="Segoe UI"/>
                <a:cs typeface="Segoe UI"/>
              </a:rPr>
              <a:t>Me</a:t>
            </a:r>
            <a:r>
              <a:rPr sz="3200" i="1" spc="-25" dirty="0">
                <a:solidFill>
                  <a:srgbClr val="D11F2E"/>
                </a:solidFill>
                <a:latin typeface="Segoe UI"/>
                <a:cs typeface="Segoe UI"/>
              </a:rPr>
              <a:t>t</a:t>
            </a:r>
            <a:r>
              <a:rPr sz="3200" i="1" dirty="0">
                <a:solidFill>
                  <a:srgbClr val="D11F2E"/>
                </a:solidFill>
                <a:latin typeface="Segoe UI"/>
                <a:cs typeface="Segoe UI"/>
              </a:rPr>
              <a:t>adata</a:t>
            </a:r>
            <a:r>
              <a:rPr sz="3200" i="1" spc="-25" dirty="0">
                <a:solidFill>
                  <a:srgbClr val="D11F2E"/>
                </a:solidFill>
                <a:latin typeface="Segoe UI"/>
                <a:cs typeface="Segoe UI"/>
              </a:rPr>
              <a:t> </a:t>
            </a:r>
            <a:r>
              <a:rPr sz="3200" i="1" dirty="0">
                <a:solidFill>
                  <a:srgbClr val="D11F2E"/>
                </a:solidFill>
                <a:latin typeface="Segoe UI"/>
                <a:cs typeface="Segoe UI"/>
              </a:rPr>
              <a:t>is</a:t>
            </a:r>
            <a:endParaRPr sz="3200">
              <a:latin typeface="Segoe UI"/>
              <a:cs typeface="Segoe UI"/>
            </a:endParaRPr>
          </a:p>
          <a:p>
            <a:pPr marL="661670">
              <a:lnSpc>
                <a:spcPts val="3075"/>
              </a:lnSpc>
            </a:pPr>
            <a:r>
              <a:rPr sz="3200" b="1" i="1" spc="-45" dirty="0">
                <a:solidFill>
                  <a:srgbClr val="D11F2E"/>
                </a:solidFill>
                <a:latin typeface="Segoe UI"/>
                <a:cs typeface="Segoe UI"/>
              </a:rPr>
              <a:t>c</a:t>
            </a:r>
            <a:r>
              <a:rPr sz="3200" b="1" i="1" spc="-5" dirty="0">
                <a:solidFill>
                  <a:srgbClr val="D11F2E"/>
                </a:solidFill>
                <a:latin typeface="Segoe UI"/>
                <a:cs typeface="Segoe UI"/>
              </a:rPr>
              <a:t>o</a:t>
            </a:r>
            <a:r>
              <a:rPr sz="3200" b="1" i="1" spc="5" dirty="0">
                <a:solidFill>
                  <a:srgbClr val="D11F2E"/>
                </a:solidFill>
                <a:latin typeface="Segoe UI"/>
                <a:cs typeface="Segoe UI"/>
              </a:rPr>
              <a:t>n</a:t>
            </a:r>
            <a:r>
              <a:rPr sz="3200" b="1" i="1" spc="-15" dirty="0">
                <a:solidFill>
                  <a:srgbClr val="D11F2E"/>
                </a:solidFill>
                <a:latin typeface="Segoe UI"/>
                <a:cs typeface="Segoe UI"/>
              </a:rPr>
              <a:t>t</a:t>
            </a:r>
            <a:r>
              <a:rPr sz="3200" b="1" i="1" spc="-5" dirty="0">
                <a:solidFill>
                  <a:srgbClr val="D11F2E"/>
                </a:solidFill>
                <a:latin typeface="Segoe UI"/>
                <a:cs typeface="Segoe UI"/>
              </a:rPr>
              <a:t>ext</a:t>
            </a:r>
            <a:endParaRPr sz="3200">
              <a:latin typeface="Segoe UI"/>
              <a:cs typeface="Segoe UI"/>
            </a:endParaRPr>
          </a:p>
          <a:p>
            <a:pPr marL="215265">
              <a:lnSpc>
                <a:spcPts val="3454"/>
              </a:lnSpc>
            </a:pPr>
            <a:r>
              <a:rPr sz="3200" i="1" dirty="0">
                <a:solidFill>
                  <a:srgbClr val="D11F2E"/>
                </a:solidFill>
                <a:latin typeface="Segoe UI"/>
                <a:cs typeface="Segoe UI"/>
              </a:rPr>
              <a:t>dependent</a:t>
            </a:r>
            <a:endParaRPr sz="3200">
              <a:latin typeface="Segoe UI"/>
              <a:cs typeface="Segoe U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7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7905" algn="l"/>
              </a:tabLst>
            </a:pPr>
            <a:r>
              <a:rPr sz="4000" spc="325" dirty="0"/>
              <a:t>1s</a:t>
            </a:r>
            <a:r>
              <a:rPr sz="4000" spc="229" dirty="0"/>
              <a:t>t</a:t>
            </a:r>
            <a:r>
              <a:rPr sz="4000" dirty="0"/>
              <a:t>	</a:t>
            </a:r>
            <a:r>
              <a:rPr sz="4000" spc="225" dirty="0"/>
              <a:t>N</a:t>
            </a:r>
            <a:r>
              <a:rPr sz="4000" spc="165" dirty="0"/>
              <a:t>or</a:t>
            </a:r>
            <a:r>
              <a:rPr sz="4000" spc="280" dirty="0"/>
              <a:t>m</a:t>
            </a:r>
            <a:r>
              <a:rPr sz="4000" spc="145" dirty="0"/>
              <a:t>al</a:t>
            </a:r>
            <a:endParaRPr sz="4000"/>
          </a:p>
          <a:p>
            <a:pPr marL="12700">
              <a:lnSpc>
                <a:spcPct val="100000"/>
              </a:lnSpc>
              <a:tabLst>
                <a:tab pos="1586865" algn="l"/>
              </a:tabLst>
            </a:pPr>
            <a:r>
              <a:rPr sz="4000" spc="245" dirty="0"/>
              <a:t>Fo</a:t>
            </a:r>
            <a:r>
              <a:rPr sz="4000" spc="190" dirty="0"/>
              <a:t>r</a:t>
            </a:r>
            <a:r>
              <a:rPr sz="4000" spc="434" dirty="0"/>
              <a:t>m</a:t>
            </a:r>
            <a:r>
              <a:rPr sz="4000" dirty="0"/>
              <a:t>	</a:t>
            </a:r>
            <a:r>
              <a:rPr sz="4000" spc="310" dirty="0"/>
              <a:t>Exa</a:t>
            </a:r>
            <a:r>
              <a:rPr sz="4000" spc="525" dirty="0"/>
              <a:t>m</a:t>
            </a:r>
            <a:r>
              <a:rPr sz="4000" spc="155" dirty="0"/>
              <a:t>ple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103373" y="4962652"/>
            <a:ext cx="6487160" cy="0"/>
          </a:xfrm>
          <a:custGeom>
            <a:avLst/>
            <a:gdLst/>
            <a:ahLst/>
            <a:cxnLst/>
            <a:rect l="l" t="t" r="r" b="b"/>
            <a:pathLst>
              <a:path w="6487159">
                <a:moveTo>
                  <a:pt x="0" y="0"/>
                </a:moveTo>
                <a:lnTo>
                  <a:pt x="6486652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4826" y="5867283"/>
            <a:ext cx="1548130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0100"/>
              </a:lnSpc>
            </a:pPr>
            <a:r>
              <a:rPr sz="1600" b="1" spc="85" dirty="0">
                <a:latin typeface="Cambria"/>
                <a:cs typeface="Cambria"/>
              </a:rPr>
              <a:t>T</a:t>
            </a:r>
            <a:r>
              <a:rPr sz="1600" b="1" spc="80" dirty="0">
                <a:latin typeface="Cambria"/>
                <a:cs typeface="Cambria"/>
              </a:rPr>
              <a:t>o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50" dirty="0">
                <a:latin typeface="Cambria"/>
                <a:cs typeface="Cambria"/>
              </a:rPr>
              <a:t> </a:t>
            </a:r>
            <a:r>
              <a:rPr sz="1600" b="1" spc="114" dirty="0">
                <a:latin typeface="Cambria"/>
                <a:cs typeface="Cambria"/>
              </a:rPr>
              <a:t>pu</a:t>
            </a:r>
            <a:r>
              <a:rPr sz="1600" b="1" spc="70" dirty="0">
                <a:latin typeface="Cambria"/>
                <a:cs typeface="Cambria"/>
              </a:rPr>
              <a:t>t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45" dirty="0">
                <a:latin typeface="Cambria"/>
                <a:cs typeface="Cambria"/>
              </a:rPr>
              <a:t> </a:t>
            </a:r>
            <a:r>
              <a:rPr sz="1600" b="1" spc="105" dirty="0">
                <a:latin typeface="Cambria"/>
                <a:cs typeface="Cambria"/>
              </a:rPr>
              <a:t>t</a:t>
            </a:r>
            <a:r>
              <a:rPr sz="1600" b="1" spc="160" dirty="0">
                <a:latin typeface="Cambria"/>
                <a:cs typeface="Cambria"/>
              </a:rPr>
              <a:t>h</a:t>
            </a:r>
            <a:r>
              <a:rPr sz="1600" b="1" spc="80" dirty="0">
                <a:latin typeface="Cambria"/>
                <a:cs typeface="Cambria"/>
              </a:rPr>
              <a:t>is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30" dirty="0">
                <a:latin typeface="Cambria"/>
                <a:cs typeface="Cambria"/>
              </a:rPr>
              <a:t> </a:t>
            </a:r>
            <a:r>
              <a:rPr sz="1600" b="1" spc="95" dirty="0">
                <a:latin typeface="Cambria"/>
                <a:cs typeface="Cambria"/>
              </a:rPr>
              <a:t>in</a:t>
            </a:r>
            <a:r>
              <a:rPr sz="1600" b="1" spc="45" dirty="0">
                <a:latin typeface="Cambria"/>
                <a:cs typeface="Cambria"/>
              </a:rPr>
              <a:t> </a:t>
            </a:r>
            <a:r>
              <a:rPr sz="1600" b="1" spc="75" dirty="0">
                <a:latin typeface="Cambria"/>
                <a:cs typeface="Cambria"/>
              </a:rPr>
              <a:t>fi</a:t>
            </a:r>
            <a:r>
              <a:rPr sz="1600" b="1" spc="45" dirty="0">
                <a:latin typeface="Cambria"/>
                <a:cs typeface="Cambria"/>
              </a:rPr>
              <a:t>r</a:t>
            </a:r>
            <a:r>
              <a:rPr sz="1600" b="1" spc="35" dirty="0">
                <a:latin typeface="Cambria"/>
                <a:cs typeface="Cambria"/>
              </a:rPr>
              <a:t>s</a:t>
            </a:r>
            <a:r>
              <a:rPr sz="1600" b="1" spc="150" dirty="0">
                <a:latin typeface="Cambria"/>
                <a:cs typeface="Cambria"/>
              </a:rPr>
              <a:t>t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45" dirty="0">
                <a:latin typeface="Cambria"/>
                <a:cs typeface="Cambria"/>
              </a:rPr>
              <a:t> </a:t>
            </a:r>
            <a:r>
              <a:rPr sz="1600" b="1" spc="110" dirty="0">
                <a:latin typeface="Cambria"/>
                <a:cs typeface="Cambria"/>
              </a:rPr>
              <a:t>n</a:t>
            </a:r>
            <a:r>
              <a:rPr sz="1600" b="1" spc="70" dirty="0">
                <a:latin typeface="Cambria"/>
                <a:cs typeface="Cambria"/>
              </a:rPr>
              <a:t>o</a:t>
            </a:r>
            <a:r>
              <a:rPr sz="1600" b="1" spc="55" dirty="0">
                <a:latin typeface="Cambria"/>
                <a:cs typeface="Cambria"/>
              </a:rPr>
              <a:t>r</a:t>
            </a:r>
            <a:r>
              <a:rPr sz="1600" b="1" spc="100" dirty="0">
                <a:latin typeface="Cambria"/>
                <a:cs typeface="Cambria"/>
              </a:rPr>
              <a:t>m</a:t>
            </a:r>
            <a:r>
              <a:rPr sz="1600" b="1" spc="55" dirty="0">
                <a:latin typeface="Cambria"/>
                <a:cs typeface="Cambria"/>
              </a:rPr>
              <a:t>al</a:t>
            </a:r>
            <a:r>
              <a:rPr sz="1600" b="1" spc="25" dirty="0">
                <a:latin typeface="Cambria"/>
                <a:cs typeface="Cambria"/>
              </a:rPr>
              <a:t> </a:t>
            </a:r>
            <a:r>
              <a:rPr sz="1600" b="1" spc="80" dirty="0">
                <a:latin typeface="Cambria"/>
                <a:cs typeface="Cambria"/>
              </a:rPr>
              <a:t>f</a:t>
            </a:r>
            <a:r>
              <a:rPr sz="1600" b="1" spc="70" dirty="0">
                <a:latin typeface="Cambria"/>
                <a:cs typeface="Cambria"/>
              </a:rPr>
              <a:t>o</a:t>
            </a:r>
            <a:r>
              <a:rPr sz="1600" b="1" spc="80" dirty="0">
                <a:latin typeface="Cambria"/>
                <a:cs typeface="Cambria"/>
              </a:rPr>
              <a:t>rm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45" dirty="0">
                <a:latin typeface="Cambria"/>
                <a:cs typeface="Cambria"/>
              </a:rPr>
              <a:t> </a:t>
            </a:r>
            <a:r>
              <a:rPr sz="1600" b="1" spc="-10" dirty="0">
                <a:latin typeface="Cambria"/>
                <a:cs typeface="Cambria"/>
              </a:rPr>
              <a:t>w</a:t>
            </a:r>
            <a:r>
              <a:rPr sz="1600" b="1" spc="75" dirty="0">
                <a:latin typeface="Cambria"/>
                <a:cs typeface="Cambria"/>
              </a:rPr>
              <a:t>e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60" dirty="0">
                <a:latin typeface="Cambria"/>
                <a:cs typeface="Cambria"/>
              </a:rPr>
              <a:t> </a:t>
            </a:r>
            <a:r>
              <a:rPr sz="1600" b="1" spc="120" dirty="0">
                <a:latin typeface="Cambria"/>
                <a:cs typeface="Cambria"/>
              </a:rPr>
              <a:t>must: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9400" y="5951220"/>
            <a:ext cx="360045" cy="504825"/>
          </a:xfrm>
          <a:custGeom>
            <a:avLst/>
            <a:gdLst/>
            <a:ahLst/>
            <a:cxnLst/>
            <a:rect l="l" t="t" r="r" b="b"/>
            <a:pathLst>
              <a:path w="360044" h="504825">
                <a:moveTo>
                  <a:pt x="179831" y="0"/>
                </a:moveTo>
                <a:lnTo>
                  <a:pt x="0" y="0"/>
                </a:lnTo>
                <a:lnTo>
                  <a:pt x="179831" y="252222"/>
                </a:lnTo>
                <a:lnTo>
                  <a:pt x="0" y="504444"/>
                </a:lnTo>
                <a:lnTo>
                  <a:pt x="179831" y="504444"/>
                </a:lnTo>
                <a:lnTo>
                  <a:pt x="359663" y="252222"/>
                </a:lnTo>
                <a:lnTo>
                  <a:pt x="179831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99282" y="5977254"/>
            <a:ext cx="120713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6364">
              <a:lnSpc>
                <a:spcPts val="1730"/>
              </a:lnSpc>
            </a:pPr>
            <a:r>
              <a:rPr sz="1600" i="1" spc="-160" dirty="0">
                <a:latin typeface="Georgia"/>
                <a:cs typeface="Georgia"/>
              </a:rPr>
              <a:t>I</a:t>
            </a:r>
            <a:r>
              <a:rPr sz="1600" i="1" spc="75" dirty="0">
                <a:latin typeface="Georgia"/>
                <a:cs typeface="Georgia"/>
              </a:rPr>
              <a:t>de</a:t>
            </a:r>
            <a:r>
              <a:rPr sz="1600" i="1" spc="95" dirty="0">
                <a:latin typeface="Georgia"/>
                <a:cs typeface="Georgia"/>
              </a:rPr>
              <a:t>n</a:t>
            </a:r>
            <a:r>
              <a:rPr sz="1600" i="1" spc="-25" dirty="0">
                <a:latin typeface="Georgia"/>
                <a:cs typeface="Georgia"/>
              </a:rPr>
              <a:t>ti</a:t>
            </a:r>
            <a:r>
              <a:rPr sz="1600" i="1" spc="70" dirty="0">
                <a:latin typeface="Georgia"/>
                <a:cs typeface="Georgia"/>
              </a:rPr>
              <a:t>f</a:t>
            </a:r>
            <a:r>
              <a:rPr sz="1600" i="1" spc="60" dirty="0">
                <a:latin typeface="Georgia"/>
                <a:cs typeface="Georgia"/>
              </a:rPr>
              <a:t>y</a:t>
            </a:r>
            <a:r>
              <a:rPr sz="1600" i="1" spc="90" dirty="0">
                <a:latin typeface="Georgia"/>
                <a:cs typeface="Georgia"/>
              </a:rPr>
              <a:t> </a:t>
            </a:r>
            <a:r>
              <a:rPr sz="1600" i="1" spc="70" dirty="0">
                <a:latin typeface="Georgia"/>
                <a:cs typeface="Georgia"/>
              </a:rPr>
              <a:t>a</a:t>
            </a:r>
            <a:r>
              <a:rPr sz="1600" i="1" spc="30" dirty="0">
                <a:latin typeface="Georgia"/>
                <a:cs typeface="Georgia"/>
              </a:rPr>
              <a:t> </a:t>
            </a:r>
            <a:r>
              <a:rPr sz="1600" i="1" spc="-45" dirty="0">
                <a:latin typeface="Georgia"/>
                <a:cs typeface="Georgia"/>
              </a:rPr>
              <a:t>pr</a:t>
            </a:r>
            <a:r>
              <a:rPr sz="1600" i="1" spc="-40" dirty="0">
                <a:latin typeface="Georgia"/>
                <a:cs typeface="Georgia"/>
              </a:rPr>
              <a:t>i</a:t>
            </a:r>
            <a:r>
              <a:rPr sz="1600" i="1" spc="-20" dirty="0">
                <a:latin typeface="Georgia"/>
                <a:cs typeface="Georgia"/>
              </a:rPr>
              <a:t>m</a:t>
            </a:r>
            <a:r>
              <a:rPr sz="1600" i="1" spc="50" dirty="0">
                <a:latin typeface="Georgia"/>
                <a:cs typeface="Georgia"/>
              </a:rPr>
              <a:t>a</a:t>
            </a:r>
            <a:r>
              <a:rPr sz="1600" i="1" spc="-20" dirty="0">
                <a:latin typeface="Georgia"/>
                <a:cs typeface="Georgia"/>
              </a:rPr>
              <a:t>ry</a:t>
            </a:r>
            <a:r>
              <a:rPr sz="1600" i="1" spc="150" dirty="0">
                <a:latin typeface="Georgia"/>
                <a:cs typeface="Georgia"/>
              </a:rPr>
              <a:t> </a:t>
            </a:r>
            <a:r>
              <a:rPr sz="1600" i="1" spc="85" dirty="0">
                <a:latin typeface="Georgia"/>
                <a:cs typeface="Georgia"/>
              </a:rPr>
              <a:t>key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26508" y="5951220"/>
            <a:ext cx="360045" cy="504825"/>
          </a:xfrm>
          <a:custGeom>
            <a:avLst/>
            <a:gdLst/>
            <a:ahLst/>
            <a:cxnLst/>
            <a:rect l="l" t="t" r="r" b="b"/>
            <a:pathLst>
              <a:path w="360045" h="504825">
                <a:moveTo>
                  <a:pt x="179831" y="0"/>
                </a:moveTo>
                <a:lnTo>
                  <a:pt x="0" y="0"/>
                </a:lnTo>
                <a:lnTo>
                  <a:pt x="179831" y="252222"/>
                </a:lnTo>
                <a:lnTo>
                  <a:pt x="0" y="504444"/>
                </a:lnTo>
                <a:lnTo>
                  <a:pt x="179831" y="504444"/>
                </a:lnTo>
                <a:lnTo>
                  <a:pt x="359663" y="252222"/>
                </a:lnTo>
                <a:lnTo>
                  <a:pt x="179831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4573" y="5864235"/>
            <a:ext cx="1708785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90100"/>
              </a:lnSpc>
            </a:pPr>
            <a:r>
              <a:rPr sz="1600" i="1" spc="20" dirty="0">
                <a:latin typeface="Georgia"/>
                <a:cs typeface="Georgia"/>
              </a:rPr>
              <a:t>Re</a:t>
            </a:r>
            <a:r>
              <a:rPr sz="1600" i="1" spc="15" dirty="0">
                <a:latin typeface="Georgia"/>
                <a:cs typeface="Georgia"/>
              </a:rPr>
              <a:t>m</a:t>
            </a:r>
            <a:r>
              <a:rPr sz="1600" i="1" spc="50" dirty="0">
                <a:latin typeface="Georgia"/>
                <a:cs typeface="Georgia"/>
              </a:rPr>
              <a:t>ode</a:t>
            </a:r>
            <a:r>
              <a:rPr sz="1600" i="1" spc="30" dirty="0">
                <a:latin typeface="Georgia"/>
                <a:cs typeface="Georgia"/>
              </a:rPr>
              <a:t>l</a:t>
            </a:r>
            <a:r>
              <a:rPr sz="1600" i="1" spc="140" dirty="0">
                <a:latin typeface="Georgia"/>
                <a:cs typeface="Georgia"/>
              </a:rPr>
              <a:t> </a:t>
            </a:r>
            <a:r>
              <a:rPr sz="1600" i="1" spc="-55" dirty="0">
                <a:latin typeface="Georgia"/>
                <a:cs typeface="Georgia"/>
              </a:rPr>
              <a:t>t</a:t>
            </a:r>
            <a:r>
              <a:rPr sz="1600" i="1" spc="80" dirty="0">
                <a:latin typeface="Georgia"/>
                <a:cs typeface="Georgia"/>
              </a:rPr>
              <a:t>h</a:t>
            </a:r>
            <a:r>
              <a:rPr sz="1600" i="1" spc="105" dirty="0">
                <a:latin typeface="Georgia"/>
                <a:cs typeface="Georgia"/>
              </a:rPr>
              <a:t>e</a:t>
            </a:r>
            <a:r>
              <a:rPr sz="1600" i="1" spc="50" dirty="0">
                <a:latin typeface="Georgia"/>
                <a:cs typeface="Georgia"/>
              </a:rPr>
              <a:t> </a:t>
            </a:r>
            <a:r>
              <a:rPr sz="1600" i="1" spc="-30" dirty="0">
                <a:latin typeface="Georgia"/>
                <a:cs typeface="Georgia"/>
              </a:rPr>
              <a:t>m</a:t>
            </a:r>
            <a:r>
              <a:rPr sz="1600" i="1" spc="60" dirty="0">
                <a:latin typeface="Georgia"/>
                <a:cs typeface="Georgia"/>
              </a:rPr>
              <a:t>u</a:t>
            </a:r>
            <a:r>
              <a:rPr sz="1600" i="1" spc="-5" dirty="0">
                <a:latin typeface="Georgia"/>
                <a:cs typeface="Georgia"/>
              </a:rPr>
              <a:t>l</a:t>
            </a:r>
            <a:r>
              <a:rPr sz="1600" i="1" spc="-35" dirty="0">
                <a:latin typeface="Georgia"/>
                <a:cs typeface="Georgia"/>
              </a:rPr>
              <a:t>ti</a:t>
            </a:r>
            <a:r>
              <a:rPr sz="1600" i="1" spc="-90" dirty="0">
                <a:latin typeface="Georgia"/>
                <a:cs typeface="Georgia"/>
              </a:rPr>
              <a:t>-</a:t>
            </a:r>
            <a:r>
              <a:rPr sz="1600" i="1" spc="10" dirty="0">
                <a:latin typeface="Georgia"/>
                <a:cs typeface="Georgia"/>
              </a:rPr>
              <a:t>v</a:t>
            </a:r>
            <a:r>
              <a:rPr sz="1600" i="1" spc="50" dirty="0">
                <a:latin typeface="Georgia"/>
                <a:cs typeface="Georgia"/>
              </a:rPr>
              <a:t>a</a:t>
            </a:r>
            <a:r>
              <a:rPr sz="1600" i="1" spc="20" dirty="0">
                <a:latin typeface="Georgia"/>
                <a:cs typeface="Georgia"/>
              </a:rPr>
              <a:t>l</a:t>
            </a:r>
            <a:r>
              <a:rPr sz="1600" i="1" spc="25" dirty="0">
                <a:latin typeface="Georgia"/>
                <a:cs typeface="Georgia"/>
              </a:rPr>
              <a:t>u</a:t>
            </a:r>
            <a:r>
              <a:rPr sz="1600" i="1" spc="114" dirty="0">
                <a:latin typeface="Georgia"/>
                <a:cs typeface="Georgia"/>
              </a:rPr>
              <a:t>e</a:t>
            </a:r>
            <a:r>
              <a:rPr sz="1600" i="1" spc="100" dirty="0">
                <a:latin typeface="Georgia"/>
                <a:cs typeface="Georgia"/>
              </a:rPr>
              <a:t>d</a:t>
            </a:r>
            <a:r>
              <a:rPr sz="1600" i="1" spc="40" dirty="0">
                <a:latin typeface="Georgia"/>
                <a:cs typeface="Georgia"/>
              </a:rPr>
              <a:t> a</a:t>
            </a:r>
            <a:r>
              <a:rPr sz="1600" i="1" spc="-30" dirty="0">
                <a:latin typeface="Georgia"/>
                <a:cs typeface="Georgia"/>
              </a:rPr>
              <a:t>t</a:t>
            </a:r>
            <a:r>
              <a:rPr sz="1600" i="1" spc="-50" dirty="0">
                <a:latin typeface="Georgia"/>
                <a:cs typeface="Georgia"/>
              </a:rPr>
              <a:t>t</a:t>
            </a:r>
            <a:r>
              <a:rPr sz="1600" i="1" spc="-60" dirty="0">
                <a:latin typeface="Georgia"/>
                <a:cs typeface="Georgia"/>
              </a:rPr>
              <a:t>r</a:t>
            </a:r>
            <a:r>
              <a:rPr sz="1600" i="1" spc="35" dirty="0">
                <a:latin typeface="Georgia"/>
                <a:cs typeface="Georgia"/>
              </a:rPr>
              <a:t>ibu</a:t>
            </a:r>
            <a:r>
              <a:rPr sz="1600" i="1" spc="45" dirty="0">
                <a:latin typeface="Georgia"/>
                <a:cs typeface="Georgia"/>
              </a:rPr>
              <a:t>te</a:t>
            </a:r>
            <a:r>
              <a:rPr sz="1600" i="1" spc="140" dirty="0">
                <a:latin typeface="Georgia"/>
                <a:cs typeface="Georgia"/>
              </a:rPr>
              <a:t> </a:t>
            </a:r>
            <a:r>
              <a:rPr sz="1600" i="1" spc="5" dirty="0">
                <a:latin typeface="Georgia"/>
                <a:cs typeface="Georgia"/>
              </a:rPr>
              <a:t>of</a:t>
            </a:r>
            <a:r>
              <a:rPr sz="1600" i="1" spc="100" dirty="0">
                <a:latin typeface="Georgia"/>
                <a:cs typeface="Georgia"/>
              </a:rPr>
              <a:t> </a:t>
            </a:r>
            <a:r>
              <a:rPr sz="1600" i="1" spc="-10" dirty="0">
                <a:latin typeface="Georgia"/>
                <a:cs typeface="Georgia"/>
              </a:rPr>
              <a:t>N</a:t>
            </a:r>
            <a:r>
              <a:rPr sz="1600" i="1" spc="-35" dirty="0">
                <a:latin typeface="Georgia"/>
                <a:cs typeface="Georgia"/>
              </a:rPr>
              <a:t>a</a:t>
            </a:r>
            <a:r>
              <a:rPr sz="1600" i="1" spc="-30" dirty="0">
                <a:latin typeface="Georgia"/>
                <a:cs typeface="Georgia"/>
              </a:rPr>
              <a:t>m</a:t>
            </a:r>
            <a:r>
              <a:rPr sz="1600" i="1" spc="105" dirty="0">
                <a:latin typeface="Georgia"/>
                <a:cs typeface="Georgia"/>
              </a:rPr>
              <a:t>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29856" y="5951220"/>
            <a:ext cx="361315" cy="504825"/>
          </a:xfrm>
          <a:custGeom>
            <a:avLst/>
            <a:gdLst/>
            <a:ahLst/>
            <a:cxnLst/>
            <a:rect l="l" t="t" r="r" b="b"/>
            <a:pathLst>
              <a:path w="361315" h="504825">
                <a:moveTo>
                  <a:pt x="180594" y="0"/>
                </a:moveTo>
                <a:lnTo>
                  <a:pt x="0" y="0"/>
                </a:lnTo>
                <a:lnTo>
                  <a:pt x="180594" y="252222"/>
                </a:lnTo>
                <a:lnTo>
                  <a:pt x="0" y="504444"/>
                </a:lnTo>
                <a:lnTo>
                  <a:pt x="180594" y="504444"/>
                </a:lnTo>
                <a:lnTo>
                  <a:pt x="361188" y="252222"/>
                </a:lnTo>
                <a:lnTo>
                  <a:pt x="180594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85607" y="5864235"/>
            <a:ext cx="1835785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0100"/>
              </a:lnSpc>
            </a:pPr>
            <a:r>
              <a:rPr sz="1600" i="1" spc="20" dirty="0">
                <a:latin typeface="Georgia"/>
                <a:cs typeface="Georgia"/>
              </a:rPr>
              <a:t>Re</a:t>
            </a:r>
            <a:r>
              <a:rPr sz="1600" i="1" spc="15" dirty="0">
                <a:latin typeface="Georgia"/>
                <a:cs typeface="Georgia"/>
              </a:rPr>
              <a:t>m</a:t>
            </a:r>
            <a:r>
              <a:rPr sz="1600" i="1" spc="50" dirty="0">
                <a:latin typeface="Georgia"/>
                <a:cs typeface="Georgia"/>
              </a:rPr>
              <a:t>ode</a:t>
            </a:r>
            <a:r>
              <a:rPr sz="1600" i="1" spc="30" dirty="0">
                <a:latin typeface="Georgia"/>
                <a:cs typeface="Georgia"/>
              </a:rPr>
              <a:t>l</a:t>
            </a:r>
            <a:r>
              <a:rPr sz="1600" i="1" spc="140" dirty="0">
                <a:latin typeface="Georgia"/>
                <a:cs typeface="Georgia"/>
              </a:rPr>
              <a:t> </a:t>
            </a:r>
            <a:r>
              <a:rPr sz="1600" i="1" spc="-55" dirty="0">
                <a:latin typeface="Georgia"/>
                <a:cs typeface="Georgia"/>
              </a:rPr>
              <a:t>t</a:t>
            </a:r>
            <a:r>
              <a:rPr sz="1600" i="1" spc="80" dirty="0">
                <a:latin typeface="Georgia"/>
                <a:cs typeface="Georgia"/>
              </a:rPr>
              <a:t>h</a:t>
            </a:r>
            <a:r>
              <a:rPr sz="1600" i="1" spc="105" dirty="0">
                <a:latin typeface="Georgia"/>
                <a:cs typeface="Georgia"/>
              </a:rPr>
              <a:t>e</a:t>
            </a:r>
            <a:r>
              <a:rPr sz="1600" i="1" spc="130" dirty="0">
                <a:latin typeface="Georgia"/>
                <a:cs typeface="Georgia"/>
              </a:rPr>
              <a:t> </a:t>
            </a:r>
            <a:r>
              <a:rPr sz="1600" i="1" spc="-30" dirty="0">
                <a:latin typeface="Georgia"/>
                <a:cs typeface="Georgia"/>
              </a:rPr>
              <a:t>m</a:t>
            </a:r>
            <a:r>
              <a:rPr sz="1600" i="1" spc="60" dirty="0">
                <a:latin typeface="Georgia"/>
                <a:cs typeface="Georgia"/>
              </a:rPr>
              <a:t>u</a:t>
            </a:r>
            <a:r>
              <a:rPr sz="1600" i="1" spc="-5" dirty="0">
                <a:latin typeface="Georgia"/>
                <a:cs typeface="Georgia"/>
              </a:rPr>
              <a:t>l</a:t>
            </a:r>
            <a:r>
              <a:rPr sz="1600" i="1" spc="-25" dirty="0">
                <a:latin typeface="Georgia"/>
                <a:cs typeface="Georgia"/>
              </a:rPr>
              <a:t>t</a:t>
            </a:r>
            <a:r>
              <a:rPr sz="1600" i="1" spc="-35" dirty="0">
                <a:latin typeface="Georgia"/>
                <a:cs typeface="Georgia"/>
              </a:rPr>
              <a:t>i</a:t>
            </a:r>
            <a:r>
              <a:rPr sz="1600" i="1" spc="-90" dirty="0">
                <a:latin typeface="Georgia"/>
                <a:cs typeface="Georgia"/>
              </a:rPr>
              <a:t>-</a:t>
            </a:r>
            <a:r>
              <a:rPr sz="1600" i="1" spc="-60" dirty="0">
                <a:latin typeface="Georgia"/>
                <a:cs typeface="Georgia"/>
              </a:rPr>
              <a:t> </a:t>
            </a:r>
            <a:r>
              <a:rPr sz="1600" i="1" spc="35" dirty="0">
                <a:latin typeface="Georgia"/>
                <a:cs typeface="Georgia"/>
              </a:rPr>
              <a:t>v</a:t>
            </a:r>
            <a:r>
              <a:rPr sz="1600" i="1" spc="-10" dirty="0">
                <a:latin typeface="Georgia"/>
                <a:cs typeface="Georgia"/>
              </a:rPr>
              <a:t>a</a:t>
            </a:r>
            <a:r>
              <a:rPr sz="1600" i="1" spc="20" dirty="0">
                <a:latin typeface="Georgia"/>
                <a:cs typeface="Georgia"/>
              </a:rPr>
              <a:t>l</a:t>
            </a:r>
            <a:r>
              <a:rPr sz="1600" i="1" spc="25" dirty="0">
                <a:latin typeface="Georgia"/>
                <a:cs typeface="Georgia"/>
              </a:rPr>
              <a:t>u</a:t>
            </a:r>
            <a:r>
              <a:rPr sz="1600" i="1" spc="90" dirty="0">
                <a:latin typeface="Georgia"/>
                <a:cs typeface="Georgia"/>
              </a:rPr>
              <a:t>e</a:t>
            </a:r>
            <a:r>
              <a:rPr sz="1600" i="1" spc="114" dirty="0">
                <a:latin typeface="Georgia"/>
                <a:cs typeface="Georgia"/>
              </a:rPr>
              <a:t>d</a:t>
            </a:r>
            <a:r>
              <a:rPr sz="1600" i="1" spc="135" dirty="0">
                <a:latin typeface="Georgia"/>
                <a:cs typeface="Georgia"/>
              </a:rPr>
              <a:t> </a:t>
            </a:r>
            <a:r>
              <a:rPr sz="1600" i="1" spc="35" dirty="0">
                <a:latin typeface="Georgia"/>
                <a:cs typeface="Georgia"/>
              </a:rPr>
              <a:t>a</a:t>
            </a:r>
            <a:r>
              <a:rPr sz="1600" i="1" spc="-35" dirty="0">
                <a:latin typeface="Georgia"/>
                <a:cs typeface="Georgia"/>
              </a:rPr>
              <a:t>t</a:t>
            </a:r>
            <a:r>
              <a:rPr sz="1600" i="1" spc="-60" dirty="0">
                <a:latin typeface="Georgia"/>
                <a:cs typeface="Georgia"/>
              </a:rPr>
              <a:t>tr</a:t>
            </a:r>
            <a:r>
              <a:rPr sz="1600" i="1" spc="40" dirty="0">
                <a:latin typeface="Georgia"/>
                <a:cs typeface="Georgia"/>
              </a:rPr>
              <a:t>ibute</a:t>
            </a:r>
            <a:r>
              <a:rPr sz="1600" i="1" spc="135" dirty="0">
                <a:latin typeface="Georgia"/>
                <a:cs typeface="Georgia"/>
              </a:rPr>
              <a:t> </a:t>
            </a:r>
            <a:r>
              <a:rPr sz="1600" i="1" spc="10" dirty="0">
                <a:latin typeface="Georgia"/>
                <a:cs typeface="Georgia"/>
              </a:rPr>
              <a:t>of</a:t>
            </a:r>
            <a:r>
              <a:rPr sz="1600" i="1" spc="5" dirty="0">
                <a:latin typeface="Georgia"/>
                <a:cs typeface="Georgia"/>
              </a:rPr>
              <a:t> </a:t>
            </a:r>
            <a:r>
              <a:rPr sz="1600" i="1" spc="35" dirty="0">
                <a:latin typeface="Georgia"/>
                <a:cs typeface="Georgia"/>
              </a:rPr>
              <a:t>E</a:t>
            </a:r>
            <a:r>
              <a:rPr sz="1600" i="1" spc="-20" dirty="0">
                <a:latin typeface="Georgia"/>
                <a:cs typeface="Georgia"/>
              </a:rPr>
              <a:t>m</a:t>
            </a:r>
            <a:r>
              <a:rPr sz="1600" i="1" spc="50" dirty="0">
                <a:latin typeface="Georgia"/>
                <a:cs typeface="Georgia"/>
              </a:rPr>
              <a:t>a</a:t>
            </a:r>
            <a:r>
              <a:rPr sz="1600" i="1" spc="-20" dirty="0">
                <a:latin typeface="Georgia"/>
                <a:cs typeface="Georgia"/>
              </a:rPr>
              <a:t>il</a:t>
            </a:r>
            <a:r>
              <a:rPr sz="1600" i="1" spc="135" dirty="0">
                <a:latin typeface="Georgia"/>
                <a:cs typeface="Georgia"/>
              </a:rPr>
              <a:t> </a:t>
            </a:r>
            <a:r>
              <a:rPr sz="1600" i="1" spc="30" dirty="0">
                <a:latin typeface="Georgia"/>
                <a:cs typeface="Georgia"/>
              </a:rPr>
              <a:t>Add</a:t>
            </a:r>
            <a:r>
              <a:rPr sz="1600" i="1" spc="15" dirty="0">
                <a:latin typeface="Georgia"/>
                <a:cs typeface="Georgia"/>
              </a:rPr>
              <a:t>r</a:t>
            </a:r>
            <a:r>
              <a:rPr sz="1600" i="1" spc="145" dirty="0">
                <a:latin typeface="Georgia"/>
                <a:cs typeface="Georgia"/>
              </a:rPr>
              <a:t>e</a:t>
            </a:r>
            <a:r>
              <a:rPr sz="1600" i="1" spc="120" dirty="0">
                <a:latin typeface="Georgia"/>
                <a:cs typeface="Georgia"/>
              </a:rPr>
              <a:t>s</a:t>
            </a:r>
            <a:r>
              <a:rPr sz="1600" i="1" spc="170" dirty="0">
                <a:latin typeface="Georgia"/>
                <a:cs typeface="Georgia"/>
              </a:rPr>
              <a:t>s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70</a:t>
            </a:fld>
            <a:endParaRPr spc="8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03373" y="2526432"/>
          <a:ext cx="6486650" cy="2442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7051"/>
                <a:gridCol w="1286348"/>
                <a:gridCol w="3403251"/>
              </a:tblGrid>
              <a:tr h="321288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NAME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GENDER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EMA</a:t>
                      </a:r>
                      <a:r>
                        <a:rPr sz="1400" b="1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b="1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DDR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400" b="1" spc="-1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487729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Barac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sz="14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ama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2"/>
                        </a:rPr>
                        <a:t>bara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2"/>
                        </a:rPr>
                        <a:t>ck@</a:t>
                      </a:r>
                      <a:r>
                        <a:rPr sz="1400" u="sng" spc="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2"/>
                        </a:rPr>
                        <a:t>w</a:t>
                      </a:r>
                      <a:r>
                        <a:rPr sz="1400" u="sng" spc="-2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2"/>
                        </a:rPr>
                        <a:t>h</a:t>
                      </a:r>
                      <a:r>
                        <a:rPr sz="1400" u="sng" spc="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2"/>
                        </a:rPr>
                        <a:t>i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2"/>
                        </a:rPr>
                        <a:t>t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2"/>
                        </a:rPr>
                        <a:t>e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2"/>
                        </a:rPr>
                        <a:t>ho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2"/>
                        </a:rPr>
                        <a:t>u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2"/>
                        </a:rPr>
                        <a:t>s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2"/>
                        </a:rPr>
                        <a:t>e</a:t>
                      </a:r>
                      <a:r>
                        <a:rPr sz="1400" u="sng" spc="-2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2"/>
                        </a:rPr>
                        <a:t>.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2"/>
                        </a:rPr>
                        <a:t>org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288290">
                        <a:lnSpc>
                          <a:spcPct val="100000"/>
                        </a:lnSpc>
                      </a:pP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go</a:t>
                      </a:r>
                      <a:r>
                        <a:rPr sz="14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bama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@</a:t>
                      </a:r>
                      <a:r>
                        <a:rPr sz="14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v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ot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e20</a:t>
                      </a:r>
                      <a:r>
                        <a:rPr sz="1400" u="sng" spc="-1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1</a:t>
                      </a:r>
                      <a:r>
                        <a:rPr sz="14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2</a:t>
                      </a:r>
                      <a:r>
                        <a:rPr sz="1400" u="sng" spc="-2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.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c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o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  <a:tr h="253188">
                <a:tc>
                  <a:txBody>
                    <a:bodyPr/>
                    <a:lstStyle/>
                    <a:p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Verdana"/>
                          <a:cs typeface="Verdana"/>
                          <a:hlinkClick r:id="rId4"/>
                        </a:rPr>
                        <a:t>judge</a:t>
                      </a:r>
                      <a:r>
                        <a:rPr sz="1400" spc="5" dirty="0">
                          <a:latin typeface="Verdana"/>
                          <a:cs typeface="Verdana"/>
                          <a:hlinkClick r:id="rId4"/>
                        </a:rPr>
                        <a:t>m</a:t>
                      </a:r>
                      <a:r>
                        <a:rPr sz="1400" dirty="0">
                          <a:latin typeface="Verdana"/>
                          <a:cs typeface="Verdana"/>
                          <a:hlinkClick r:id="rId4"/>
                        </a:rPr>
                        <a:t>e</a:t>
                      </a:r>
                      <a:r>
                        <a:rPr sz="1400" spc="-10" dirty="0">
                          <a:latin typeface="Verdana"/>
                          <a:cs typeface="Verdana"/>
                          <a:hlinkClick r:id="rId4"/>
                        </a:rPr>
                        <a:t>nt</a:t>
                      </a:r>
                      <a:r>
                        <a:rPr sz="1400" dirty="0">
                          <a:latin typeface="Verdana"/>
                          <a:cs typeface="Verdana"/>
                          <a:hlinkClick r:id="rId4"/>
                        </a:rPr>
                        <a:t>day@</a:t>
                      </a:r>
                      <a:r>
                        <a:rPr sz="1400" spc="-5" dirty="0">
                          <a:latin typeface="Verdana"/>
                          <a:cs typeface="Verdana"/>
                          <a:hlinkClick r:id="rId4"/>
                        </a:rPr>
                        <a:t>d</a:t>
                      </a:r>
                      <a:r>
                        <a:rPr sz="1400" dirty="0">
                          <a:latin typeface="Verdana"/>
                          <a:cs typeface="Verdana"/>
                          <a:hlinkClick r:id="rId4"/>
                        </a:rPr>
                        <a:t>o</a:t>
                      </a:r>
                      <a:r>
                        <a:rPr sz="1400" spc="-5" dirty="0">
                          <a:latin typeface="Verdana"/>
                          <a:cs typeface="Verdana"/>
                          <a:hlinkClick r:id="rId4"/>
                        </a:rPr>
                        <a:t>n</a:t>
                      </a:r>
                      <a:r>
                        <a:rPr sz="1400" spc="-10" dirty="0">
                          <a:latin typeface="Verdana"/>
                          <a:cs typeface="Verdana"/>
                          <a:hlinkClick r:id="rId4"/>
                        </a:rPr>
                        <a:t>t</a:t>
                      </a:r>
                      <a:r>
                        <a:rPr sz="1400" spc="-5" dirty="0">
                          <a:latin typeface="Verdana"/>
                          <a:cs typeface="Verdana"/>
                          <a:hlinkClick r:id="rId4"/>
                        </a:rPr>
                        <a:t>n</a:t>
                      </a:r>
                      <a:r>
                        <a:rPr sz="1400" dirty="0">
                          <a:latin typeface="Verdana"/>
                          <a:cs typeface="Verdana"/>
                          <a:hlinkClick r:id="rId4"/>
                        </a:rPr>
                        <a:t>uke</a:t>
                      </a:r>
                      <a:r>
                        <a:rPr sz="1400" spc="-20" dirty="0">
                          <a:latin typeface="Verdana"/>
                          <a:cs typeface="Verdana"/>
                          <a:hlinkClick r:id="rId4"/>
                        </a:rPr>
                        <a:t>.</a:t>
                      </a:r>
                      <a:r>
                        <a:rPr sz="1400" dirty="0">
                          <a:latin typeface="Verdana"/>
                          <a:cs typeface="Verdana"/>
                          <a:hlinkClick r:id="rId4"/>
                        </a:rPr>
                        <a:t>c</a:t>
                      </a:r>
                      <a:r>
                        <a:rPr sz="1400" spc="5" dirty="0">
                          <a:latin typeface="Verdana"/>
                          <a:cs typeface="Verdana"/>
                          <a:hlinkClick r:id="rId4"/>
                        </a:rPr>
                        <a:t>o</a:t>
                      </a:r>
                      <a:r>
                        <a:rPr sz="1400" dirty="0">
                          <a:latin typeface="Verdana"/>
                          <a:cs typeface="Verdana"/>
                          <a:hlinkClick r:id="rId4"/>
                        </a:rPr>
                        <a:t>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7459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Da</a:t>
                      </a:r>
                      <a:r>
                        <a:rPr sz="1400" spc="1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4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Cameron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5"/>
                        </a:rPr>
                        <a:t>Ca</a:t>
                      </a:r>
                      <a:r>
                        <a:rPr sz="1400" u="sng" spc="1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5"/>
                        </a:rPr>
                        <a:t>l</a:t>
                      </a:r>
                      <a:r>
                        <a:rPr sz="1400" u="sng" spc="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5"/>
                        </a:rPr>
                        <a:t>l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5"/>
                        </a:rPr>
                        <a:t>m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5"/>
                        </a:rPr>
                        <a:t>edave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5"/>
                        </a:rPr>
                        <a:t>@t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5"/>
                        </a:rPr>
                        <a:t>ory</a:t>
                      </a:r>
                      <a:r>
                        <a:rPr sz="1400" u="sng" spc="-2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5"/>
                        </a:rPr>
                        <a:t>.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5"/>
                        </a:rPr>
                        <a:t>co</a:t>
                      </a:r>
                      <a:r>
                        <a:rPr sz="1400" u="sng" spc="-2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5"/>
                        </a:rPr>
                        <a:t>.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5"/>
                        </a:rPr>
                        <a:t>uk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  <a:tr h="252962">
                <a:tc>
                  <a:txBody>
                    <a:bodyPr/>
                    <a:lstStyle/>
                    <a:p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Verdana"/>
                          <a:cs typeface="Verdana"/>
                          <a:hlinkClick r:id="rId6"/>
                        </a:rPr>
                        <a:t>DC</a:t>
                      </a:r>
                      <a:r>
                        <a:rPr sz="1400" spc="-10" dirty="0">
                          <a:latin typeface="Verdana"/>
                          <a:cs typeface="Verdana"/>
                          <a:hlinkClick r:id="rId6"/>
                        </a:rPr>
                        <a:t>@</a:t>
                      </a:r>
                      <a:r>
                        <a:rPr sz="1400" dirty="0">
                          <a:latin typeface="Verdana"/>
                          <a:cs typeface="Verdana"/>
                          <a:hlinkClick r:id="rId6"/>
                        </a:rPr>
                        <a:t>uk</a:t>
                      </a:r>
                      <a:r>
                        <a:rPr sz="1400" spc="-20" dirty="0">
                          <a:latin typeface="Verdana"/>
                          <a:cs typeface="Verdana"/>
                          <a:hlinkClick r:id="rId6"/>
                        </a:rPr>
                        <a:t>.</a:t>
                      </a:r>
                      <a:r>
                        <a:rPr sz="1400" dirty="0">
                          <a:latin typeface="Verdana"/>
                          <a:cs typeface="Verdana"/>
                          <a:hlinkClick r:id="rId6"/>
                        </a:rPr>
                        <a:t>g</a:t>
                      </a:r>
                      <a:r>
                        <a:rPr sz="1400" spc="5" dirty="0">
                          <a:latin typeface="Verdana"/>
                          <a:cs typeface="Verdana"/>
                          <a:hlinkClick r:id="rId6"/>
                        </a:rPr>
                        <a:t>o</a:t>
                      </a:r>
                      <a:r>
                        <a:rPr sz="1400" spc="-5" dirty="0">
                          <a:latin typeface="Verdana"/>
                          <a:cs typeface="Verdana"/>
                          <a:hlinkClick r:id="rId6"/>
                        </a:rPr>
                        <a:t>v</a:t>
                      </a:r>
                      <a:r>
                        <a:rPr sz="1400" spc="-15" dirty="0">
                          <a:latin typeface="Verdana"/>
                          <a:cs typeface="Verdana"/>
                          <a:hlinkClick r:id="rId6"/>
                        </a:rPr>
                        <a:t>.</a:t>
                      </a:r>
                      <a:r>
                        <a:rPr sz="1400" dirty="0">
                          <a:latin typeface="Verdana"/>
                          <a:cs typeface="Verdana"/>
                          <a:hlinkClick r:id="rId6"/>
                        </a:rPr>
                        <a:t>c</a:t>
                      </a:r>
                      <a:r>
                        <a:rPr sz="1400" spc="5" dirty="0">
                          <a:latin typeface="Verdana"/>
                          <a:cs typeface="Verdana"/>
                          <a:hlinkClick r:id="rId6"/>
                        </a:rPr>
                        <a:t>o</a:t>
                      </a:r>
                      <a:r>
                        <a:rPr sz="1400" dirty="0">
                          <a:latin typeface="Verdana"/>
                          <a:cs typeface="Verdana"/>
                          <a:hlinkClick r:id="rId6"/>
                        </a:rPr>
                        <a:t>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18896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1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erkel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Fem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1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  <a:hlinkClick r:id="rId7"/>
                        </a:rPr>
                        <a:t>Frau</a:t>
                      </a:r>
                      <a:r>
                        <a:rPr sz="1400" spc="15" dirty="0">
                          <a:latin typeface="Verdana"/>
                          <a:cs typeface="Verdana"/>
                          <a:hlinkClick r:id="rId7"/>
                        </a:rPr>
                        <a:t>A</a:t>
                      </a:r>
                      <a:r>
                        <a:rPr sz="1400" spc="-5" dirty="0">
                          <a:latin typeface="Verdana"/>
                          <a:cs typeface="Verdana"/>
                          <a:hlinkClick r:id="rId7"/>
                        </a:rPr>
                        <a:t>n</a:t>
                      </a:r>
                      <a:r>
                        <a:rPr sz="1400" dirty="0">
                          <a:latin typeface="Verdana"/>
                          <a:cs typeface="Verdana"/>
                          <a:hlinkClick r:id="rId7"/>
                        </a:rPr>
                        <a:t>g@</a:t>
                      </a:r>
                      <a:r>
                        <a:rPr sz="1400" spc="-15" dirty="0">
                          <a:latin typeface="Verdana"/>
                          <a:cs typeface="Verdana"/>
                          <a:hlinkClick r:id="rId7"/>
                        </a:rPr>
                        <a:t>g</a:t>
                      </a:r>
                      <a:r>
                        <a:rPr sz="1400" spc="-10" dirty="0">
                          <a:latin typeface="Verdana"/>
                          <a:cs typeface="Verdana"/>
                          <a:hlinkClick r:id="rId7"/>
                        </a:rPr>
                        <a:t>o</a:t>
                      </a:r>
                      <a:r>
                        <a:rPr sz="1400" spc="-5" dirty="0">
                          <a:latin typeface="Verdana"/>
                          <a:cs typeface="Verdana"/>
                          <a:hlinkClick r:id="rId7"/>
                        </a:rPr>
                        <a:t>v</a:t>
                      </a:r>
                      <a:r>
                        <a:rPr sz="1400" spc="-15" dirty="0">
                          <a:latin typeface="Verdana"/>
                          <a:cs typeface="Verdana"/>
                          <a:hlinkClick r:id="rId7"/>
                        </a:rPr>
                        <a:t>.</a:t>
                      </a:r>
                      <a:r>
                        <a:rPr sz="1400" dirty="0">
                          <a:latin typeface="Verdana"/>
                          <a:cs typeface="Verdana"/>
                          <a:hlinkClick r:id="rId7"/>
                        </a:rPr>
                        <a:t>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74722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J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400" spc="1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400" spc="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lard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Fem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1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8"/>
                        </a:rPr>
                        <a:t>made</a:t>
                      </a:r>
                      <a:r>
                        <a:rPr sz="1400" u="sng" spc="1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8"/>
                        </a:rPr>
                        <a:t>i</a:t>
                      </a:r>
                      <a:r>
                        <a:rPr sz="14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8"/>
                        </a:rPr>
                        <a:t>n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8"/>
                        </a:rPr>
                        <a:t>wale</a:t>
                      </a:r>
                      <a:r>
                        <a:rPr sz="1400" u="sng" spc="-2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8"/>
                        </a:rPr>
                        <a:t>s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8"/>
                        </a:rPr>
                        <a:t>@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8"/>
                        </a:rPr>
                        <a:t>g</a:t>
                      </a:r>
                      <a:r>
                        <a:rPr sz="14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8"/>
                        </a:rPr>
                        <a:t>o</a:t>
                      </a:r>
                      <a:r>
                        <a:rPr sz="1400" u="sng" spc="-1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8"/>
                        </a:rPr>
                        <a:t>v</a:t>
                      </a:r>
                      <a:r>
                        <a:rPr sz="1400" u="sng" spc="-2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8"/>
                        </a:rPr>
                        <a:t>.</a:t>
                      </a:r>
                      <a:r>
                        <a:rPr sz="14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8"/>
                        </a:rPr>
                        <a:t>au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  <a:tr h="259461">
                <a:tc>
                  <a:txBody>
                    <a:bodyPr/>
                    <a:lstStyle/>
                    <a:p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Verdana"/>
                          <a:cs typeface="Verdana"/>
                          <a:hlinkClick r:id="rId9"/>
                        </a:rPr>
                        <a:t>ju</a:t>
                      </a:r>
                      <a:r>
                        <a:rPr sz="1400" spc="15" dirty="0">
                          <a:latin typeface="Verdana"/>
                          <a:cs typeface="Verdana"/>
                          <a:hlinkClick r:id="rId9"/>
                        </a:rPr>
                        <a:t>l</a:t>
                      </a:r>
                      <a:r>
                        <a:rPr sz="1400" spc="5" dirty="0">
                          <a:latin typeface="Verdana"/>
                          <a:cs typeface="Verdana"/>
                          <a:hlinkClick r:id="rId9"/>
                        </a:rPr>
                        <a:t>i</a:t>
                      </a:r>
                      <a:r>
                        <a:rPr sz="1400" spc="-5" dirty="0">
                          <a:latin typeface="Verdana"/>
                          <a:cs typeface="Verdana"/>
                          <a:hlinkClick r:id="rId9"/>
                        </a:rPr>
                        <a:t>a@</a:t>
                      </a:r>
                      <a:r>
                        <a:rPr sz="1400" spc="-15" dirty="0">
                          <a:latin typeface="Verdana"/>
                          <a:cs typeface="Verdana"/>
                          <a:hlinkClick r:id="rId9"/>
                        </a:rPr>
                        <a:t>o</a:t>
                      </a:r>
                      <a:r>
                        <a:rPr sz="1400" dirty="0">
                          <a:latin typeface="Verdana"/>
                          <a:cs typeface="Verdana"/>
                          <a:hlinkClick r:id="rId9"/>
                        </a:rPr>
                        <a:t>u</a:t>
                      </a:r>
                      <a:r>
                        <a:rPr sz="1400" spc="-10" dirty="0">
                          <a:latin typeface="Verdana"/>
                          <a:cs typeface="Verdana"/>
                          <a:hlinkClick r:id="rId9"/>
                        </a:rPr>
                        <a:t>to</a:t>
                      </a:r>
                      <a:r>
                        <a:rPr sz="1400" dirty="0">
                          <a:latin typeface="Verdana"/>
                          <a:cs typeface="Verdana"/>
                          <a:hlinkClick r:id="rId9"/>
                        </a:rPr>
                        <a:t>fw</a:t>
                      </a:r>
                      <a:r>
                        <a:rPr sz="1400" spc="-10" dirty="0">
                          <a:latin typeface="Verdana"/>
                          <a:cs typeface="Verdana"/>
                          <a:hlinkClick r:id="rId9"/>
                        </a:rPr>
                        <a:t>o</a:t>
                      </a:r>
                      <a:r>
                        <a:rPr sz="1400" dirty="0">
                          <a:latin typeface="Verdana"/>
                          <a:cs typeface="Verdana"/>
                          <a:hlinkClick r:id="rId9"/>
                        </a:rPr>
                        <a:t>r</a:t>
                      </a:r>
                      <a:r>
                        <a:rPr sz="1400" spc="-15" dirty="0">
                          <a:latin typeface="Verdana"/>
                          <a:cs typeface="Verdana"/>
                          <a:hlinkClick r:id="rId9"/>
                        </a:rPr>
                        <a:t>k</a:t>
                      </a:r>
                      <a:r>
                        <a:rPr sz="1400" spc="-20" dirty="0">
                          <a:latin typeface="Verdana"/>
                          <a:cs typeface="Verdana"/>
                          <a:hlinkClick r:id="rId9"/>
                        </a:rPr>
                        <a:t>.</a:t>
                      </a:r>
                      <a:r>
                        <a:rPr sz="1400" dirty="0">
                          <a:latin typeface="Verdana"/>
                          <a:cs typeface="Verdana"/>
                          <a:hlinkClick r:id="rId9"/>
                        </a:rPr>
                        <a:t>c</a:t>
                      </a:r>
                      <a:r>
                        <a:rPr sz="1400" spc="5" dirty="0">
                          <a:latin typeface="Verdana"/>
                          <a:cs typeface="Verdana"/>
                          <a:hlinkClick r:id="rId9"/>
                        </a:rPr>
                        <a:t>o</a:t>
                      </a:r>
                      <a:r>
                        <a:rPr sz="1400" dirty="0">
                          <a:latin typeface="Verdana"/>
                          <a:cs typeface="Verdana"/>
                          <a:hlinkClick r:id="rId9"/>
                        </a:rPr>
                        <a:t>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7374" y="2440686"/>
            <a:ext cx="4537075" cy="629920"/>
          </a:xfrm>
          <a:custGeom>
            <a:avLst/>
            <a:gdLst/>
            <a:ahLst/>
            <a:cxnLst/>
            <a:rect l="l" t="t" r="r" b="b"/>
            <a:pathLst>
              <a:path w="4537075" h="629919">
                <a:moveTo>
                  <a:pt x="0" y="629412"/>
                </a:moveTo>
                <a:lnTo>
                  <a:pt x="4536948" y="629412"/>
                </a:lnTo>
                <a:lnTo>
                  <a:pt x="4536948" y="0"/>
                </a:lnTo>
                <a:lnTo>
                  <a:pt x="0" y="0"/>
                </a:lnTo>
                <a:lnTo>
                  <a:pt x="0" y="629412"/>
                </a:lnTo>
                <a:close/>
              </a:path>
            </a:pathLst>
          </a:custGeom>
          <a:ln w="38100">
            <a:solidFill>
              <a:srgbClr val="DBE0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4939" y="2636392"/>
            <a:ext cx="28187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0" dirty="0">
                <a:latin typeface="Verdana"/>
                <a:cs typeface="Verdana"/>
              </a:rPr>
              <a:t>A </a:t>
            </a:r>
            <a:r>
              <a:rPr sz="1400" b="1" spc="25" dirty="0">
                <a:latin typeface="Verdana"/>
                <a:cs typeface="Verdana"/>
              </a:rPr>
              <a:t> </a:t>
            </a:r>
            <a:r>
              <a:rPr sz="1400" b="1" spc="-240" dirty="0">
                <a:latin typeface="Verdana"/>
                <a:cs typeface="Verdana"/>
              </a:rPr>
              <a:t>P</a:t>
            </a:r>
            <a:r>
              <a:rPr sz="1400" b="1" spc="-175" dirty="0">
                <a:latin typeface="Verdana"/>
                <a:cs typeface="Verdana"/>
              </a:rPr>
              <a:t> </a:t>
            </a:r>
            <a:r>
              <a:rPr sz="1400" b="1" spc="-285" dirty="0">
                <a:latin typeface="Verdana"/>
                <a:cs typeface="Verdana"/>
              </a:rPr>
              <a:t>R</a:t>
            </a:r>
            <a:r>
              <a:rPr sz="1400" b="1" spc="-180" dirty="0">
                <a:latin typeface="Verdana"/>
                <a:cs typeface="Verdana"/>
              </a:rPr>
              <a:t> </a:t>
            </a:r>
            <a:r>
              <a:rPr sz="1400" b="1" spc="-375" dirty="0">
                <a:latin typeface="Verdana"/>
                <a:cs typeface="Verdana"/>
              </a:rPr>
              <a:t>I</a:t>
            </a:r>
            <a:r>
              <a:rPr sz="1400" b="1" spc="-180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M</a:t>
            </a:r>
            <a:r>
              <a:rPr sz="1400" b="1" spc="-185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A</a:t>
            </a:r>
            <a:r>
              <a:rPr sz="1400" b="1" spc="-180" dirty="0">
                <a:latin typeface="Verdana"/>
                <a:cs typeface="Verdana"/>
              </a:rPr>
              <a:t> </a:t>
            </a:r>
            <a:r>
              <a:rPr sz="1400" b="1" spc="-285" dirty="0">
                <a:latin typeface="Verdana"/>
                <a:cs typeface="Verdana"/>
              </a:rPr>
              <a:t>R</a:t>
            </a:r>
            <a:r>
              <a:rPr sz="1400" b="1" spc="-180" dirty="0">
                <a:latin typeface="Verdana"/>
                <a:cs typeface="Verdana"/>
              </a:rPr>
              <a:t> </a:t>
            </a:r>
            <a:r>
              <a:rPr sz="1400" b="1" spc="-165" dirty="0">
                <a:latin typeface="Verdana"/>
                <a:cs typeface="Verdana"/>
              </a:rPr>
              <a:t>Y</a:t>
            </a:r>
            <a:r>
              <a:rPr sz="1400" b="1" dirty="0">
                <a:latin typeface="Verdana"/>
                <a:cs typeface="Verdana"/>
              </a:rPr>
              <a:t> 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-210" dirty="0">
                <a:latin typeface="Verdana"/>
                <a:cs typeface="Verdana"/>
              </a:rPr>
              <a:t>K</a:t>
            </a:r>
            <a:r>
              <a:rPr sz="1400" b="1" spc="-175" dirty="0">
                <a:latin typeface="Verdana"/>
                <a:cs typeface="Verdana"/>
              </a:rPr>
              <a:t> </a:t>
            </a:r>
            <a:r>
              <a:rPr sz="1400" b="1" spc="-229" dirty="0">
                <a:latin typeface="Verdana"/>
                <a:cs typeface="Verdana"/>
              </a:rPr>
              <a:t>E</a:t>
            </a:r>
            <a:r>
              <a:rPr sz="1400" b="1" spc="-180" dirty="0">
                <a:latin typeface="Verdana"/>
                <a:cs typeface="Verdana"/>
              </a:rPr>
              <a:t> </a:t>
            </a:r>
            <a:r>
              <a:rPr sz="1400" b="1" spc="-165" dirty="0">
                <a:latin typeface="Verdana"/>
                <a:cs typeface="Verdana"/>
              </a:rPr>
              <a:t>Y</a:t>
            </a:r>
            <a:r>
              <a:rPr sz="1400" b="1" dirty="0">
                <a:latin typeface="Verdana"/>
                <a:cs typeface="Verdana"/>
              </a:rPr>
              <a:t> 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M</a:t>
            </a:r>
            <a:r>
              <a:rPr sz="1400" b="1" spc="-185" dirty="0">
                <a:latin typeface="Verdana"/>
                <a:cs typeface="Verdana"/>
              </a:rPr>
              <a:t> </a:t>
            </a:r>
            <a:r>
              <a:rPr sz="1400" b="1" spc="-240" dirty="0">
                <a:latin typeface="Verdana"/>
                <a:cs typeface="Verdana"/>
              </a:rPr>
              <a:t>U</a:t>
            </a:r>
            <a:r>
              <a:rPr sz="1400" b="1" spc="-180" dirty="0">
                <a:latin typeface="Verdana"/>
                <a:cs typeface="Verdana"/>
              </a:rPr>
              <a:t> </a:t>
            </a:r>
            <a:r>
              <a:rPr sz="1400" b="1" spc="-265" dirty="0">
                <a:latin typeface="Verdana"/>
                <a:cs typeface="Verdana"/>
              </a:rPr>
              <a:t>S</a:t>
            </a:r>
            <a:r>
              <a:rPr sz="1400" b="1" spc="-180" dirty="0">
                <a:latin typeface="Verdana"/>
                <a:cs typeface="Verdana"/>
              </a:rPr>
              <a:t> </a:t>
            </a:r>
            <a:r>
              <a:rPr sz="1400" b="1" spc="-370" dirty="0">
                <a:latin typeface="Verdana"/>
                <a:cs typeface="Verdana"/>
              </a:rPr>
              <a:t>T</a:t>
            </a:r>
            <a:r>
              <a:rPr sz="1400" b="1" dirty="0">
                <a:latin typeface="Verdana"/>
                <a:cs typeface="Verdana"/>
              </a:rPr>
              <a:t> </a:t>
            </a:r>
            <a:r>
              <a:rPr sz="1400" b="1" spc="20" dirty="0">
                <a:latin typeface="Verdana"/>
                <a:cs typeface="Verdana"/>
              </a:rPr>
              <a:t> </a:t>
            </a:r>
            <a:r>
              <a:rPr sz="1400" b="1" spc="-254" dirty="0">
                <a:latin typeface="Verdana"/>
                <a:cs typeface="Verdana"/>
              </a:rPr>
              <a:t>B</a:t>
            </a:r>
            <a:r>
              <a:rPr sz="1400" b="1" spc="-180" dirty="0">
                <a:latin typeface="Verdana"/>
                <a:cs typeface="Verdana"/>
              </a:rPr>
              <a:t> </a:t>
            </a:r>
            <a:r>
              <a:rPr sz="1400" b="1" spc="-229" dirty="0"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7374" y="3070098"/>
            <a:ext cx="4537075" cy="1800225"/>
          </a:xfrm>
          <a:custGeom>
            <a:avLst/>
            <a:gdLst/>
            <a:ahLst/>
            <a:cxnLst/>
            <a:rect l="l" t="t" r="r" b="b"/>
            <a:pathLst>
              <a:path w="4537075" h="1800225">
                <a:moveTo>
                  <a:pt x="0" y="1799844"/>
                </a:moveTo>
                <a:lnTo>
                  <a:pt x="4536948" y="1799844"/>
                </a:lnTo>
                <a:lnTo>
                  <a:pt x="4536948" y="0"/>
                </a:lnTo>
                <a:lnTo>
                  <a:pt x="0" y="0"/>
                </a:lnTo>
                <a:lnTo>
                  <a:pt x="0" y="1799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7374" y="3070098"/>
            <a:ext cx="4537075" cy="1800225"/>
          </a:xfrm>
          <a:custGeom>
            <a:avLst/>
            <a:gdLst/>
            <a:ahLst/>
            <a:cxnLst/>
            <a:rect l="l" t="t" r="r" b="b"/>
            <a:pathLst>
              <a:path w="4537075" h="1800225">
                <a:moveTo>
                  <a:pt x="0" y="1799844"/>
                </a:moveTo>
                <a:lnTo>
                  <a:pt x="4536948" y="1799844"/>
                </a:lnTo>
                <a:lnTo>
                  <a:pt x="4536948" y="0"/>
                </a:lnTo>
                <a:lnTo>
                  <a:pt x="0" y="0"/>
                </a:lnTo>
                <a:lnTo>
                  <a:pt x="0" y="1799844"/>
                </a:lnTo>
                <a:close/>
              </a:path>
            </a:pathLst>
          </a:custGeom>
          <a:ln w="38099">
            <a:solidFill>
              <a:srgbClr val="DBE0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2420" y="3165757"/>
            <a:ext cx="4316095" cy="150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448945" indent="-178435">
              <a:lnSpc>
                <a:spcPct val="106100"/>
              </a:lnSpc>
            </a:pPr>
            <a:r>
              <a:rPr sz="1650" b="0" spc="10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650" b="0" spc="-25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400" b="1" spc="-155" dirty="0">
                <a:latin typeface="Verdana"/>
                <a:cs typeface="Verdana"/>
              </a:rPr>
              <a:t>Uniq</a:t>
            </a:r>
            <a:r>
              <a:rPr sz="1400" b="1" spc="-105" dirty="0">
                <a:latin typeface="Verdana"/>
                <a:cs typeface="Verdana"/>
              </a:rPr>
              <a:t>u</a:t>
            </a:r>
            <a:r>
              <a:rPr sz="1400" b="1" spc="-90" dirty="0">
                <a:latin typeface="Verdana"/>
                <a:cs typeface="Verdana"/>
              </a:rPr>
              <a:t>e</a:t>
            </a:r>
            <a:r>
              <a:rPr sz="1400" b="1" spc="-100" dirty="0">
                <a:latin typeface="Verdana"/>
                <a:cs typeface="Verdana"/>
              </a:rPr>
              <a:t> </a:t>
            </a:r>
            <a:r>
              <a:rPr sz="1400" spc="-170" dirty="0">
                <a:latin typeface="Verdana"/>
                <a:cs typeface="Verdana"/>
              </a:rPr>
              <a:t>-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pr</a:t>
            </a:r>
            <a:r>
              <a:rPr sz="1400" spc="-25" dirty="0">
                <a:latin typeface="Verdana"/>
                <a:cs typeface="Verdana"/>
              </a:rPr>
              <a:t>i</a:t>
            </a:r>
            <a:r>
              <a:rPr sz="1400" spc="-45" dirty="0">
                <a:latin typeface="Verdana"/>
                <a:cs typeface="Verdana"/>
              </a:rPr>
              <a:t>mary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key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u</a:t>
            </a:r>
            <a:r>
              <a:rPr sz="1400" spc="-4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35" dirty="0">
                <a:latin typeface="Verdana"/>
                <a:cs typeface="Verdana"/>
              </a:rPr>
              <a:t>qu</a:t>
            </a:r>
            <a:r>
              <a:rPr sz="1400" spc="2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de</a:t>
            </a:r>
            <a:r>
              <a:rPr sz="1400" spc="3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</a:t>
            </a:r>
            <a:r>
              <a:rPr sz="1400" spc="-65" dirty="0">
                <a:latin typeface="Verdana"/>
                <a:cs typeface="Verdana"/>
              </a:rPr>
              <a:t>f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-55" dirty="0">
                <a:latin typeface="Verdana"/>
                <a:cs typeface="Verdana"/>
              </a:rPr>
              <a:t>es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each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80" dirty="0">
                <a:latin typeface="Verdana"/>
                <a:cs typeface="Verdana"/>
              </a:rPr>
              <a:t>anc</a:t>
            </a:r>
            <a:r>
              <a:rPr sz="1400" spc="85" dirty="0">
                <a:latin typeface="Verdana"/>
                <a:cs typeface="Verdana"/>
              </a:rPr>
              <a:t>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tit</a:t>
            </a:r>
            <a:r>
              <a:rPr sz="1400" spc="-80" dirty="0"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  <a:p>
            <a:pPr marL="190500" marR="186690" indent="-178435">
              <a:lnSpc>
                <a:spcPct val="106000"/>
              </a:lnSpc>
              <a:spcBef>
                <a:spcPts val="50"/>
              </a:spcBef>
            </a:pPr>
            <a:r>
              <a:rPr sz="1650" b="0" spc="5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650" b="0" spc="-25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400" b="1" spc="-45" dirty="0">
                <a:latin typeface="Verdana"/>
                <a:cs typeface="Verdana"/>
              </a:rPr>
              <a:t>M</a:t>
            </a:r>
            <a:r>
              <a:rPr sz="1400" b="1" spc="-40" dirty="0">
                <a:latin typeface="Verdana"/>
                <a:cs typeface="Verdana"/>
              </a:rPr>
              <a:t>a</a:t>
            </a:r>
            <a:r>
              <a:rPr sz="1400" b="1" spc="-110" dirty="0">
                <a:latin typeface="Verdana"/>
                <a:cs typeface="Verdana"/>
              </a:rPr>
              <a:t>n</a:t>
            </a:r>
            <a:r>
              <a:rPr sz="1400" b="1" spc="-114" dirty="0">
                <a:latin typeface="Verdana"/>
                <a:cs typeface="Verdana"/>
              </a:rPr>
              <a:t>d</a:t>
            </a:r>
            <a:r>
              <a:rPr sz="1400" b="1" spc="-145" dirty="0">
                <a:latin typeface="Verdana"/>
                <a:cs typeface="Verdana"/>
              </a:rPr>
              <a:t>ato</a:t>
            </a:r>
            <a:r>
              <a:rPr sz="1400" b="1" spc="-130" dirty="0">
                <a:latin typeface="Verdana"/>
                <a:cs typeface="Verdana"/>
              </a:rPr>
              <a:t>r</a:t>
            </a:r>
            <a:r>
              <a:rPr sz="1400" b="1" spc="-100" dirty="0">
                <a:latin typeface="Verdana"/>
                <a:cs typeface="Verdana"/>
              </a:rPr>
              <a:t>y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–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pr</a:t>
            </a:r>
            <a:r>
              <a:rPr sz="1400" spc="-25" dirty="0">
                <a:latin typeface="Verdana"/>
                <a:cs typeface="Verdana"/>
              </a:rPr>
              <a:t>i</a:t>
            </a:r>
            <a:r>
              <a:rPr sz="1400" spc="-60" dirty="0">
                <a:latin typeface="Verdana"/>
                <a:cs typeface="Verdana"/>
              </a:rPr>
              <a:t>m</a:t>
            </a:r>
            <a:r>
              <a:rPr sz="1400" spc="-50" dirty="0">
                <a:latin typeface="Verdana"/>
                <a:cs typeface="Verdana"/>
              </a:rPr>
              <a:t>ary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key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must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75" dirty="0">
                <a:latin typeface="Verdana"/>
                <a:cs typeface="Verdana"/>
              </a:rPr>
              <a:t>b</a:t>
            </a:r>
            <a:r>
              <a:rPr sz="1400" spc="80" dirty="0">
                <a:latin typeface="Verdana"/>
                <a:cs typeface="Verdana"/>
              </a:rPr>
              <a:t>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def</a:t>
            </a:r>
            <a:r>
              <a:rPr sz="1400" spc="15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80" dirty="0">
                <a:latin typeface="Verdana"/>
                <a:cs typeface="Verdana"/>
              </a:rPr>
              <a:t>ed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</a:t>
            </a:r>
            <a:r>
              <a:rPr sz="1400" spc="15" dirty="0">
                <a:latin typeface="Verdana"/>
                <a:cs typeface="Verdana"/>
              </a:rPr>
              <a:t>o</a:t>
            </a:r>
            <a:r>
              <a:rPr sz="1400" spc="-180" dirty="0">
                <a:latin typeface="Verdana"/>
                <a:cs typeface="Verdana"/>
              </a:rPr>
              <a:t>r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e</a:t>
            </a:r>
            <a:r>
              <a:rPr sz="1400" spc="20" dirty="0">
                <a:latin typeface="Verdana"/>
                <a:cs typeface="Verdana"/>
              </a:rPr>
              <a:t>v</a:t>
            </a:r>
            <a:r>
              <a:rPr sz="1400" spc="-60" dirty="0">
                <a:latin typeface="Verdana"/>
                <a:cs typeface="Verdana"/>
              </a:rPr>
              <a:t>ery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80" dirty="0">
                <a:latin typeface="Verdana"/>
                <a:cs typeface="Verdana"/>
              </a:rPr>
              <a:t>anc</a:t>
            </a:r>
            <a:r>
              <a:rPr sz="1400" spc="85" dirty="0">
                <a:latin typeface="Verdana"/>
                <a:cs typeface="Verdana"/>
              </a:rPr>
              <a:t>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tit</a:t>
            </a:r>
            <a:r>
              <a:rPr sz="1400" spc="-80" dirty="0"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  <a:p>
            <a:pPr marL="190500" marR="5080" indent="-178435">
              <a:lnSpc>
                <a:spcPct val="106000"/>
              </a:lnSpc>
              <a:spcBef>
                <a:spcPts val="50"/>
              </a:spcBef>
            </a:pPr>
            <a:r>
              <a:rPr sz="1650" b="0" spc="5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650" b="0" spc="-25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400" b="1" spc="-105" dirty="0">
                <a:latin typeface="Verdana"/>
                <a:cs typeface="Verdana"/>
              </a:rPr>
              <a:t>Uncha</a:t>
            </a:r>
            <a:r>
              <a:rPr sz="1400" b="1" spc="-110" dirty="0">
                <a:latin typeface="Verdana"/>
                <a:cs typeface="Verdana"/>
              </a:rPr>
              <a:t>n</a:t>
            </a:r>
            <a:r>
              <a:rPr sz="1400" b="1" spc="-114" dirty="0">
                <a:latin typeface="Verdana"/>
                <a:cs typeface="Verdana"/>
              </a:rPr>
              <a:t>g</a:t>
            </a:r>
            <a:r>
              <a:rPr sz="1400" b="1" spc="-120" dirty="0">
                <a:latin typeface="Verdana"/>
                <a:cs typeface="Verdana"/>
              </a:rPr>
              <a:t>ing</a:t>
            </a:r>
            <a:r>
              <a:rPr sz="1400" b="1" spc="-105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–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100" dirty="0">
                <a:latin typeface="Verdana"/>
                <a:cs typeface="Verdana"/>
              </a:rPr>
              <a:t>il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80" dirty="0">
                <a:latin typeface="Verdana"/>
                <a:cs typeface="Verdana"/>
              </a:rPr>
              <a:t>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manda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25" dirty="0">
                <a:latin typeface="Verdana"/>
                <a:cs typeface="Verdana"/>
              </a:rPr>
              <a:t>ry,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80" dirty="0">
                <a:latin typeface="Verdana"/>
                <a:cs typeface="Verdana"/>
              </a:rPr>
              <a:t>t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de</a:t>
            </a:r>
            <a:r>
              <a:rPr sz="1400" spc="-15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25" dirty="0">
                <a:latin typeface="Verdana"/>
                <a:cs typeface="Verdana"/>
              </a:rPr>
              <a:t>rab</a:t>
            </a:r>
            <a:r>
              <a:rPr sz="1400" spc="-10" dirty="0">
                <a:latin typeface="Verdana"/>
                <a:cs typeface="Verdana"/>
              </a:rPr>
              <a:t>l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pr</a:t>
            </a:r>
            <a:r>
              <a:rPr sz="1400" spc="-25" dirty="0">
                <a:latin typeface="Verdana"/>
                <a:cs typeface="Verdana"/>
              </a:rPr>
              <a:t>i</a:t>
            </a:r>
            <a:r>
              <a:rPr sz="1400" spc="-45" dirty="0">
                <a:latin typeface="Verdana"/>
                <a:cs typeface="Verdana"/>
              </a:rPr>
              <a:t>mary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key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doe</a:t>
            </a:r>
            <a:r>
              <a:rPr sz="1400" spc="10" dirty="0">
                <a:latin typeface="Verdana"/>
                <a:cs typeface="Verdana"/>
              </a:rPr>
              <a:t>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80" dirty="0">
                <a:latin typeface="Verdana"/>
                <a:cs typeface="Verdana"/>
              </a:rPr>
              <a:t>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change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7905" algn="l"/>
              </a:tabLst>
            </a:pPr>
            <a:r>
              <a:rPr sz="4000" spc="325" dirty="0"/>
              <a:t>1s</a:t>
            </a:r>
            <a:r>
              <a:rPr sz="4000" spc="229" dirty="0"/>
              <a:t>t</a:t>
            </a:r>
            <a:r>
              <a:rPr sz="4000" dirty="0"/>
              <a:t>	</a:t>
            </a:r>
            <a:r>
              <a:rPr sz="4000" spc="225" dirty="0"/>
              <a:t>N</a:t>
            </a:r>
            <a:r>
              <a:rPr sz="4000" spc="165" dirty="0"/>
              <a:t>or</a:t>
            </a:r>
            <a:r>
              <a:rPr sz="4000" spc="280" dirty="0"/>
              <a:t>m</a:t>
            </a:r>
            <a:r>
              <a:rPr sz="4000" spc="145" dirty="0"/>
              <a:t>al</a:t>
            </a:r>
            <a:endParaRPr sz="4000"/>
          </a:p>
          <a:p>
            <a:pPr marL="12700">
              <a:lnSpc>
                <a:spcPct val="100000"/>
              </a:lnSpc>
              <a:tabLst>
                <a:tab pos="1586865" algn="l"/>
              </a:tabLst>
            </a:pPr>
            <a:r>
              <a:rPr sz="4000" spc="245" dirty="0"/>
              <a:t>Fo</a:t>
            </a:r>
            <a:r>
              <a:rPr sz="4000" spc="190" dirty="0"/>
              <a:t>r</a:t>
            </a:r>
            <a:r>
              <a:rPr sz="4000" spc="434" dirty="0"/>
              <a:t>m</a:t>
            </a:r>
            <a:r>
              <a:rPr sz="4000" dirty="0"/>
              <a:t>	</a:t>
            </a:r>
            <a:r>
              <a:rPr sz="4000" spc="310" dirty="0"/>
              <a:t>Exa</a:t>
            </a:r>
            <a:r>
              <a:rPr sz="4000" spc="525" dirty="0"/>
              <a:t>m</a:t>
            </a:r>
            <a:r>
              <a:rPr sz="4000" spc="155" dirty="0"/>
              <a:t>ple</a:t>
            </a:r>
            <a:endParaRPr sz="4000"/>
          </a:p>
        </p:txBody>
      </p:sp>
      <p:sp>
        <p:nvSpPr>
          <p:cNvPr id="8" name="object 8"/>
          <p:cNvSpPr/>
          <p:nvPr/>
        </p:nvSpPr>
        <p:spPr>
          <a:xfrm>
            <a:off x="9119725" y="3009909"/>
            <a:ext cx="544830" cy="500380"/>
          </a:xfrm>
          <a:custGeom>
            <a:avLst/>
            <a:gdLst/>
            <a:ahLst/>
            <a:cxnLst/>
            <a:rect l="l" t="t" r="r" b="b"/>
            <a:pathLst>
              <a:path w="544829" h="500379">
                <a:moveTo>
                  <a:pt x="472675" y="328479"/>
                </a:moveTo>
                <a:lnTo>
                  <a:pt x="130027" y="328479"/>
                </a:lnTo>
                <a:lnTo>
                  <a:pt x="123938" y="417351"/>
                </a:lnTo>
                <a:lnTo>
                  <a:pt x="148313" y="484158"/>
                </a:lnTo>
                <a:lnTo>
                  <a:pt x="177777" y="500365"/>
                </a:lnTo>
                <a:lnTo>
                  <a:pt x="242795" y="488952"/>
                </a:lnTo>
                <a:lnTo>
                  <a:pt x="320001" y="455549"/>
                </a:lnTo>
                <a:lnTo>
                  <a:pt x="391109" y="405862"/>
                </a:lnTo>
                <a:lnTo>
                  <a:pt x="456127" y="350469"/>
                </a:lnTo>
                <a:lnTo>
                  <a:pt x="472675" y="328479"/>
                </a:lnTo>
                <a:close/>
              </a:path>
              <a:path w="544829" h="500379">
                <a:moveTo>
                  <a:pt x="437841" y="0"/>
                </a:moveTo>
                <a:lnTo>
                  <a:pt x="385019" y="5706"/>
                </a:lnTo>
                <a:lnTo>
                  <a:pt x="320001" y="33403"/>
                </a:lnTo>
                <a:lnTo>
                  <a:pt x="266161" y="94503"/>
                </a:lnTo>
                <a:lnTo>
                  <a:pt x="213331" y="144189"/>
                </a:lnTo>
                <a:lnTo>
                  <a:pt x="165589" y="211072"/>
                </a:lnTo>
                <a:lnTo>
                  <a:pt x="136125" y="277879"/>
                </a:lnTo>
                <a:lnTo>
                  <a:pt x="17268" y="283586"/>
                </a:lnTo>
                <a:lnTo>
                  <a:pt x="0" y="317065"/>
                </a:lnTo>
                <a:lnTo>
                  <a:pt x="17268" y="333272"/>
                </a:lnTo>
                <a:lnTo>
                  <a:pt x="130027" y="328479"/>
                </a:lnTo>
                <a:lnTo>
                  <a:pt x="472675" y="328479"/>
                </a:lnTo>
                <a:lnTo>
                  <a:pt x="515047" y="272172"/>
                </a:lnTo>
                <a:lnTo>
                  <a:pt x="538413" y="205289"/>
                </a:lnTo>
                <a:lnTo>
                  <a:pt x="544511" y="127982"/>
                </a:lnTo>
                <a:lnTo>
                  <a:pt x="521145" y="55393"/>
                </a:lnTo>
                <a:lnTo>
                  <a:pt x="491681" y="16207"/>
                </a:lnTo>
                <a:lnTo>
                  <a:pt x="4378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90261" y="3537059"/>
            <a:ext cx="378460" cy="735330"/>
          </a:xfrm>
          <a:custGeom>
            <a:avLst/>
            <a:gdLst/>
            <a:ahLst/>
            <a:cxnLst/>
            <a:rect l="l" t="t" r="r" b="b"/>
            <a:pathLst>
              <a:path w="378459" h="735329">
                <a:moveTo>
                  <a:pt x="241778" y="0"/>
                </a:moveTo>
                <a:lnTo>
                  <a:pt x="159491" y="17196"/>
                </a:lnTo>
                <a:lnTo>
                  <a:pt x="106669" y="62089"/>
                </a:lnTo>
                <a:lnTo>
                  <a:pt x="71115" y="127982"/>
                </a:lnTo>
                <a:lnTo>
                  <a:pt x="35562" y="233975"/>
                </a:lnTo>
                <a:lnTo>
                  <a:pt x="12195" y="339968"/>
                </a:lnTo>
                <a:lnTo>
                  <a:pt x="0" y="440254"/>
                </a:lnTo>
                <a:lnTo>
                  <a:pt x="12195" y="551041"/>
                </a:lnTo>
                <a:lnTo>
                  <a:pt x="46732" y="623555"/>
                </a:lnTo>
                <a:lnTo>
                  <a:pt x="100571" y="706645"/>
                </a:lnTo>
                <a:lnTo>
                  <a:pt x="153402" y="735330"/>
                </a:lnTo>
                <a:lnTo>
                  <a:pt x="224509" y="735330"/>
                </a:lnTo>
                <a:lnTo>
                  <a:pt x="283429" y="729548"/>
                </a:lnTo>
                <a:lnTo>
                  <a:pt x="331179" y="701851"/>
                </a:lnTo>
                <a:lnTo>
                  <a:pt x="365716" y="651251"/>
                </a:lnTo>
                <a:lnTo>
                  <a:pt x="371814" y="590151"/>
                </a:lnTo>
                <a:lnTo>
                  <a:pt x="354545" y="523344"/>
                </a:lnTo>
                <a:lnTo>
                  <a:pt x="306796" y="456462"/>
                </a:lnTo>
                <a:lnTo>
                  <a:pt x="289527" y="383872"/>
                </a:lnTo>
                <a:lnTo>
                  <a:pt x="295625" y="317978"/>
                </a:lnTo>
                <a:lnTo>
                  <a:pt x="312894" y="239682"/>
                </a:lnTo>
                <a:lnTo>
                  <a:pt x="354545" y="172875"/>
                </a:lnTo>
                <a:lnTo>
                  <a:pt x="377912" y="133689"/>
                </a:lnTo>
                <a:lnTo>
                  <a:pt x="377912" y="89785"/>
                </a:lnTo>
                <a:lnTo>
                  <a:pt x="365716" y="56306"/>
                </a:lnTo>
                <a:lnTo>
                  <a:pt x="312894" y="11413"/>
                </a:lnTo>
                <a:lnTo>
                  <a:pt x="241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91977" y="3560951"/>
            <a:ext cx="419734" cy="662305"/>
          </a:xfrm>
          <a:custGeom>
            <a:avLst/>
            <a:gdLst/>
            <a:ahLst/>
            <a:cxnLst/>
            <a:rect l="l" t="t" r="r" b="b"/>
            <a:pathLst>
              <a:path w="419734" h="662304">
                <a:moveTo>
                  <a:pt x="70098" y="0"/>
                </a:moveTo>
                <a:lnTo>
                  <a:pt x="5080" y="4717"/>
                </a:lnTo>
                <a:lnTo>
                  <a:pt x="0" y="32414"/>
                </a:lnTo>
                <a:lnTo>
                  <a:pt x="5080" y="65893"/>
                </a:lnTo>
                <a:lnTo>
                  <a:pt x="34544" y="116493"/>
                </a:lnTo>
                <a:lnTo>
                  <a:pt x="194036" y="254976"/>
                </a:lnTo>
                <a:lnTo>
                  <a:pt x="277331" y="333272"/>
                </a:lnTo>
                <a:lnTo>
                  <a:pt x="330178" y="378165"/>
                </a:lnTo>
                <a:lnTo>
                  <a:pt x="336284" y="394372"/>
                </a:lnTo>
                <a:lnTo>
                  <a:pt x="319024" y="410579"/>
                </a:lnTo>
                <a:lnTo>
                  <a:pt x="283429" y="422069"/>
                </a:lnTo>
                <a:lnTo>
                  <a:pt x="212322" y="433559"/>
                </a:lnTo>
                <a:lnTo>
                  <a:pt x="153402" y="433559"/>
                </a:lnTo>
                <a:lnTo>
                  <a:pt x="99554" y="439265"/>
                </a:lnTo>
                <a:lnTo>
                  <a:pt x="64000" y="449766"/>
                </a:lnTo>
                <a:lnTo>
                  <a:pt x="40634" y="477462"/>
                </a:lnTo>
                <a:lnTo>
                  <a:pt x="40634" y="516572"/>
                </a:lnTo>
                <a:lnTo>
                  <a:pt x="76196" y="567248"/>
                </a:lnTo>
                <a:lnTo>
                  <a:pt x="135116" y="622641"/>
                </a:lnTo>
                <a:lnTo>
                  <a:pt x="206224" y="661752"/>
                </a:lnTo>
                <a:lnTo>
                  <a:pt x="259046" y="661752"/>
                </a:lnTo>
                <a:lnTo>
                  <a:pt x="283429" y="644555"/>
                </a:lnTo>
                <a:lnTo>
                  <a:pt x="271242" y="622641"/>
                </a:lnTo>
                <a:lnTo>
                  <a:pt x="212322" y="605445"/>
                </a:lnTo>
                <a:lnTo>
                  <a:pt x="129018" y="538562"/>
                </a:lnTo>
                <a:lnTo>
                  <a:pt x="105652" y="500365"/>
                </a:lnTo>
                <a:lnTo>
                  <a:pt x="117840" y="477462"/>
                </a:lnTo>
                <a:lnTo>
                  <a:pt x="153402" y="472669"/>
                </a:lnTo>
                <a:lnTo>
                  <a:pt x="253974" y="466962"/>
                </a:lnTo>
                <a:lnTo>
                  <a:pt x="336284" y="449766"/>
                </a:lnTo>
                <a:lnTo>
                  <a:pt x="395147" y="427776"/>
                </a:lnTo>
                <a:lnTo>
                  <a:pt x="419572" y="410579"/>
                </a:lnTo>
                <a:lnTo>
                  <a:pt x="413465" y="382883"/>
                </a:lnTo>
                <a:lnTo>
                  <a:pt x="229590" y="193800"/>
                </a:lnTo>
                <a:lnTo>
                  <a:pt x="159491" y="99297"/>
                </a:lnTo>
                <a:lnTo>
                  <a:pt x="105652" y="27696"/>
                </a:lnTo>
                <a:lnTo>
                  <a:pt x="700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19725" y="4115721"/>
            <a:ext cx="455295" cy="997585"/>
          </a:xfrm>
          <a:custGeom>
            <a:avLst/>
            <a:gdLst/>
            <a:ahLst/>
            <a:cxnLst/>
            <a:rect l="l" t="t" r="r" b="b"/>
            <a:pathLst>
              <a:path w="455295" h="997585">
                <a:moveTo>
                  <a:pt x="224509" y="0"/>
                </a:moveTo>
                <a:lnTo>
                  <a:pt x="207241" y="28685"/>
                </a:lnTo>
                <a:lnTo>
                  <a:pt x="182858" y="72589"/>
                </a:lnTo>
                <a:lnTo>
                  <a:pt x="182858" y="178582"/>
                </a:lnTo>
                <a:lnTo>
                  <a:pt x="188956" y="289391"/>
                </a:lnTo>
                <a:lnTo>
                  <a:pt x="212313" y="389662"/>
                </a:lnTo>
                <a:lnTo>
                  <a:pt x="266161" y="501393"/>
                </a:lnTo>
                <a:lnTo>
                  <a:pt x="331171" y="629360"/>
                </a:lnTo>
                <a:lnTo>
                  <a:pt x="372823" y="729631"/>
                </a:lnTo>
                <a:lnTo>
                  <a:pt x="390091" y="824173"/>
                </a:lnTo>
                <a:lnTo>
                  <a:pt x="377903" y="857599"/>
                </a:lnTo>
                <a:lnTo>
                  <a:pt x="325081" y="857599"/>
                </a:lnTo>
                <a:lnTo>
                  <a:pt x="236697" y="863328"/>
                </a:lnTo>
                <a:lnTo>
                  <a:pt x="112759" y="879558"/>
                </a:lnTo>
                <a:lnTo>
                  <a:pt x="6097" y="912985"/>
                </a:lnTo>
                <a:lnTo>
                  <a:pt x="0" y="924444"/>
                </a:lnTo>
                <a:lnTo>
                  <a:pt x="52822" y="997020"/>
                </a:lnTo>
                <a:lnTo>
                  <a:pt x="88384" y="997020"/>
                </a:lnTo>
                <a:lnTo>
                  <a:pt x="123938" y="974101"/>
                </a:lnTo>
                <a:lnTo>
                  <a:pt x="195045" y="934947"/>
                </a:lnTo>
                <a:lnTo>
                  <a:pt x="301715" y="912985"/>
                </a:lnTo>
                <a:lnTo>
                  <a:pt x="454065" y="912985"/>
                </a:lnTo>
                <a:lnTo>
                  <a:pt x="449019" y="885288"/>
                </a:lnTo>
                <a:lnTo>
                  <a:pt x="425653" y="851862"/>
                </a:lnTo>
                <a:lnTo>
                  <a:pt x="425653" y="818443"/>
                </a:lnTo>
                <a:lnTo>
                  <a:pt x="431743" y="729631"/>
                </a:lnTo>
                <a:lnTo>
                  <a:pt x="407367" y="629360"/>
                </a:lnTo>
                <a:lnTo>
                  <a:pt x="360635" y="529089"/>
                </a:lnTo>
                <a:lnTo>
                  <a:pt x="301715" y="389662"/>
                </a:lnTo>
                <a:lnTo>
                  <a:pt x="301715" y="273154"/>
                </a:lnTo>
                <a:lnTo>
                  <a:pt x="312885" y="161462"/>
                </a:lnTo>
                <a:lnTo>
                  <a:pt x="318983" y="56382"/>
                </a:lnTo>
                <a:lnTo>
                  <a:pt x="289527" y="11489"/>
                </a:lnTo>
                <a:lnTo>
                  <a:pt x="224509" y="0"/>
                </a:lnTo>
                <a:close/>
              </a:path>
              <a:path w="455295" h="997585">
                <a:moveTo>
                  <a:pt x="454065" y="912985"/>
                </a:moveTo>
                <a:lnTo>
                  <a:pt x="301715" y="912985"/>
                </a:lnTo>
                <a:lnTo>
                  <a:pt x="390091" y="924444"/>
                </a:lnTo>
                <a:lnTo>
                  <a:pt x="437841" y="934947"/>
                </a:lnTo>
                <a:lnTo>
                  <a:pt x="455109" y="918714"/>
                </a:lnTo>
                <a:lnTo>
                  <a:pt x="454065" y="912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95217" y="4144407"/>
            <a:ext cx="378460" cy="829310"/>
          </a:xfrm>
          <a:custGeom>
            <a:avLst/>
            <a:gdLst/>
            <a:ahLst/>
            <a:cxnLst/>
            <a:rect l="l" t="t" r="r" b="b"/>
            <a:pathLst>
              <a:path w="378459" h="829310">
                <a:moveTo>
                  <a:pt x="336250" y="0"/>
                </a:moveTo>
                <a:lnTo>
                  <a:pt x="283428" y="0"/>
                </a:lnTo>
                <a:lnTo>
                  <a:pt x="260062" y="33403"/>
                </a:lnTo>
                <a:lnTo>
                  <a:pt x="253972" y="94503"/>
                </a:lnTo>
                <a:lnTo>
                  <a:pt x="260062" y="228238"/>
                </a:lnTo>
                <a:lnTo>
                  <a:pt x="271240" y="350469"/>
                </a:lnTo>
                <a:lnTo>
                  <a:pt x="283428" y="428780"/>
                </a:lnTo>
                <a:lnTo>
                  <a:pt x="306794" y="551011"/>
                </a:lnTo>
                <a:lnTo>
                  <a:pt x="306794" y="645552"/>
                </a:lnTo>
                <a:lnTo>
                  <a:pt x="295616" y="667519"/>
                </a:lnTo>
                <a:lnTo>
                  <a:pt x="230606" y="689486"/>
                </a:lnTo>
                <a:lnTo>
                  <a:pt x="88382" y="722905"/>
                </a:lnTo>
                <a:lnTo>
                  <a:pt x="6095" y="756331"/>
                </a:lnTo>
                <a:lnTo>
                  <a:pt x="0" y="779249"/>
                </a:lnTo>
                <a:lnTo>
                  <a:pt x="65016" y="828913"/>
                </a:lnTo>
                <a:lnTo>
                  <a:pt x="94480" y="828913"/>
                </a:lnTo>
                <a:lnTo>
                  <a:pt x="165588" y="784028"/>
                </a:lnTo>
                <a:lnTo>
                  <a:pt x="235686" y="750602"/>
                </a:lnTo>
                <a:lnTo>
                  <a:pt x="306794" y="734364"/>
                </a:lnTo>
                <a:lnTo>
                  <a:pt x="360634" y="722905"/>
                </a:lnTo>
                <a:lnTo>
                  <a:pt x="377902" y="706675"/>
                </a:lnTo>
                <a:lnTo>
                  <a:pt x="377902" y="634093"/>
                </a:lnTo>
                <a:lnTo>
                  <a:pt x="365714" y="539552"/>
                </a:lnTo>
                <a:lnTo>
                  <a:pt x="330160" y="405862"/>
                </a:lnTo>
                <a:lnTo>
                  <a:pt x="325080" y="339010"/>
                </a:lnTo>
                <a:lnTo>
                  <a:pt x="354536" y="183376"/>
                </a:lnTo>
                <a:lnTo>
                  <a:pt x="365714" y="105992"/>
                </a:lnTo>
                <a:lnTo>
                  <a:pt x="354536" y="33403"/>
                </a:lnTo>
                <a:lnTo>
                  <a:pt x="33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83027" y="2923928"/>
            <a:ext cx="621030" cy="739775"/>
          </a:xfrm>
          <a:custGeom>
            <a:avLst/>
            <a:gdLst/>
            <a:ahLst/>
            <a:cxnLst/>
            <a:rect l="l" t="t" r="r" b="b"/>
            <a:pathLst>
              <a:path w="621029" h="739775">
                <a:moveTo>
                  <a:pt x="579048" y="0"/>
                </a:moveTo>
                <a:lnTo>
                  <a:pt x="525208" y="0"/>
                </a:lnTo>
                <a:lnTo>
                  <a:pt x="460190" y="27696"/>
                </a:lnTo>
                <a:lnTo>
                  <a:pt x="419556" y="100286"/>
                </a:lnTo>
                <a:lnTo>
                  <a:pt x="365716" y="133689"/>
                </a:lnTo>
                <a:lnTo>
                  <a:pt x="283430" y="144266"/>
                </a:lnTo>
                <a:lnTo>
                  <a:pt x="135108" y="161386"/>
                </a:lnTo>
                <a:lnTo>
                  <a:pt x="17269" y="194865"/>
                </a:lnTo>
                <a:lnTo>
                  <a:pt x="0" y="222562"/>
                </a:lnTo>
                <a:lnTo>
                  <a:pt x="11174" y="311359"/>
                </a:lnTo>
                <a:lnTo>
                  <a:pt x="52825" y="433559"/>
                </a:lnTo>
                <a:lnTo>
                  <a:pt x="111742" y="533845"/>
                </a:lnTo>
                <a:lnTo>
                  <a:pt x="170662" y="622641"/>
                </a:lnTo>
                <a:lnTo>
                  <a:pt x="224510" y="683818"/>
                </a:lnTo>
                <a:lnTo>
                  <a:pt x="277332" y="727721"/>
                </a:lnTo>
                <a:lnTo>
                  <a:pt x="330162" y="739211"/>
                </a:lnTo>
                <a:lnTo>
                  <a:pt x="359618" y="705731"/>
                </a:lnTo>
                <a:lnTo>
                  <a:pt x="348440" y="656121"/>
                </a:lnTo>
                <a:lnTo>
                  <a:pt x="325082" y="589238"/>
                </a:lnTo>
                <a:lnTo>
                  <a:pt x="235680" y="510942"/>
                </a:lnTo>
                <a:lnTo>
                  <a:pt x="147304" y="439341"/>
                </a:lnTo>
                <a:lnTo>
                  <a:pt x="105652" y="361045"/>
                </a:lnTo>
                <a:lnTo>
                  <a:pt x="88384" y="238769"/>
                </a:lnTo>
                <a:lnTo>
                  <a:pt x="188948" y="205366"/>
                </a:lnTo>
                <a:lnTo>
                  <a:pt x="348440" y="189082"/>
                </a:lnTo>
                <a:lnTo>
                  <a:pt x="454119" y="189082"/>
                </a:lnTo>
                <a:lnTo>
                  <a:pt x="460190" y="183376"/>
                </a:lnTo>
                <a:lnTo>
                  <a:pt x="449012" y="155679"/>
                </a:lnTo>
                <a:lnTo>
                  <a:pt x="466288" y="106069"/>
                </a:lnTo>
                <a:lnTo>
                  <a:pt x="514030" y="61176"/>
                </a:lnTo>
                <a:lnTo>
                  <a:pt x="549584" y="49686"/>
                </a:lnTo>
                <a:lnTo>
                  <a:pt x="620700" y="49686"/>
                </a:lnTo>
                <a:lnTo>
                  <a:pt x="579048" y="0"/>
                </a:lnTo>
                <a:close/>
              </a:path>
              <a:path w="621029" h="739775">
                <a:moveTo>
                  <a:pt x="454119" y="189082"/>
                </a:moveTo>
                <a:lnTo>
                  <a:pt x="348440" y="189082"/>
                </a:lnTo>
                <a:lnTo>
                  <a:pt x="413458" y="194865"/>
                </a:lnTo>
                <a:lnTo>
                  <a:pt x="430726" y="211072"/>
                </a:lnTo>
                <a:lnTo>
                  <a:pt x="454119" y="189082"/>
                </a:lnTo>
                <a:close/>
              </a:path>
              <a:path w="621029" h="739775">
                <a:moveTo>
                  <a:pt x="620700" y="49686"/>
                </a:moveTo>
                <a:lnTo>
                  <a:pt x="549584" y="49686"/>
                </a:lnTo>
                <a:lnTo>
                  <a:pt x="596316" y="77383"/>
                </a:lnTo>
                <a:lnTo>
                  <a:pt x="620700" y="49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46498" y="2753867"/>
            <a:ext cx="170815" cy="180975"/>
          </a:xfrm>
          <a:custGeom>
            <a:avLst/>
            <a:gdLst/>
            <a:ahLst/>
            <a:cxnLst/>
            <a:rect l="l" t="t" r="r" b="b"/>
            <a:pathLst>
              <a:path w="170815" h="180975">
                <a:moveTo>
                  <a:pt x="58944" y="108047"/>
                </a:moveTo>
                <a:lnTo>
                  <a:pt x="23366" y="125243"/>
                </a:lnTo>
                <a:lnTo>
                  <a:pt x="5129" y="147157"/>
                </a:lnTo>
                <a:lnTo>
                  <a:pt x="0" y="174854"/>
                </a:lnTo>
                <a:lnTo>
                  <a:pt x="23366" y="180560"/>
                </a:lnTo>
                <a:lnTo>
                  <a:pt x="34519" y="169147"/>
                </a:lnTo>
                <a:lnTo>
                  <a:pt x="34519" y="158646"/>
                </a:lnTo>
                <a:lnTo>
                  <a:pt x="52838" y="141450"/>
                </a:lnTo>
                <a:lnTo>
                  <a:pt x="94522" y="141450"/>
                </a:lnTo>
                <a:lnTo>
                  <a:pt x="136125" y="135743"/>
                </a:lnTo>
                <a:lnTo>
                  <a:pt x="156073" y="113754"/>
                </a:lnTo>
                <a:lnTo>
                  <a:pt x="94522" y="113754"/>
                </a:lnTo>
                <a:lnTo>
                  <a:pt x="58944" y="108047"/>
                </a:lnTo>
                <a:close/>
              </a:path>
              <a:path w="170815" h="180975">
                <a:moveTo>
                  <a:pt x="164851" y="30664"/>
                </a:moveTo>
                <a:lnTo>
                  <a:pt x="123995" y="30664"/>
                </a:lnTo>
                <a:lnTo>
                  <a:pt x="141254" y="46871"/>
                </a:lnTo>
                <a:lnTo>
                  <a:pt x="141254" y="80350"/>
                </a:lnTo>
                <a:lnTo>
                  <a:pt x="123995" y="108047"/>
                </a:lnTo>
                <a:lnTo>
                  <a:pt x="94522" y="113754"/>
                </a:lnTo>
                <a:lnTo>
                  <a:pt x="156073" y="113754"/>
                </a:lnTo>
                <a:lnTo>
                  <a:pt x="165598" y="103253"/>
                </a:lnTo>
                <a:lnTo>
                  <a:pt x="170238" y="64796"/>
                </a:lnTo>
                <a:lnTo>
                  <a:pt x="170238" y="47952"/>
                </a:lnTo>
                <a:lnTo>
                  <a:pt x="164851" y="30664"/>
                </a:lnTo>
                <a:close/>
              </a:path>
              <a:path w="170815" h="180975">
                <a:moveTo>
                  <a:pt x="110577" y="0"/>
                </a:moveTo>
                <a:lnTo>
                  <a:pt x="89158" y="0"/>
                </a:lnTo>
                <a:lnTo>
                  <a:pt x="52838" y="8674"/>
                </a:lnTo>
                <a:lnTo>
                  <a:pt x="40626" y="36370"/>
                </a:lnTo>
                <a:lnTo>
                  <a:pt x="58944" y="46871"/>
                </a:lnTo>
                <a:lnTo>
                  <a:pt x="76204" y="36370"/>
                </a:lnTo>
                <a:lnTo>
                  <a:pt x="100628" y="30664"/>
                </a:lnTo>
                <a:lnTo>
                  <a:pt x="164851" y="30664"/>
                </a:lnTo>
                <a:lnTo>
                  <a:pt x="159491" y="13467"/>
                </a:lnTo>
                <a:lnTo>
                  <a:pt x="110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04895" y="2957407"/>
            <a:ext cx="43815" cy="40640"/>
          </a:xfrm>
          <a:custGeom>
            <a:avLst/>
            <a:gdLst/>
            <a:ahLst/>
            <a:cxnLst/>
            <a:rect l="l" t="t" r="r" b="b"/>
            <a:pathLst>
              <a:path w="43815" h="40639">
                <a:moveTo>
                  <a:pt x="21819" y="0"/>
                </a:moveTo>
                <a:lnTo>
                  <a:pt x="13326" y="1575"/>
                </a:lnTo>
                <a:lnTo>
                  <a:pt x="6391" y="5868"/>
                </a:lnTo>
                <a:lnTo>
                  <a:pt x="1714" y="12230"/>
                </a:lnTo>
                <a:lnTo>
                  <a:pt x="0" y="20011"/>
                </a:lnTo>
                <a:lnTo>
                  <a:pt x="1714" y="27836"/>
                </a:lnTo>
                <a:lnTo>
                  <a:pt x="6391" y="34221"/>
                </a:lnTo>
                <a:lnTo>
                  <a:pt x="13326" y="38522"/>
                </a:lnTo>
                <a:lnTo>
                  <a:pt x="21819" y="40099"/>
                </a:lnTo>
                <a:lnTo>
                  <a:pt x="30311" y="38522"/>
                </a:lnTo>
                <a:lnTo>
                  <a:pt x="37247" y="34221"/>
                </a:lnTo>
                <a:lnTo>
                  <a:pt x="41923" y="27836"/>
                </a:lnTo>
                <a:lnTo>
                  <a:pt x="43638" y="20011"/>
                </a:lnTo>
                <a:lnTo>
                  <a:pt x="41923" y="12230"/>
                </a:lnTo>
                <a:lnTo>
                  <a:pt x="37247" y="5868"/>
                </a:lnTo>
                <a:lnTo>
                  <a:pt x="30311" y="1575"/>
                </a:lnTo>
                <a:lnTo>
                  <a:pt x="21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81554" y="2331699"/>
            <a:ext cx="1900555" cy="1283335"/>
          </a:xfrm>
          <a:custGeom>
            <a:avLst/>
            <a:gdLst/>
            <a:ahLst/>
            <a:cxnLst/>
            <a:rect l="l" t="t" r="r" b="b"/>
            <a:pathLst>
              <a:path w="1900554" h="1283335">
                <a:moveTo>
                  <a:pt x="1865138" y="1128034"/>
                </a:moveTo>
                <a:lnTo>
                  <a:pt x="1570879" y="1127399"/>
                </a:lnTo>
                <a:lnTo>
                  <a:pt x="1529067" y="1150418"/>
                </a:lnTo>
                <a:lnTo>
                  <a:pt x="1485923" y="1171578"/>
                </a:lnTo>
                <a:lnTo>
                  <a:pt x="1441559" y="1190885"/>
                </a:lnTo>
                <a:lnTo>
                  <a:pt x="1396090" y="1208343"/>
                </a:lnTo>
                <a:lnTo>
                  <a:pt x="1349627" y="1223960"/>
                </a:lnTo>
                <a:lnTo>
                  <a:pt x="1302285" y="1237740"/>
                </a:lnTo>
                <a:lnTo>
                  <a:pt x="1254176" y="1249689"/>
                </a:lnTo>
                <a:lnTo>
                  <a:pt x="1205414" y="1259813"/>
                </a:lnTo>
                <a:lnTo>
                  <a:pt x="1156111" y="1268117"/>
                </a:lnTo>
                <a:lnTo>
                  <a:pt x="1106380" y="1274607"/>
                </a:lnTo>
                <a:lnTo>
                  <a:pt x="1056335" y="1279288"/>
                </a:lnTo>
                <a:lnTo>
                  <a:pt x="1006088" y="1282167"/>
                </a:lnTo>
                <a:lnTo>
                  <a:pt x="955753" y="1283249"/>
                </a:lnTo>
                <a:lnTo>
                  <a:pt x="905443" y="1282539"/>
                </a:lnTo>
                <a:lnTo>
                  <a:pt x="855271" y="1280043"/>
                </a:lnTo>
                <a:lnTo>
                  <a:pt x="805349" y="1275766"/>
                </a:lnTo>
                <a:lnTo>
                  <a:pt x="755792" y="1269715"/>
                </a:lnTo>
                <a:lnTo>
                  <a:pt x="706711" y="1261895"/>
                </a:lnTo>
                <a:lnTo>
                  <a:pt x="658221" y="1252312"/>
                </a:lnTo>
                <a:lnTo>
                  <a:pt x="610434" y="1240971"/>
                </a:lnTo>
                <a:lnTo>
                  <a:pt x="563463" y="1227877"/>
                </a:lnTo>
                <a:lnTo>
                  <a:pt x="517421" y="1213037"/>
                </a:lnTo>
                <a:lnTo>
                  <a:pt x="472422" y="1196456"/>
                </a:lnTo>
                <a:lnTo>
                  <a:pt x="428578" y="1178139"/>
                </a:lnTo>
                <a:lnTo>
                  <a:pt x="386003" y="1158093"/>
                </a:lnTo>
                <a:lnTo>
                  <a:pt x="344809" y="1136323"/>
                </a:lnTo>
                <a:lnTo>
                  <a:pt x="305110" y="1112834"/>
                </a:lnTo>
                <a:lnTo>
                  <a:pt x="267019" y="1087633"/>
                </a:lnTo>
                <a:lnTo>
                  <a:pt x="230648" y="1060724"/>
                </a:lnTo>
                <a:lnTo>
                  <a:pt x="192813" y="1029185"/>
                </a:lnTo>
                <a:lnTo>
                  <a:pt x="158401" y="996537"/>
                </a:lnTo>
                <a:lnTo>
                  <a:pt x="127400" y="962886"/>
                </a:lnTo>
                <a:lnTo>
                  <a:pt x="99799" y="928338"/>
                </a:lnTo>
                <a:lnTo>
                  <a:pt x="75586" y="892999"/>
                </a:lnTo>
                <a:lnTo>
                  <a:pt x="54751" y="856974"/>
                </a:lnTo>
                <a:lnTo>
                  <a:pt x="37280" y="820370"/>
                </a:lnTo>
                <a:lnTo>
                  <a:pt x="23163" y="783294"/>
                </a:lnTo>
                <a:lnTo>
                  <a:pt x="12388" y="745850"/>
                </a:lnTo>
                <a:lnTo>
                  <a:pt x="4943" y="708145"/>
                </a:lnTo>
                <a:lnTo>
                  <a:pt x="0" y="632375"/>
                </a:lnTo>
                <a:lnTo>
                  <a:pt x="2477" y="594523"/>
                </a:lnTo>
                <a:lnTo>
                  <a:pt x="8238" y="556833"/>
                </a:lnTo>
                <a:lnTo>
                  <a:pt x="17273" y="519413"/>
                </a:lnTo>
                <a:lnTo>
                  <a:pt x="29568" y="482367"/>
                </a:lnTo>
                <a:lnTo>
                  <a:pt x="45112" y="445802"/>
                </a:lnTo>
                <a:lnTo>
                  <a:pt x="63895" y="409824"/>
                </a:lnTo>
                <a:lnTo>
                  <a:pt x="85903" y="374539"/>
                </a:lnTo>
                <a:lnTo>
                  <a:pt x="111127" y="340053"/>
                </a:lnTo>
                <a:lnTo>
                  <a:pt x="139553" y="306472"/>
                </a:lnTo>
                <a:lnTo>
                  <a:pt x="171171" y="273902"/>
                </a:lnTo>
                <a:lnTo>
                  <a:pt x="205969" y="242448"/>
                </a:lnTo>
                <a:lnTo>
                  <a:pt x="243936" y="212218"/>
                </a:lnTo>
                <a:lnTo>
                  <a:pt x="285059" y="183316"/>
                </a:lnTo>
                <a:lnTo>
                  <a:pt x="329327" y="155849"/>
                </a:lnTo>
                <a:lnTo>
                  <a:pt x="371140" y="132830"/>
                </a:lnTo>
                <a:lnTo>
                  <a:pt x="414284" y="111670"/>
                </a:lnTo>
                <a:lnTo>
                  <a:pt x="458647" y="92364"/>
                </a:lnTo>
                <a:lnTo>
                  <a:pt x="504117" y="74905"/>
                </a:lnTo>
                <a:lnTo>
                  <a:pt x="550579" y="59288"/>
                </a:lnTo>
                <a:lnTo>
                  <a:pt x="597921" y="45508"/>
                </a:lnTo>
                <a:lnTo>
                  <a:pt x="646030" y="33559"/>
                </a:lnTo>
                <a:lnTo>
                  <a:pt x="694793" y="23435"/>
                </a:lnTo>
                <a:lnTo>
                  <a:pt x="744096" y="15131"/>
                </a:lnTo>
                <a:lnTo>
                  <a:pt x="793827" y="8641"/>
                </a:lnTo>
                <a:lnTo>
                  <a:pt x="843872" y="3960"/>
                </a:lnTo>
                <a:lnTo>
                  <a:pt x="894118" y="1081"/>
                </a:lnTo>
                <a:lnTo>
                  <a:pt x="944453" y="0"/>
                </a:lnTo>
                <a:lnTo>
                  <a:pt x="994763" y="710"/>
                </a:lnTo>
                <a:lnTo>
                  <a:pt x="1044936" y="3205"/>
                </a:lnTo>
                <a:lnTo>
                  <a:pt x="1094857" y="7482"/>
                </a:lnTo>
                <a:lnTo>
                  <a:pt x="1144415" y="13533"/>
                </a:lnTo>
                <a:lnTo>
                  <a:pt x="1193495" y="21353"/>
                </a:lnTo>
                <a:lnTo>
                  <a:pt x="1241986" y="30936"/>
                </a:lnTo>
                <a:lnTo>
                  <a:pt x="1289773" y="42278"/>
                </a:lnTo>
                <a:lnTo>
                  <a:pt x="1336744" y="55371"/>
                </a:lnTo>
                <a:lnTo>
                  <a:pt x="1382785" y="70211"/>
                </a:lnTo>
                <a:lnTo>
                  <a:pt x="1427785" y="86792"/>
                </a:lnTo>
                <a:lnTo>
                  <a:pt x="1471628" y="105109"/>
                </a:lnTo>
                <a:lnTo>
                  <a:pt x="1514204" y="125155"/>
                </a:lnTo>
                <a:lnTo>
                  <a:pt x="1555397" y="146925"/>
                </a:lnTo>
                <a:lnTo>
                  <a:pt x="1595096" y="170414"/>
                </a:lnTo>
                <a:lnTo>
                  <a:pt x="1633188" y="195615"/>
                </a:lnTo>
                <a:lnTo>
                  <a:pt x="1669558" y="222524"/>
                </a:lnTo>
                <a:lnTo>
                  <a:pt x="1709837" y="256277"/>
                </a:lnTo>
                <a:lnTo>
                  <a:pt x="1746328" y="291448"/>
                </a:lnTo>
                <a:lnTo>
                  <a:pt x="1779007" y="327899"/>
                </a:lnTo>
                <a:lnTo>
                  <a:pt x="1807850" y="365493"/>
                </a:lnTo>
                <a:lnTo>
                  <a:pt x="1832832" y="404092"/>
                </a:lnTo>
                <a:lnTo>
                  <a:pt x="1853929" y="443561"/>
                </a:lnTo>
                <a:lnTo>
                  <a:pt x="1871117" y="483760"/>
                </a:lnTo>
                <a:lnTo>
                  <a:pt x="1884370" y="524554"/>
                </a:lnTo>
                <a:lnTo>
                  <a:pt x="1893666" y="565805"/>
                </a:lnTo>
                <a:lnTo>
                  <a:pt x="1898978" y="607376"/>
                </a:lnTo>
                <a:lnTo>
                  <a:pt x="1900283" y="649129"/>
                </a:lnTo>
                <a:lnTo>
                  <a:pt x="1897556" y="690928"/>
                </a:lnTo>
                <a:lnTo>
                  <a:pt x="1890773" y="732636"/>
                </a:lnTo>
                <a:lnTo>
                  <a:pt x="1879910" y="774114"/>
                </a:lnTo>
                <a:lnTo>
                  <a:pt x="1864941" y="815226"/>
                </a:lnTo>
                <a:lnTo>
                  <a:pt x="1845843" y="855835"/>
                </a:lnTo>
                <a:lnTo>
                  <a:pt x="1822591" y="895803"/>
                </a:lnTo>
                <a:lnTo>
                  <a:pt x="1795161" y="934994"/>
                </a:lnTo>
                <a:lnTo>
                  <a:pt x="1865138" y="1128034"/>
                </a:lnTo>
                <a:close/>
              </a:path>
            </a:pathLst>
          </a:custGeom>
          <a:ln w="12192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53096" y="2543810"/>
            <a:ext cx="1358900" cy="86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400" i="1" spc="-60" dirty="0">
                <a:latin typeface="Verdana"/>
                <a:cs typeface="Verdana"/>
              </a:rPr>
              <a:t>W</a:t>
            </a:r>
            <a:r>
              <a:rPr sz="1400" i="1" spc="-35" dirty="0">
                <a:latin typeface="Verdana"/>
                <a:cs typeface="Verdana"/>
              </a:rPr>
              <a:t>h</a:t>
            </a:r>
            <a:r>
              <a:rPr sz="1400" i="1" spc="20" dirty="0">
                <a:latin typeface="Verdana"/>
                <a:cs typeface="Verdana"/>
              </a:rPr>
              <a:t>a</a:t>
            </a:r>
            <a:r>
              <a:rPr sz="1400" i="1" spc="15" dirty="0">
                <a:latin typeface="Verdana"/>
                <a:cs typeface="Verdana"/>
              </a:rPr>
              <a:t>t</a:t>
            </a:r>
            <a:r>
              <a:rPr sz="1400" i="1" spc="-95" dirty="0">
                <a:latin typeface="Verdana"/>
                <a:cs typeface="Verdana"/>
              </a:rPr>
              <a:t> </a:t>
            </a:r>
            <a:r>
              <a:rPr sz="1400" i="1" spc="-100" dirty="0">
                <a:latin typeface="Verdana"/>
                <a:cs typeface="Verdana"/>
              </a:rPr>
              <a:t>i</a:t>
            </a:r>
            <a:r>
              <a:rPr sz="1400" i="1" spc="-185" dirty="0">
                <a:latin typeface="Verdana"/>
                <a:cs typeface="Verdana"/>
              </a:rPr>
              <a:t>s</a:t>
            </a:r>
            <a:r>
              <a:rPr sz="1400" i="1" spc="-130" dirty="0">
                <a:latin typeface="Verdana"/>
                <a:cs typeface="Verdana"/>
              </a:rPr>
              <a:t> </a:t>
            </a:r>
            <a:r>
              <a:rPr sz="1400" i="1" spc="-70" dirty="0">
                <a:latin typeface="Verdana"/>
                <a:cs typeface="Verdana"/>
              </a:rPr>
              <a:t>t</a:t>
            </a:r>
            <a:r>
              <a:rPr sz="1400" i="1" spc="-35" dirty="0">
                <a:latin typeface="Verdana"/>
                <a:cs typeface="Verdana"/>
              </a:rPr>
              <a:t>h</a:t>
            </a:r>
            <a:r>
              <a:rPr sz="1400" i="1" spc="75" dirty="0">
                <a:latin typeface="Verdana"/>
                <a:cs typeface="Verdana"/>
              </a:rPr>
              <a:t>e</a:t>
            </a:r>
            <a:r>
              <a:rPr sz="1400" i="1" spc="45" dirty="0">
                <a:latin typeface="Verdana"/>
                <a:cs typeface="Verdana"/>
              </a:rPr>
              <a:t> </a:t>
            </a:r>
            <a:r>
              <a:rPr sz="1400" i="1" spc="-85" dirty="0">
                <a:latin typeface="Verdana"/>
                <a:cs typeface="Verdana"/>
              </a:rPr>
              <a:t>pr</a:t>
            </a:r>
            <a:r>
              <a:rPr sz="1400" i="1" spc="-35" dirty="0">
                <a:latin typeface="Verdana"/>
                <a:cs typeface="Verdana"/>
              </a:rPr>
              <a:t>i</a:t>
            </a:r>
            <a:r>
              <a:rPr sz="1400" i="1" spc="-45" dirty="0">
                <a:latin typeface="Verdana"/>
                <a:cs typeface="Verdana"/>
              </a:rPr>
              <a:t>mary</a:t>
            </a:r>
            <a:r>
              <a:rPr sz="1400" i="1" spc="-130" dirty="0">
                <a:latin typeface="Verdana"/>
                <a:cs typeface="Verdana"/>
              </a:rPr>
              <a:t> </a:t>
            </a:r>
            <a:r>
              <a:rPr sz="1400" i="1" spc="-40" dirty="0">
                <a:latin typeface="Verdana"/>
                <a:cs typeface="Verdana"/>
              </a:rPr>
              <a:t>key</a:t>
            </a:r>
            <a:r>
              <a:rPr sz="1400" i="1" spc="-250" dirty="0">
                <a:latin typeface="Verdana"/>
                <a:cs typeface="Verdana"/>
              </a:rPr>
              <a:t>:</a:t>
            </a:r>
            <a:r>
              <a:rPr sz="1400" i="1" spc="-195" dirty="0">
                <a:latin typeface="Verdana"/>
                <a:cs typeface="Verdana"/>
              </a:rPr>
              <a:t> </a:t>
            </a:r>
            <a:r>
              <a:rPr sz="1400" i="1" spc="-10" dirty="0">
                <a:latin typeface="Verdana"/>
                <a:cs typeface="Verdana"/>
              </a:rPr>
              <a:t>N</a:t>
            </a:r>
            <a:r>
              <a:rPr sz="1400" i="1" dirty="0">
                <a:latin typeface="Verdana"/>
                <a:cs typeface="Verdana"/>
              </a:rPr>
              <a:t>ame,</a:t>
            </a:r>
            <a:r>
              <a:rPr sz="1400" i="1" spc="-5" dirty="0">
                <a:latin typeface="Verdana"/>
                <a:cs typeface="Verdana"/>
              </a:rPr>
              <a:t> </a:t>
            </a:r>
            <a:r>
              <a:rPr sz="1400" i="1" spc="60" dirty="0">
                <a:latin typeface="Verdana"/>
                <a:cs typeface="Verdana"/>
              </a:rPr>
              <a:t>Ge</a:t>
            </a:r>
            <a:r>
              <a:rPr sz="1400" i="1" spc="45" dirty="0">
                <a:latin typeface="Verdana"/>
                <a:cs typeface="Verdana"/>
              </a:rPr>
              <a:t>n</a:t>
            </a:r>
            <a:r>
              <a:rPr sz="1400" i="1" spc="-5" dirty="0">
                <a:latin typeface="Verdana"/>
                <a:cs typeface="Verdana"/>
              </a:rPr>
              <a:t>de</a:t>
            </a:r>
            <a:r>
              <a:rPr sz="1400" i="1" spc="-10" dirty="0">
                <a:latin typeface="Verdana"/>
                <a:cs typeface="Verdana"/>
              </a:rPr>
              <a:t>r</a:t>
            </a:r>
            <a:r>
              <a:rPr sz="1400" i="1" spc="-125" dirty="0">
                <a:latin typeface="Verdana"/>
                <a:cs typeface="Verdana"/>
              </a:rPr>
              <a:t>,</a:t>
            </a:r>
            <a:r>
              <a:rPr sz="1400" i="1" spc="-105" dirty="0">
                <a:latin typeface="Verdana"/>
                <a:cs typeface="Verdana"/>
              </a:rPr>
              <a:t> </a:t>
            </a:r>
            <a:r>
              <a:rPr sz="1400" i="1" spc="-75" dirty="0">
                <a:latin typeface="Verdana"/>
                <a:cs typeface="Verdana"/>
              </a:rPr>
              <a:t>E</a:t>
            </a:r>
            <a:r>
              <a:rPr sz="1400" i="1" spc="-105" dirty="0">
                <a:latin typeface="Verdana"/>
                <a:cs typeface="Verdana"/>
              </a:rPr>
              <a:t>m</a:t>
            </a:r>
            <a:r>
              <a:rPr sz="1400" i="1" spc="5" dirty="0">
                <a:latin typeface="Verdana"/>
                <a:cs typeface="Verdana"/>
              </a:rPr>
              <a:t>ai</a:t>
            </a:r>
            <a:r>
              <a:rPr sz="1400" i="1" spc="-100" dirty="0">
                <a:latin typeface="Verdana"/>
                <a:cs typeface="Verdana"/>
              </a:rPr>
              <a:t>l</a:t>
            </a:r>
            <a:r>
              <a:rPr sz="1400" i="1" spc="65" dirty="0"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17577" y="4832433"/>
            <a:ext cx="723265" cy="1068070"/>
          </a:xfrm>
          <a:custGeom>
            <a:avLst/>
            <a:gdLst/>
            <a:ahLst/>
            <a:cxnLst/>
            <a:rect l="l" t="t" r="r" b="b"/>
            <a:pathLst>
              <a:path w="723264" h="1068070">
                <a:moveTo>
                  <a:pt x="65521" y="62350"/>
                </a:moveTo>
                <a:lnTo>
                  <a:pt x="58336" y="69385"/>
                </a:lnTo>
                <a:lnTo>
                  <a:pt x="48960" y="73137"/>
                </a:lnTo>
                <a:lnTo>
                  <a:pt x="72560" y="109263"/>
                </a:lnTo>
                <a:lnTo>
                  <a:pt x="89070" y="98468"/>
                </a:lnTo>
                <a:lnTo>
                  <a:pt x="65521" y="62350"/>
                </a:lnTo>
                <a:close/>
              </a:path>
              <a:path w="723264" h="1068070">
                <a:moveTo>
                  <a:pt x="30755" y="0"/>
                </a:moveTo>
                <a:lnTo>
                  <a:pt x="16680" y="5631"/>
                </a:lnTo>
                <a:lnTo>
                  <a:pt x="5881" y="16206"/>
                </a:lnTo>
                <a:lnTo>
                  <a:pt x="202" y="29650"/>
                </a:lnTo>
                <a:lnTo>
                  <a:pt x="0" y="44261"/>
                </a:lnTo>
                <a:lnTo>
                  <a:pt x="5631" y="58336"/>
                </a:lnTo>
                <a:lnTo>
                  <a:pt x="16206" y="69135"/>
                </a:lnTo>
                <a:lnTo>
                  <a:pt x="29650" y="74814"/>
                </a:lnTo>
                <a:lnTo>
                  <a:pt x="44261" y="75017"/>
                </a:lnTo>
                <a:lnTo>
                  <a:pt x="48960" y="73137"/>
                </a:lnTo>
                <a:lnTo>
                  <a:pt x="29253" y="42969"/>
                </a:lnTo>
                <a:lnTo>
                  <a:pt x="45763" y="32047"/>
                </a:lnTo>
                <a:lnTo>
                  <a:pt x="74999" y="32047"/>
                </a:lnTo>
                <a:lnTo>
                  <a:pt x="75017" y="30755"/>
                </a:lnTo>
                <a:lnTo>
                  <a:pt x="69385" y="16680"/>
                </a:lnTo>
                <a:lnTo>
                  <a:pt x="58810" y="5881"/>
                </a:lnTo>
                <a:lnTo>
                  <a:pt x="45366" y="202"/>
                </a:lnTo>
                <a:lnTo>
                  <a:pt x="30755" y="0"/>
                </a:lnTo>
                <a:close/>
              </a:path>
              <a:path w="723264" h="1068070">
                <a:moveTo>
                  <a:pt x="45763" y="32047"/>
                </a:moveTo>
                <a:lnTo>
                  <a:pt x="29253" y="42969"/>
                </a:lnTo>
                <a:lnTo>
                  <a:pt x="48960" y="73137"/>
                </a:lnTo>
                <a:lnTo>
                  <a:pt x="58336" y="69385"/>
                </a:lnTo>
                <a:lnTo>
                  <a:pt x="65521" y="62350"/>
                </a:lnTo>
                <a:lnTo>
                  <a:pt x="45763" y="32047"/>
                </a:lnTo>
                <a:close/>
              </a:path>
              <a:path w="723264" h="1068070">
                <a:moveTo>
                  <a:pt x="74999" y="32047"/>
                </a:moveTo>
                <a:lnTo>
                  <a:pt x="45763" y="32047"/>
                </a:lnTo>
                <a:lnTo>
                  <a:pt x="65521" y="62350"/>
                </a:lnTo>
                <a:lnTo>
                  <a:pt x="69135" y="58810"/>
                </a:lnTo>
                <a:lnTo>
                  <a:pt x="74814" y="45366"/>
                </a:lnTo>
                <a:lnTo>
                  <a:pt x="74999" y="32047"/>
                </a:lnTo>
                <a:close/>
              </a:path>
              <a:path w="723264" h="1068070">
                <a:moveTo>
                  <a:pt x="121582" y="148252"/>
                </a:moveTo>
                <a:lnTo>
                  <a:pt x="105072" y="159047"/>
                </a:lnTo>
                <a:lnTo>
                  <a:pt x="148379" y="225341"/>
                </a:lnTo>
                <a:lnTo>
                  <a:pt x="164889" y="214546"/>
                </a:lnTo>
                <a:lnTo>
                  <a:pt x="121582" y="148252"/>
                </a:lnTo>
                <a:close/>
              </a:path>
              <a:path w="723264" h="1068070">
                <a:moveTo>
                  <a:pt x="197401" y="264330"/>
                </a:moveTo>
                <a:lnTo>
                  <a:pt x="180891" y="275125"/>
                </a:lnTo>
                <a:lnTo>
                  <a:pt x="224198" y="341546"/>
                </a:lnTo>
                <a:lnTo>
                  <a:pt x="240708" y="330751"/>
                </a:lnTo>
                <a:lnTo>
                  <a:pt x="197401" y="264330"/>
                </a:lnTo>
                <a:close/>
              </a:path>
              <a:path w="723264" h="1068070">
                <a:moveTo>
                  <a:pt x="273220" y="380408"/>
                </a:moveTo>
                <a:lnTo>
                  <a:pt x="256710" y="391330"/>
                </a:lnTo>
                <a:lnTo>
                  <a:pt x="300017" y="457624"/>
                </a:lnTo>
                <a:lnTo>
                  <a:pt x="316527" y="446829"/>
                </a:lnTo>
                <a:lnTo>
                  <a:pt x="273220" y="380408"/>
                </a:lnTo>
                <a:close/>
              </a:path>
              <a:path w="723264" h="1068070">
                <a:moveTo>
                  <a:pt x="349039" y="496613"/>
                </a:moveTo>
                <a:lnTo>
                  <a:pt x="332529" y="507408"/>
                </a:lnTo>
                <a:lnTo>
                  <a:pt x="375836" y="573829"/>
                </a:lnTo>
                <a:lnTo>
                  <a:pt x="392473" y="562907"/>
                </a:lnTo>
                <a:lnTo>
                  <a:pt x="349039" y="496613"/>
                </a:lnTo>
                <a:close/>
              </a:path>
              <a:path w="723264" h="1068070">
                <a:moveTo>
                  <a:pt x="424858" y="612691"/>
                </a:moveTo>
                <a:lnTo>
                  <a:pt x="408348" y="623486"/>
                </a:lnTo>
                <a:lnTo>
                  <a:pt x="451655" y="689907"/>
                </a:lnTo>
                <a:lnTo>
                  <a:pt x="468292" y="679112"/>
                </a:lnTo>
                <a:lnTo>
                  <a:pt x="424858" y="612691"/>
                </a:lnTo>
                <a:close/>
              </a:path>
              <a:path w="723264" h="1068070">
                <a:moveTo>
                  <a:pt x="500677" y="728769"/>
                </a:moveTo>
                <a:lnTo>
                  <a:pt x="484167" y="739691"/>
                </a:lnTo>
                <a:lnTo>
                  <a:pt x="527474" y="805985"/>
                </a:lnTo>
                <a:lnTo>
                  <a:pt x="544111" y="795190"/>
                </a:lnTo>
                <a:lnTo>
                  <a:pt x="500677" y="728769"/>
                </a:lnTo>
                <a:close/>
              </a:path>
              <a:path w="723264" h="1068070">
                <a:moveTo>
                  <a:pt x="576496" y="844974"/>
                </a:moveTo>
                <a:lnTo>
                  <a:pt x="559986" y="855769"/>
                </a:lnTo>
                <a:lnTo>
                  <a:pt x="603293" y="922190"/>
                </a:lnTo>
                <a:lnTo>
                  <a:pt x="619930" y="911268"/>
                </a:lnTo>
                <a:lnTo>
                  <a:pt x="576496" y="844974"/>
                </a:lnTo>
                <a:close/>
              </a:path>
              <a:path w="723264" h="1068070">
                <a:moveTo>
                  <a:pt x="657487" y="1005102"/>
                </a:moveTo>
                <a:lnTo>
                  <a:pt x="653907" y="1008655"/>
                </a:lnTo>
                <a:lnTo>
                  <a:pt x="648251" y="1022123"/>
                </a:lnTo>
                <a:lnTo>
                  <a:pt x="648025" y="1036710"/>
                </a:lnTo>
                <a:lnTo>
                  <a:pt x="653585" y="1050714"/>
                </a:lnTo>
                <a:lnTo>
                  <a:pt x="664231" y="1061515"/>
                </a:lnTo>
                <a:lnTo>
                  <a:pt x="677699" y="1067208"/>
                </a:lnTo>
                <a:lnTo>
                  <a:pt x="692286" y="1067448"/>
                </a:lnTo>
                <a:lnTo>
                  <a:pt x="706290" y="1061890"/>
                </a:lnTo>
                <a:lnTo>
                  <a:pt x="717091" y="1051242"/>
                </a:lnTo>
                <a:lnTo>
                  <a:pt x="722784" y="1037760"/>
                </a:lnTo>
                <a:lnTo>
                  <a:pt x="722824" y="1035347"/>
                </a:lnTo>
                <a:lnTo>
                  <a:pt x="677207" y="1035347"/>
                </a:lnTo>
                <a:lnTo>
                  <a:pt x="657487" y="1005102"/>
                </a:lnTo>
                <a:close/>
              </a:path>
              <a:path w="723264" h="1068070">
                <a:moveTo>
                  <a:pt x="674052" y="994289"/>
                </a:moveTo>
                <a:lnTo>
                  <a:pt x="664634" y="998009"/>
                </a:lnTo>
                <a:lnTo>
                  <a:pt x="657487" y="1005102"/>
                </a:lnTo>
                <a:lnTo>
                  <a:pt x="677207" y="1035347"/>
                </a:lnTo>
                <a:lnTo>
                  <a:pt x="693844" y="1024552"/>
                </a:lnTo>
                <a:lnTo>
                  <a:pt x="674052" y="994289"/>
                </a:lnTo>
                <a:close/>
              </a:path>
              <a:path w="723264" h="1068070">
                <a:moveTo>
                  <a:pt x="678711" y="992449"/>
                </a:moveTo>
                <a:lnTo>
                  <a:pt x="674052" y="994289"/>
                </a:lnTo>
                <a:lnTo>
                  <a:pt x="693844" y="1024552"/>
                </a:lnTo>
                <a:lnTo>
                  <a:pt x="677207" y="1035347"/>
                </a:lnTo>
                <a:lnTo>
                  <a:pt x="722824" y="1035347"/>
                </a:lnTo>
                <a:lnTo>
                  <a:pt x="723024" y="1023135"/>
                </a:lnTo>
                <a:lnTo>
                  <a:pt x="717466" y="1009058"/>
                </a:lnTo>
                <a:lnTo>
                  <a:pt x="706818" y="998331"/>
                </a:lnTo>
                <a:lnTo>
                  <a:pt x="693336" y="992675"/>
                </a:lnTo>
                <a:lnTo>
                  <a:pt x="678711" y="992449"/>
                </a:lnTo>
                <a:close/>
              </a:path>
              <a:path w="723264" h="1068070">
                <a:moveTo>
                  <a:pt x="652315" y="961052"/>
                </a:moveTo>
                <a:lnTo>
                  <a:pt x="635805" y="971847"/>
                </a:lnTo>
                <a:lnTo>
                  <a:pt x="657487" y="1005102"/>
                </a:lnTo>
                <a:lnTo>
                  <a:pt x="664634" y="998009"/>
                </a:lnTo>
                <a:lnTo>
                  <a:pt x="674052" y="994289"/>
                </a:lnTo>
                <a:lnTo>
                  <a:pt x="652315" y="961052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65240" y="3888485"/>
            <a:ext cx="2361565" cy="868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i="1" spc="55" dirty="0">
                <a:solidFill>
                  <a:srgbClr val="D11F2E"/>
                </a:solidFill>
                <a:latin typeface="Georgia"/>
                <a:cs typeface="Georgia"/>
              </a:rPr>
              <a:t>So</a:t>
            </a:r>
            <a:r>
              <a:rPr sz="1400" i="1" spc="80" dirty="0">
                <a:solidFill>
                  <a:srgbClr val="D11F2E"/>
                </a:solidFill>
                <a:latin typeface="Georgia"/>
                <a:cs typeface="Georgia"/>
              </a:rPr>
              <a:t> </a:t>
            </a:r>
            <a:r>
              <a:rPr sz="1400" i="1" spc="-60" dirty="0">
                <a:solidFill>
                  <a:srgbClr val="D11F2E"/>
                </a:solidFill>
                <a:latin typeface="Georgia"/>
                <a:cs typeface="Georgia"/>
              </a:rPr>
              <a:t>t</a:t>
            </a:r>
            <a:r>
              <a:rPr sz="1400" i="1" spc="80" dirty="0">
                <a:solidFill>
                  <a:srgbClr val="D11F2E"/>
                </a:solidFill>
                <a:latin typeface="Georgia"/>
                <a:cs typeface="Georgia"/>
              </a:rPr>
              <a:t>h</a:t>
            </a:r>
            <a:r>
              <a:rPr sz="1400" i="1" spc="30" dirty="0">
                <a:solidFill>
                  <a:srgbClr val="D11F2E"/>
                </a:solidFill>
                <a:latin typeface="Georgia"/>
                <a:cs typeface="Georgia"/>
              </a:rPr>
              <a:t>er</a:t>
            </a:r>
            <a:r>
              <a:rPr sz="1400" i="1" spc="35" dirty="0">
                <a:solidFill>
                  <a:srgbClr val="D11F2E"/>
                </a:solidFill>
                <a:latin typeface="Georgia"/>
                <a:cs typeface="Georgia"/>
              </a:rPr>
              <a:t>e</a:t>
            </a:r>
            <a:r>
              <a:rPr sz="1400" i="1" spc="100" dirty="0">
                <a:solidFill>
                  <a:srgbClr val="D11F2E"/>
                </a:solidFill>
                <a:latin typeface="Georgia"/>
                <a:cs typeface="Georgia"/>
              </a:rPr>
              <a:t> </a:t>
            </a:r>
            <a:r>
              <a:rPr sz="1400" i="1" spc="-50" dirty="0">
                <a:solidFill>
                  <a:srgbClr val="D11F2E"/>
                </a:solidFill>
                <a:latin typeface="Georgia"/>
                <a:cs typeface="Georgia"/>
              </a:rPr>
              <a:t>i</a:t>
            </a:r>
            <a:r>
              <a:rPr sz="1400" i="1" spc="150" dirty="0">
                <a:solidFill>
                  <a:srgbClr val="D11F2E"/>
                </a:solidFill>
                <a:latin typeface="Georgia"/>
                <a:cs typeface="Georgia"/>
              </a:rPr>
              <a:t>s</a:t>
            </a:r>
            <a:r>
              <a:rPr sz="1400" i="1" spc="90" dirty="0">
                <a:solidFill>
                  <a:srgbClr val="D11F2E"/>
                </a:solidFill>
                <a:latin typeface="Georgia"/>
                <a:cs typeface="Georgia"/>
              </a:rPr>
              <a:t> </a:t>
            </a:r>
            <a:r>
              <a:rPr sz="1400" i="1" spc="40" dirty="0">
                <a:solidFill>
                  <a:srgbClr val="D11F2E"/>
                </a:solidFill>
                <a:latin typeface="Georgia"/>
                <a:cs typeface="Georgia"/>
              </a:rPr>
              <a:t>n</a:t>
            </a:r>
            <a:r>
              <a:rPr sz="1400" i="1" spc="5" dirty="0">
                <a:solidFill>
                  <a:srgbClr val="D11F2E"/>
                </a:solidFill>
                <a:latin typeface="Georgia"/>
                <a:cs typeface="Georgia"/>
              </a:rPr>
              <a:t>o</a:t>
            </a:r>
            <a:r>
              <a:rPr sz="1400" i="1" spc="65" dirty="0">
                <a:solidFill>
                  <a:srgbClr val="D11F2E"/>
                </a:solidFill>
                <a:latin typeface="Georgia"/>
                <a:cs typeface="Georgia"/>
              </a:rPr>
              <a:t> </a:t>
            </a:r>
            <a:r>
              <a:rPr sz="1400" i="1" spc="-35" dirty="0">
                <a:solidFill>
                  <a:srgbClr val="D11F2E"/>
                </a:solidFill>
                <a:latin typeface="Georgia"/>
                <a:cs typeface="Georgia"/>
              </a:rPr>
              <a:t>pr</a:t>
            </a:r>
            <a:r>
              <a:rPr sz="1400" i="1" spc="-45" dirty="0">
                <a:solidFill>
                  <a:srgbClr val="D11F2E"/>
                </a:solidFill>
                <a:latin typeface="Georgia"/>
                <a:cs typeface="Georgia"/>
              </a:rPr>
              <a:t>i</a:t>
            </a:r>
            <a:r>
              <a:rPr sz="1400" i="1" spc="-25" dirty="0">
                <a:solidFill>
                  <a:srgbClr val="D11F2E"/>
                </a:solidFill>
                <a:latin typeface="Georgia"/>
                <a:cs typeface="Georgia"/>
              </a:rPr>
              <a:t>m</a:t>
            </a:r>
            <a:r>
              <a:rPr sz="1400" i="1" spc="30" dirty="0">
                <a:solidFill>
                  <a:srgbClr val="D11F2E"/>
                </a:solidFill>
                <a:latin typeface="Georgia"/>
                <a:cs typeface="Georgia"/>
              </a:rPr>
              <a:t>a</a:t>
            </a:r>
            <a:r>
              <a:rPr sz="1400" i="1" spc="-15" dirty="0">
                <a:solidFill>
                  <a:srgbClr val="D11F2E"/>
                </a:solidFill>
                <a:latin typeface="Georgia"/>
                <a:cs typeface="Georgia"/>
              </a:rPr>
              <a:t>ry</a:t>
            </a:r>
            <a:r>
              <a:rPr sz="1400" i="1" spc="135" dirty="0">
                <a:solidFill>
                  <a:srgbClr val="D11F2E"/>
                </a:solidFill>
                <a:latin typeface="Georgia"/>
                <a:cs typeface="Georgia"/>
              </a:rPr>
              <a:t> </a:t>
            </a:r>
            <a:r>
              <a:rPr sz="1400" i="1" spc="95" dirty="0">
                <a:solidFill>
                  <a:srgbClr val="D11F2E"/>
                </a:solidFill>
                <a:latin typeface="Georgia"/>
                <a:cs typeface="Georgia"/>
              </a:rPr>
              <a:t>ke</a:t>
            </a:r>
            <a:r>
              <a:rPr sz="1400" i="1" spc="40" dirty="0">
                <a:solidFill>
                  <a:srgbClr val="D11F2E"/>
                </a:solidFill>
                <a:latin typeface="Georgia"/>
                <a:cs typeface="Georgia"/>
              </a:rPr>
              <a:t>y</a:t>
            </a:r>
            <a:r>
              <a:rPr sz="1400" i="1" spc="-15" dirty="0">
                <a:solidFill>
                  <a:srgbClr val="D11F2E"/>
                </a:solidFill>
                <a:latin typeface="Georgia"/>
                <a:cs typeface="Georgia"/>
              </a:rPr>
              <a:t>!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400" i="1" spc="55" dirty="0">
                <a:solidFill>
                  <a:srgbClr val="D11F2E"/>
                </a:solidFill>
                <a:latin typeface="Georgia"/>
                <a:cs typeface="Georgia"/>
              </a:rPr>
              <a:t>So</a:t>
            </a:r>
            <a:r>
              <a:rPr sz="1400" i="1" spc="80" dirty="0">
                <a:solidFill>
                  <a:srgbClr val="D11F2E"/>
                </a:solidFill>
                <a:latin typeface="Georgia"/>
                <a:cs typeface="Georgia"/>
              </a:rPr>
              <a:t> </a:t>
            </a:r>
            <a:r>
              <a:rPr sz="1400" i="1" spc="155" dirty="0">
                <a:solidFill>
                  <a:srgbClr val="D11F2E"/>
                </a:solidFill>
                <a:latin typeface="Cambria"/>
                <a:cs typeface="Cambria"/>
              </a:rPr>
              <a:t>w</a:t>
            </a:r>
            <a:r>
              <a:rPr sz="1400" i="1" spc="140" dirty="0">
                <a:solidFill>
                  <a:srgbClr val="D11F2E"/>
                </a:solidFill>
                <a:latin typeface="Cambria"/>
                <a:cs typeface="Cambria"/>
              </a:rPr>
              <a:t>h</a:t>
            </a:r>
            <a:r>
              <a:rPr sz="1400" i="1" spc="110" dirty="0">
                <a:solidFill>
                  <a:srgbClr val="D11F2E"/>
                </a:solidFill>
                <a:latin typeface="Cambria"/>
                <a:cs typeface="Cambria"/>
              </a:rPr>
              <a:t>a</a:t>
            </a:r>
            <a:r>
              <a:rPr sz="1400" i="1" spc="-10" dirty="0">
                <a:solidFill>
                  <a:srgbClr val="D11F2E"/>
                </a:solidFill>
                <a:latin typeface="Cambria"/>
                <a:cs typeface="Cambria"/>
              </a:rPr>
              <a:t>t</a:t>
            </a:r>
            <a:r>
              <a:rPr sz="1400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i="1" spc="-15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i="1" spc="105" dirty="0">
                <a:solidFill>
                  <a:srgbClr val="D11F2E"/>
                </a:solidFill>
                <a:latin typeface="Cambria"/>
                <a:cs typeface="Cambria"/>
              </a:rPr>
              <a:t>do</a:t>
            </a:r>
            <a:r>
              <a:rPr sz="1400" i="1" spc="11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i="1" spc="150" dirty="0">
                <a:solidFill>
                  <a:srgbClr val="D11F2E"/>
                </a:solidFill>
                <a:latin typeface="Cambria"/>
                <a:cs typeface="Cambria"/>
              </a:rPr>
              <a:t>w</a:t>
            </a:r>
            <a:r>
              <a:rPr sz="1400" i="1" spc="114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400" i="1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i="1" spc="-14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i="1" spc="175" dirty="0">
                <a:solidFill>
                  <a:srgbClr val="D11F2E"/>
                </a:solidFill>
                <a:latin typeface="Cambria"/>
                <a:cs typeface="Cambria"/>
              </a:rPr>
              <a:t>do</a:t>
            </a:r>
            <a:r>
              <a:rPr sz="1400" i="1" spc="235" dirty="0">
                <a:solidFill>
                  <a:srgbClr val="D11F2E"/>
                </a:solidFill>
                <a:latin typeface="Cambria"/>
                <a:cs typeface="Cambria"/>
              </a:rPr>
              <a:t>…</a:t>
            </a:r>
            <a:r>
              <a:rPr sz="1400" i="1" spc="185" dirty="0">
                <a:solidFill>
                  <a:srgbClr val="D11F2E"/>
                </a:solidFill>
                <a:latin typeface="Cambria"/>
                <a:cs typeface="Cambria"/>
              </a:rPr>
              <a:t>?</a:t>
            </a:r>
            <a:endParaRPr sz="1400">
              <a:latin typeface="Cambria"/>
              <a:cs typeface="Cambria"/>
            </a:endParaRPr>
          </a:p>
          <a:p>
            <a:pPr marL="12700" marR="5080" indent="-2540" algn="ctr">
              <a:lnSpc>
                <a:spcPct val="100000"/>
              </a:lnSpc>
              <a:spcBef>
                <a:spcPts val="10"/>
              </a:spcBef>
            </a:pPr>
            <a:r>
              <a:rPr sz="1400" b="1" i="1" u="sng" spc="100" dirty="0">
                <a:solidFill>
                  <a:srgbClr val="D11F2E"/>
                </a:solidFill>
                <a:latin typeface="Cambria"/>
                <a:cs typeface="Cambria"/>
              </a:rPr>
              <a:t>W</a:t>
            </a:r>
            <a:r>
              <a:rPr sz="1400" b="1" i="1" u="sng" spc="85" dirty="0">
                <a:solidFill>
                  <a:srgbClr val="D11F2E"/>
                </a:solidFill>
                <a:latin typeface="Cambria"/>
                <a:cs typeface="Cambria"/>
              </a:rPr>
              <a:t>e </a:t>
            </a:r>
            <a:r>
              <a:rPr sz="1400" b="1" i="1" u="sng" spc="-145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u="sng" spc="150" dirty="0">
                <a:solidFill>
                  <a:srgbClr val="D11F2E"/>
                </a:solidFill>
                <a:latin typeface="Cambria"/>
                <a:cs typeface="Cambria"/>
              </a:rPr>
              <a:t>c</a:t>
            </a:r>
            <a:r>
              <a:rPr sz="1400" b="1" i="1" u="sng" spc="60" dirty="0">
                <a:solidFill>
                  <a:srgbClr val="D11F2E"/>
                </a:solidFill>
                <a:latin typeface="Cambria"/>
                <a:cs typeface="Cambria"/>
              </a:rPr>
              <a:t>r</a:t>
            </a:r>
            <a:r>
              <a:rPr sz="1400" b="1" i="1" u="sng" spc="85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400" b="1" i="1" u="sng" spc="155" dirty="0">
                <a:solidFill>
                  <a:srgbClr val="D11F2E"/>
                </a:solidFill>
                <a:latin typeface="Cambria"/>
                <a:cs typeface="Cambria"/>
              </a:rPr>
              <a:t>a</a:t>
            </a:r>
            <a:r>
              <a:rPr sz="1400" b="1" i="1" u="sng" spc="95" dirty="0">
                <a:solidFill>
                  <a:srgbClr val="D11F2E"/>
                </a:solidFill>
                <a:latin typeface="Cambria"/>
                <a:cs typeface="Cambria"/>
              </a:rPr>
              <a:t>t</a:t>
            </a:r>
            <a:r>
              <a:rPr sz="1400" b="1" i="1" u="sng" spc="85" dirty="0">
                <a:solidFill>
                  <a:srgbClr val="D11F2E"/>
                </a:solidFill>
                <a:latin typeface="Cambria"/>
                <a:cs typeface="Cambria"/>
              </a:rPr>
              <a:t>e</a:t>
            </a:r>
            <a:r>
              <a:rPr sz="1400" b="1" i="1" u="sng" spc="135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u="sng" spc="105" dirty="0">
                <a:solidFill>
                  <a:srgbClr val="D11F2E"/>
                </a:solidFill>
                <a:latin typeface="Cambria"/>
                <a:cs typeface="Cambria"/>
              </a:rPr>
              <a:t>ou</a:t>
            </a:r>
            <a:r>
              <a:rPr sz="1400" b="1" i="1" u="sng" spc="60" dirty="0">
                <a:solidFill>
                  <a:srgbClr val="D11F2E"/>
                </a:solidFill>
                <a:latin typeface="Cambria"/>
                <a:cs typeface="Cambria"/>
              </a:rPr>
              <a:t>r</a:t>
            </a:r>
            <a:r>
              <a:rPr sz="1400" b="1" i="1" u="sng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u="sng" spc="-155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u="sng" spc="110" dirty="0">
                <a:solidFill>
                  <a:srgbClr val="D11F2E"/>
                </a:solidFill>
                <a:latin typeface="Cambria"/>
                <a:cs typeface="Cambria"/>
              </a:rPr>
              <a:t>own</a:t>
            </a:r>
            <a:r>
              <a:rPr sz="1400" b="1" i="1" spc="35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u="sng" spc="100" dirty="0">
                <a:solidFill>
                  <a:srgbClr val="D11F2E"/>
                </a:solidFill>
                <a:latin typeface="Cambria"/>
                <a:cs typeface="Cambria"/>
              </a:rPr>
              <a:t>prim</a:t>
            </a:r>
            <a:r>
              <a:rPr sz="1400" b="1" i="1" u="sng" spc="155" dirty="0">
                <a:solidFill>
                  <a:srgbClr val="D11F2E"/>
                </a:solidFill>
                <a:latin typeface="Cambria"/>
                <a:cs typeface="Cambria"/>
              </a:rPr>
              <a:t>a</a:t>
            </a:r>
            <a:r>
              <a:rPr sz="1400" b="1" i="1" u="sng" spc="60" dirty="0">
                <a:solidFill>
                  <a:srgbClr val="D11F2E"/>
                </a:solidFill>
                <a:latin typeface="Cambria"/>
                <a:cs typeface="Cambria"/>
              </a:rPr>
              <a:t>r</a:t>
            </a:r>
            <a:r>
              <a:rPr sz="1400" b="1" i="1" u="sng" spc="140" dirty="0">
                <a:solidFill>
                  <a:srgbClr val="D11F2E"/>
                </a:solidFill>
                <a:latin typeface="Cambria"/>
                <a:cs typeface="Cambria"/>
              </a:rPr>
              <a:t>y</a:t>
            </a:r>
            <a:r>
              <a:rPr sz="1400" b="1" i="1" u="sng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u="sng" spc="-15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u="sng" spc="155" dirty="0">
                <a:solidFill>
                  <a:srgbClr val="D11F2E"/>
                </a:solidFill>
                <a:latin typeface="Cambria"/>
                <a:cs typeface="Cambria"/>
              </a:rPr>
              <a:t>ke</a:t>
            </a:r>
            <a:r>
              <a:rPr sz="1400" b="1" i="1" u="sng" spc="140" dirty="0">
                <a:solidFill>
                  <a:srgbClr val="D11F2E"/>
                </a:solidFill>
                <a:latin typeface="Cambria"/>
                <a:cs typeface="Cambria"/>
              </a:rPr>
              <a:t>y</a:t>
            </a:r>
            <a:r>
              <a:rPr sz="1400" b="1" i="1" u="sng" spc="145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u="sng" spc="-200" dirty="0">
                <a:solidFill>
                  <a:srgbClr val="D11F2E"/>
                </a:solidFill>
                <a:latin typeface="Cambria"/>
                <a:cs typeface="Cambria"/>
              </a:rPr>
              <a:t>(</a:t>
            </a:r>
            <a:r>
              <a:rPr sz="1400" b="1" i="1" u="sng" spc="105" dirty="0">
                <a:solidFill>
                  <a:srgbClr val="D11F2E"/>
                </a:solidFill>
                <a:latin typeface="Cambria"/>
                <a:cs typeface="Cambria"/>
              </a:rPr>
              <a:t>v</a:t>
            </a:r>
            <a:r>
              <a:rPr sz="1400" b="1" i="1" u="sng" spc="50" dirty="0">
                <a:solidFill>
                  <a:srgbClr val="D11F2E"/>
                </a:solidFill>
                <a:latin typeface="Cambria"/>
                <a:cs typeface="Cambria"/>
              </a:rPr>
              <a:t>i</a:t>
            </a:r>
            <a:r>
              <a:rPr sz="1400" b="1" i="1" u="sng" spc="60" dirty="0">
                <a:solidFill>
                  <a:srgbClr val="D11F2E"/>
                </a:solidFill>
                <a:latin typeface="Cambria"/>
                <a:cs typeface="Cambria"/>
              </a:rPr>
              <a:t>r</a:t>
            </a:r>
            <a:r>
              <a:rPr sz="1400" b="1" i="1" u="sng" spc="95" dirty="0">
                <a:solidFill>
                  <a:srgbClr val="D11F2E"/>
                </a:solidFill>
                <a:latin typeface="Cambria"/>
                <a:cs typeface="Cambria"/>
              </a:rPr>
              <a:t>t</a:t>
            </a:r>
            <a:r>
              <a:rPr sz="1400" b="1" i="1" u="sng" spc="135" dirty="0">
                <a:solidFill>
                  <a:srgbClr val="D11F2E"/>
                </a:solidFill>
                <a:latin typeface="Cambria"/>
                <a:cs typeface="Cambria"/>
              </a:rPr>
              <a:t>u</a:t>
            </a:r>
            <a:r>
              <a:rPr sz="1400" b="1" i="1" u="sng" spc="155" dirty="0">
                <a:solidFill>
                  <a:srgbClr val="D11F2E"/>
                </a:solidFill>
                <a:latin typeface="Cambria"/>
                <a:cs typeface="Cambria"/>
              </a:rPr>
              <a:t>a</a:t>
            </a:r>
            <a:r>
              <a:rPr sz="1400" b="1" i="1" u="sng" spc="114" dirty="0">
                <a:solidFill>
                  <a:srgbClr val="D11F2E"/>
                </a:solidFill>
                <a:latin typeface="Cambria"/>
                <a:cs typeface="Cambria"/>
              </a:rPr>
              <a:t>l</a:t>
            </a:r>
            <a:r>
              <a:rPr sz="1400" b="1" i="1" u="sng" spc="140" dirty="0">
                <a:solidFill>
                  <a:srgbClr val="D11F2E"/>
                </a:solidFill>
                <a:latin typeface="Cambria"/>
                <a:cs typeface="Cambria"/>
              </a:rPr>
              <a:t> </a:t>
            </a:r>
            <a:r>
              <a:rPr sz="1400" b="1" i="1" u="sng" spc="155" dirty="0">
                <a:solidFill>
                  <a:srgbClr val="D11F2E"/>
                </a:solidFill>
                <a:latin typeface="Cambria"/>
                <a:cs typeface="Cambria"/>
              </a:rPr>
              <a:t>ke</a:t>
            </a:r>
            <a:r>
              <a:rPr sz="1400" b="1" i="1" u="sng" spc="-30" dirty="0">
                <a:solidFill>
                  <a:srgbClr val="D11F2E"/>
                </a:solidFill>
                <a:latin typeface="Cambria"/>
                <a:cs typeface="Cambria"/>
              </a:rPr>
              <a:t>y)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74826" y="5867283"/>
            <a:ext cx="1548130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0100"/>
              </a:lnSpc>
            </a:pPr>
            <a:r>
              <a:rPr sz="1600" b="1" spc="85" dirty="0">
                <a:latin typeface="Cambria"/>
                <a:cs typeface="Cambria"/>
              </a:rPr>
              <a:t>T</a:t>
            </a:r>
            <a:r>
              <a:rPr sz="1600" b="1" spc="80" dirty="0">
                <a:latin typeface="Cambria"/>
                <a:cs typeface="Cambria"/>
              </a:rPr>
              <a:t>o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50" dirty="0">
                <a:latin typeface="Cambria"/>
                <a:cs typeface="Cambria"/>
              </a:rPr>
              <a:t> </a:t>
            </a:r>
            <a:r>
              <a:rPr sz="1600" b="1" spc="114" dirty="0">
                <a:latin typeface="Cambria"/>
                <a:cs typeface="Cambria"/>
              </a:rPr>
              <a:t>pu</a:t>
            </a:r>
            <a:r>
              <a:rPr sz="1600" b="1" spc="70" dirty="0">
                <a:latin typeface="Cambria"/>
                <a:cs typeface="Cambria"/>
              </a:rPr>
              <a:t>t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45" dirty="0">
                <a:latin typeface="Cambria"/>
                <a:cs typeface="Cambria"/>
              </a:rPr>
              <a:t> </a:t>
            </a:r>
            <a:r>
              <a:rPr sz="1600" b="1" spc="105" dirty="0">
                <a:latin typeface="Cambria"/>
                <a:cs typeface="Cambria"/>
              </a:rPr>
              <a:t>t</a:t>
            </a:r>
            <a:r>
              <a:rPr sz="1600" b="1" spc="160" dirty="0">
                <a:latin typeface="Cambria"/>
                <a:cs typeface="Cambria"/>
              </a:rPr>
              <a:t>h</a:t>
            </a:r>
            <a:r>
              <a:rPr sz="1600" b="1" spc="80" dirty="0">
                <a:latin typeface="Cambria"/>
                <a:cs typeface="Cambria"/>
              </a:rPr>
              <a:t>is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30" dirty="0">
                <a:latin typeface="Cambria"/>
                <a:cs typeface="Cambria"/>
              </a:rPr>
              <a:t> </a:t>
            </a:r>
            <a:r>
              <a:rPr sz="1600" b="1" spc="95" dirty="0">
                <a:latin typeface="Cambria"/>
                <a:cs typeface="Cambria"/>
              </a:rPr>
              <a:t>in</a:t>
            </a:r>
            <a:r>
              <a:rPr sz="1600" b="1" spc="45" dirty="0">
                <a:latin typeface="Cambria"/>
                <a:cs typeface="Cambria"/>
              </a:rPr>
              <a:t> </a:t>
            </a:r>
            <a:r>
              <a:rPr sz="1600" b="1" spc="75" dirty="0">
                <a:latin typeface="Cambria"/>
                <a:cs typeface="Cambria"/>
              </a:rPr>
              <a:t>fi</a:t>
            </a:r>
            <a:r>
              <a:rPr sz="1600" b="1" spc="45" dirty="0">
                <a:latin typeface="Cambria"/>
                <a:cs typeface="Cambria"/>
              </a:rPr>
              <a:t>r</a:t>
            </a:r>
            <a:r>
              <a:rPr sz="1600" b="1" spc="35" dirty="0">
                <a:latin typeface="Cambria"/>
                <a:cs typeface="Cambria"/>
              </a:rPr>
              <a:t>s</a:t>
            </a:r>
            <a:r>
              <a:rPr sz="1600" b="1" spc="150" dirty="0">
                <a:latin typeface="Cambria"/>
                <a:cs typeface="Cambria"/>
              </a:rPr>
              <a:t>t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45" dirty="0">
                <a:latin typeface="Cambria"/>
                <a:cs typeface="Cambria"/>
              </a:rPr>
              <a:t> </a:t>
            </a:r>
            <a:r>
              <a:rPr sz="1600" b="1" spc="110" dirty="0">
                <a:latin typeface="Cambria"/>
                <a:cs typeface="Cambria"/>
              </a:rPr>
              <a:t>n</a:t>
            </a:r>
            <a:r>
              <a:rPr sz="1600" b="1" spc="70" dirty="0">
                <a:latin typeface="Cambria"/>
                <a:cs typeface="Cambria"/>
              </a:rPr>
              <a:t>o</a:t>
            </a:r>
            <a:r>
              <a:rPr sz="1600" b="1" spc="55" dirty="0">
                <a:latin typeface="Cambria"/>
                <a:cs typeface="Cambria"/>
              </a:rPr>
              <a:t>r</a:t>
            </a:r>
            <a:r>
              <a:rPr sz="1600" b="1" spc="100" dirty="0">
                <a:latin typeface="Cambria"/>
                <a:cs typeface="Cambria"/>
              </a:rPr>
              <a:t>m</a:t>
            </a:r>
            <a:r>
              <a:rPr sz="1600" b="1" spc="55" dirty="0">
                <a:latin typeface="Cambria"/>
                <a:cs typeface="Cambria"/>
              </a:rPr>
              <a:t>al</a:t>
            </a:r>
            <a:r>
              <a:rPr sz="1600" b="1" spc="25" dirty="0">
                <a:latin typeface="Cambria"/>
                <a:cs typeface="Cambria"/>
              </a:rPr>
              <a:t> </a:t>
            </a:r>
            <a:r>
              <a:rPr sz="1600" b="1" spc="80" dirty="0">
                <a:latin typeface="Cambria"/>
                <a:cs typeface="Cambria"/>
              </a:rPr>
              <a:t>f</a:t>
            </a:r>
            <a:r>
              <a:rPr sz="1600" b="1" spc="70" dirty="0">
                <a:latin typeface="Cambria"/>
                <a:cs typeface="Cambria"/>
              </a:rPr>
              <a:t>o</a:t>
            </a:r>
            <a:r>
              <a:rPr sz="1600" b="1" spc="80" dirty="0">
                <a:latin typeface="Cambria"/>
                <a:cs typeface="Cambria"/>
              </a:rPr>
              <a:t>rm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45" dirty="0">
                <a:latin typeface="Cambria"/>
                <a:cs typeface="Cambria"/>
              </a:rPr>
              <a:t> </a:t>
            </a:r>
            <a:r>
              <a:rPr sz="1600" b="1" spc="-10" dirty="0">
                <a:latin typeface="Cambria"/>
                <a:cs typeface="Cambria"/>
              </a:rPr>
              <a:t>w</a:t>
            </a:r>
            <a:r>
              <a:rPr sz="1600" b="1" spc="75" dirty="0">
                <a:latin typeface="Cambria"/>
                <a:cs typeface="Cambria"/>
              </a:rPr>
              <a:t>e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60" dirty="0">
                <a:latin typeface="Cambria"/>
                <a:cs typeface="Cambria"/>
              </a:rPr>
              <a:t> </a:t>
            </a:r>
            <a:r>
              <a:rPr sz="1600" b="1" spc="120" dirty="0">
                <a:latin typeface="Cambria"/>
                <a:cs typeface="Cambria"/>
              </a:rPr>
              <a:t>must: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19400" y="5951220"/>
            <a:ext cx="360045" cy="504825"/>
          </a:xfrm>
          <a:custGeom>
            <a:avLst/>
            <a:gdLst/>
            <a:ahLst/>
            <a:cxnLst/>
            <a:rect l="l" t="t" r="r" b="b"/>
            <a:pathLst>
              <a:path w="360044" h="504825">
                <a:moveTo>
                  <a:pt x="179831" y="0"/>
                </a:moveTo>
                <a:lnTo>
                  <a:pt x="0" y="0"/>
                </a:lnTo>
                <a:lnTo>
                  <a:pt x="179831" y="252222"/>
                </a:lnTo>
                <a:lnTo>
                  <a:pt x="0" y="504444"/>
                </a:lnTo>
                <a:lnTo>
                  <a:pt x="179831" y="504444"/>
                </a:lnTo>
                <a:lnTo>
                  <a:pt x="359663" y="252222"/>
                </a:lnTo>
                <a:lnTo>
                  <a:pt x="179831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99282" y="5977254"/>
            <a:ext cx="120713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6364">
              <a:lnSpc>
                <a:spcPts val="1730"/>
              </a:lnSpc>
            </a:pPr>
            <a:r>
              <a:rPr sz="1600" i="1" spc="-160" dirty="0">
                <a:latin typeface="Georgia"/>
                <a:cs typeface="Georgia"/>
              </a:rPr>
              <a:t>I</a:t>
            </a:r>
            <a:r>
              <a:rPr sz="1600" i="1" spc="75" dirty="0">
                <a:latin typeface="Georgia"/>
                <a:cs typeface="Georgia"/>
              </a:rPr>
              <a:t>de</a:t>
            </a:r>
            <a:r>
              <a:rPr sz="1600" i="1" spc="95" dirty="0">
                <a:latin typeface="Georgia"/>
                <a:cs typeface="Georgia"/>
              </a:rPr>
              <a:t>n</a:t>
            </a:r>
            <a:r>
              <a:rPr sz="1600" i="1" spc="-25" dirty="0">
                <a:latin typeface="Georgia"/>
                <a:cs typeface="Georgia"/>
              </a:rPr>
              <a:t>ti</a:t>
            </a:r>
            <a:r>
              <a:rPr sz="1600" i="1" spc="70" dirty="0">
                <a:latin typeface="Georgia"/>
                <a:cs typeface="Georgia"/>
              </a:rPr>
              <a:t>f</a:t>
            </a:r>
            <a:r>
              <a:rPr sz="1600" i="1" spc="60" dirty="0">
                <a:latin typeface="Georgia"/>
                <a:cs typeface="Georgia"/>
              </a:rPr>
              <a:t>y</a:t>
            </a:r>
            <a:r>
              <a:rPr sz="1600" i="1" spc="90" dirty="0">
                <a:latin typeface="Georgia"/>
                <a:cs typeface="Georgia"/>
              </a:rPr>
              <a:t> </a:t>
            </a:r>
            <a:r>
              <a:rPr sz="1600" i="1" spc="70" dirty="0">
                <a:latin typeface="Georgia"/>
                <a:cs typeface="Georgia"/>
              </a:rPr>
              <a:t>a</a:t>
            </a:r>
            <a:r>
              <a:rPr sz="1600" i="1" spc="30" dirty="0">
                <a:latin typeface="Georgia"/>
                <a:cs typeface="Georgia"/>
              </a:rPr>
              <a:t> </a:t>
            </a:r>
            <a:r>
              <a:rPr sz="1600" i="1" spc="-45" dirty="0">
                <a:latin typeface="Georgia"/>
                <a:cs typeface="Georgia"/>
              </a:rPr>
              <a:t>pr</a:t>
            </a:r>
            <a:r>
              <a:rPr sz="1600" i="1" spc="-40" dirty="0">
                <a:latin typeface="Georgia"/>
                <a:cs typeface="Georgia"/>
              </a:rPr>
              <a:t>i</a:t>
            </a:r>
            <a:r>
              <a:rPr sz="1600" i="1" spc="-20" dirty="0">
                <a:latin typeface="Georgia"/>
                <a:cs typeface="Georgia"/>
              </a:rPr>
              <a:t>m</a:t>
            </a:r>
            <a:r>
              <a:rPr sz="1600" i="1" spc="50" dirty="0">
                <a:latin typeface="Georgia"/>
                <a:cs typeface="Georgia"/>
              </a:rPr>
              <a:t>a</a:t>
            </a:r>
            <a:r>
              <a:rPr sz="1600" i="1" spc="-20" dirty="0">
                <a:latin typeface="Georgia"/>
                <a:cs typeface="Georgia"/>
              </a:rPr>
              <a:t>ry</a:t>
            </a:r>
            <a:r>
              <a:rPr sz="1600" i="1" spc="150" dirty="0">
                <a:latin typeface="Georgia"/>
                <a:cs typeface="Georgia"/>
              </a:rPr>
              <a:t> </a:t>
            </a:r>
            <a:r>
              <a:rPr sz="1600" i="1" spc="85" dirty="0">
                <a:latin typeface="Georgia"/>
                <a:cs typeface="Georgia"/>
              </a:rPr>
              <a:t>key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26508" y="5951220"/>
            <a:ext cx="360045" cy="504825"/>
          </a:xfrm>
          <a:custGeom>
            <a:avLst/>
            <a:gdLst/>
            <a:ahLst/>
            <a:cxnLst/>
            <a:rect l="l" t="t" r="r" b="b"/>
            <a:pathLst>
              <a:path w="360045" h="504825">
                <a:moveTo>
                  <a:pt x="179831" y="0"/>
                </a:moveTo>
                <a:lnTo>
                  <a:pt x="0" y="0"/>
                </a:lnTo>
                <a:lnTo>
                  <a:pt x="179831" y="252222"/>
                </a:lnTo>
                <a:lnTo>
                  <a:pt x="0" y="504444"/>
                </a:lnTo>
                <a:lnTo>
                  <a:pt x="179831" y="504444"/>
                </a:lnTo>
                <a:lnTo>
                  <a:pt x="359663" y="252222"/>
                </a:lnTo>
                <a:lnTo>
                  <a:pt x="179831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54573" y="5864235"/>
            <a:ext cx="1708785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90100"/>
              </a:lnSpc>
            </a:pPr>
            <a:r>
              <a:rPr sz="1600" i="1" spc="20" dirty="0">
                <a:latin typeface="Georgia"/>
                <a:cs typeface="Georgia"/>
              </a:rPr>
              <a:t>Re</a:t>
            </a:r>
            <a:r>
              <a:rPr sz="1600" i="1" spc="15" dirty="0">
                <a:latin typeface="Georgia"/>
                <a:cs typeface="Georgia"/>
              </a:rPr>
              <a:t>m</a:t>
            </a:r>
            <a:r>
              <a:rPr sz="1600" i="1" spc="50" dirty="0">
                <a:latin typeface="Georgia"/>
                <a:cs typeface="Georgia"/>
              </a:rPr>
              <a:t>ode</a:t>
            </a:r>
            <a:r>
              <a:rPr sz="1600" i="1" spc="30" dirty="0">
                <a:latin typeface="Georgia"/>
                <a:cs typeface="Georgia"/>
              </a:rPr>
              <a:t>l</a:t>
            </a:r>
            <a:r>
              <a:rPr sz="1600" i="1" spc="140" dirty="0">
                <a:latin typeface="Georgia"/>
                <a:cs typeface="Georgia"/>
              </a:rPr>
              <a:t> </a:t>
            </a:r>
            <a:r>
              <a:rPr sz="1600" i="1" spc="-55" dirty="0">
                <a:latin typeface="Georgia"/>
                <a:cs typeface="Georgia"/>
              </a:rPr>
              <a:t>t</a:t>
            </a:r>
            <a:r>
              <a:rPr sz="1600" i="1" spc="80" dirty="0">
                <a:latin typeface="Georgia"/>
                <a:cs typeface="Georgia"/>
              </a:rPr>
              <a:t>h</a:t>
            </a:r>
            <a:r>
              <a:rPr sz="1600" i="1" spc="105" dirty="0">
                <a:latin typeface="Georgia"/>
                <a:cs typeface="Georgia"/>
              </a:rPr>
              <a:t>e</a:t>
            </a:r>
            <a:r>
              <a:rPr sz="1600" i="1" spc="50" dirty="0">
                <a:latin typeface="Georgia"/>
                <a:cs typeface="Georgia"/>
              </a:rPr>
              <a:t> </a:t>
            </a:r>
            <a:r>
              <a:rPr sz="1600" i="1" spc="-30" dirty="0">
                <a:latin typeface="Georgia"/>
                <a:cs typeface="Georgia"/>
              </a:rPr>
              <a:t>m</a:t>
            </a:r>
            <a:r>
              <a:rPr sz="1600" i="1" spc="60" dirty="0">
                <a:latin typeface="Georgia"/>
                <a:cs typeface="Georgia"/>
              </a:rPr>
              <a:t>u</a:t>
            </a:r>
            <a:r>
              <a:rPr sz="1600" i="1" spc="-5" dirty="0">
                <a:latin typeface="Georgia"/>
                <a:cs typeface="Georgia"/>
              </a:rPr>
              <a:t>l</a:t>
            </a:r>
            <a:r>
              <a:rPr sz="1600" i="1" spc="-35" dirty="0">
                <a:latin typeface="Georgia"/>
                <a:cs typeface="Georgia"/>
              </a:rPr>
              <a:t>ti</a:t>
            </a:r>
            <a:r>
              <a:rPr sz="1600" i="1" spc="-90" dirty="0">
                <a:latin typeface="Georgia"/>
                <a:cs typeface="Georgia"/>
              </a:rPr>
              <a:t>-</a:t>
            </a:r>
            <a:r>
              <a:rPr sz="1600" i="1" spc="10" dirty="0">
                <a:latin typeface="Georgia"/>
                <a:cs typeface="Georgia"/>
              </a:rPr>
              <a:t>v</a:t>
            </a:r>
            <a:r>
              <a:rPr sz="1600" i="1" spc="50" dirty="0">
                <a:latin typeface="Georgia"/>
                <a:cs typeface="Georgia"/>
              </a:rPr>
              <a:t>a</a:t>
            </a:r>
            <a:r>
              <a:rPr sz="1600" i="1" spc="20" dirty="0">
                <a:latin typeface="Georgia"/>
                <a:cs typeface="Georgia"/>
              </a:rPr>
              <a:t>l</a:t>
            </a:r>
            <a:r>
              <a:rPr sz="1600" i="1" spc="25" dirty="0">
                <a:latin typeface="Georgia"/>
                <a:cs typeface="Georgia"/>
              </a:rPr>
              <a:t>u</a:t>
            </a:r>
            <a:r>
              <a:rPr sz="1600" i="1" spc="114" dirty="0">
                <a:latin typeface="Georgia"/>
                <a:cs typeface="Georgia"/>
              </a:rPr>
              <a:t>e</a:t>
            </a:r>
            <a:r>
              <a:rPr sz="1600" i="1" spc="100" dirty="0">
                <a:latin typeface="Georgia"/>
                <a:cs typeface="Georgia"/>
              </a:rPr>
              <a:t>d</a:t>
            </a:r>
            <a:r>
              <a:rPr sz="1600" i="1" spc="40" dirty="0">
                <a:latin typeface="Georgia"/>
                <a:cs typeface="Georgia"/>
              </a:rPr>
              <a:t> a</a:t>
            </a:r>
            <a:r>
              <a:rPr sz="1600" i="1" spc="-30" dirty="0">
                <a:latin typeface="Georgia"/>
                <a:cs typeface="Georgia"/>
              </a:rPr>
              <a:t>t</a:t>
            </a:r>
            <a:r>
              <a:rPr sz="1600" i="1" spc="-50" dirty="0">
                <a:latin typeface="Georgia"/>
                <a:cs typeface="Georgia"/>
              </a:rPr>
              <a:t>t</a:t>
            </a:r>
            <a:r>
              <a:rPr sz="1600" i="1" spc="-60" dirty="0">
                <a:latin typeface="Georgia"/>
                <a:cs typeface="Georgia"/>
              </a:rPr>
              <a:t>r</a:t>
            </a:r>
            <a:r>
              <a:rPr sz="1600" i="1" spc="35" dirty="0">
                <a:latin typeface="Georgia"/>
                <a:cs typeface="Georgia"/>
              </a:rPr>
              <a:t>ibu</a:t>
            </a:r>
            <a:r>
              <a:rPr sz="1600" i="1" spc="45" dirty="0">
                <a:latin typeface="Georgia"/>
                <a:cs typeface="Georgia"/>
              </a:rPr>
              <a:t>te</a:t>
            </a:r>
            <a:r>
              <a:rPr sz="1600" i="1" spc="140" dirty="0">
                <a:latin typeface="Georgia"/>
                <a:cs typeface="Georgia"/>
              </a:rPr>
              <a:t> </a:t>
            </a:r>
            <a:r>
              <a:rPr sz="1600" i="1" spc="5" dirty="0">
                <a:latin typeface="Georgia"/>
                <a:cs typeface="Georgia"/>
              </a:rPr>
              <a:t>of</a:t>
            </a:r>
            <a:r>
              <a:rPr sz="1600" i="1" spc="100" dirty="0">
                <a:latin typeface="Georgia"/>
                <a:cs typeface="Georgia"/>
              </a:rPr>
              <a:t> </a:t>
            </a:r>
            <a:r>
              <a:rPr sz="1600" i="1" spc="-10" dirty="0">
                <a:latin typeface="Georgia"/>
                <a:cs typeface="Georgia"/>
              </a:rPr>
              <a:t>N</a:t>
            </a:r>
            <a:r>
              <a:rPr sz="1600" i="1" spc="-35" dirty="0">
                <a:latin typeface="Georgia"/>
                <a:cs typeface="Georgia"/>
              </a:rPr>
              <a:t>a</a:t>
            </a:r>
            <a:r>
              <a:rPr sz="1600" i="1" spc="-30" dirty="0">
                <a:latin typeface="Georgia"/>
                <a:cs typeface="Georgia"/>
              </a:rPr>
              <a:t>m</a:t>
            </a:r>
            <a:r>
              <a:rPr sz="1600" i="1" spc="105" dirty="0">
                <a:latin typeface="Georgia"/>
                <a:cs typeface="Georgia"/>
              </a:rPr>
              <a:t>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229856" y="5951220"/>
            <a:ext cx="361315" cy="504825"/>
          </a:xfrm>
          <a:custGeom>
            <a:avLst/>
            <a:gdLst/>
            <a:ahLst/>
            <a:cxnLst/>
            <a:rect l="l" t="t" r="r" b="b"/>
            <a:pathLst>
              <a:path w="361315" h="504825">
                <a:moveTo>
                  <a:pt x="180594" y="0"/>
                </a:moveTo>
                <a:lnTo>
                  <a:pt x="0" y="0"/>
                </a:lnTo>
                <a:lnTo>
                  <a:pt x="180594" y="252222"/>
                </a:lnTo>
                <a:lnTo>
                  <a:pt x="0" y="504444"/>
                </a:lnTo>
                <a:lnTo>
                  <a:pt x="180594" y="504444"/>
                </a:lnTo>
                <a:lnTo>
                  <a:pt x="361188" y="252222"/>
                </a:lnTo>
                <a:lnTo>
                  <a:pt x="180594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785607" y="5864235"/>
            <a:ext cx="1835785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0100"/>
              </a:lnSpc>
            </a:pPr>
            <a:r>
              <a:rPr sz="1600" i="1" spc="20" dirty="0">
                <a:latin typeface="Georgia"/>
                <a:cs typeface="Georgia"/>
              </a:rPr>
              <a:t>Re</a:t>
            </a:r>
            <a:r>
              <a:rPr sz="1600" i="1" spc="15" dirty="0">
                <a:latin typeface="Georgia"/>
                <a:cs typeface="Georgia"/>
              </a:rPr>
              <a:t>m</a:t>
            </a:r>
            <a:r>
              <a:rPr sz="1600" i="1" spc="50" dirty="0">
                <a:latin typeface="Georgia"/>
                <a:cs typeface="Georgia"/>
              </a:rPr>
              <a:t>ode</a:t>
            </a:r>
            <a:r>
              <a:rPr sz="1600" i="1" spc="30" dirty="0">
                <a:latin typeface="Georgia"/>
                <a:cs typeface="Georgia"/>
              </a:rPr>
              <a:t>l</a:t>
            </a:r>
            <a:r>
              <a:rPr sz="1600" i="1" spc="140" dirty="0">
                <a:latin typeface="Georgia"/>
                <a:cs typeface="Georgia"/>
              </a:rPr>
              <a:t> </a:t>
            </a:r>
            <a:r>
              <a:rPr sz="1600" i="1" spc="-55" dirty="0">
                <a:latin typeface="Georgia"/>
                <a:cs typeface="Georgia"/>
              </a:rPr>
              <a:t>t</a:t>
            </a:r>
            <a:r>
              <a:rPr sz="1600" i="1" spc="80" dirty="0">
                <a:latin typeface="Georgia"/>
                <a:cs typeface="Georgia"/>
              </a:rPr>
              <a:t>h</a:t>
            </a:r>
            <a:r>
              <a:rPr sz="1600" i="1" spc="105" dirty="0">
                <a:latin typeface="Georgia"/>
                <a:cs typeface="Georgia"/>
              </a:rPr>
              <a:t>e</a:t>
            </a:r>
            <a:r>
              <a:rPr sz="1600" i="1" spc="130" dirty="0">
                <a:latin typeface="Georgia"/>
                <a:cs typeface="Georgia"/>
              </a:rPr>
              <a:t> </a:t>
            </a:r>
            <a:r>
              <a:rPr sz="1600" i="1" spc="-30" dirty="0">
                <a:latin typeface="Georgia"/>
                <a:cs typeface="Georgia"/>
              </a:rPr>
              <a:t>m</a:t>
            </a:r>
            <a:r>
              <a:rPr sz="1600" i="1" spc="60" dirty="0">
                <a:latin typeface="Georgia"/>
                <a:cs typeface="Georgia"/>
              </a:rPr>
              <a:t>u</a:t>
            </a:r>
            <a:r>
              <a:rPr sz="1600" i="1" spc="-5" dirty="0">
                <a:latin typeface="Georgia"/>
                <a:cs typeface="Georgia"/>
              </a:rPr>
              <a:t>l</a:t>
            </a:r>
            <a:r>
              <a:rPr sz="1600" i="1" spc="-25" dirty="0">
                <a:latin typeface="Georgia"/>
                <a:cs typeface="Georgia"/>
              </a:rPr>
              <a:t>t</a:t>
            </a:r>
            <a:r>
              <a:rPr sz="1600" i="1" spc="-35" dirty="0">
                <a:latin typeface="Georgia"/>
                <a:cs typeface="Georgia"/>
              </a:rPr>
              <a:t>i</a:t>
            </a:r>
            <a:r>
              <a:rPr sz="1600" i="1" spc="-90" dirty="0">
                <a:latin typeface="Georgia"/>
                <a:cs typeface="Georgia"/>
              </a:rPr>
              <a:t>-</a:t>
            </a:r>
            <a:r>
              <a:rPr sz="1600" i="1" spc="-60" dirty="0">
                <a:latin typeface="Georgia"/>
                <a:cs typeface="Georgia"/>
              </a:rPr>
              <a:t> </a:t>
            </a:r>
            <a:r>
              <a:rPr sz="1600" i="1" spc="35" dirty="0">
                <a:latin typeface="Georgia"/>
                <a:cs typeface="Georgia"/>
              </a:rPr>
              <a:t>v</a:t>
            </a:r>
            <a:r>
              <a:rPr sz="1600" i="1" spc="-10" dirty="0">
                <a:latin typeface="Georgia"/>
                <a:cs typeface="Georgia"/>
              </a:rPr>
              <a:t>a</a:t>
            </a:r>
            <a:r>
              <a:rPr sz="1600" i="1" spc="20" dirty="0">
                <a:latin typeface="Georgia"/>
                <a:cs typeface="Georgia"/>
              </a:rPr>
              <a:t>l</a:t>
            </a:r>
            <a:r>
              <a:rPr sz="1600" i="1" spc="25" dirty="0">
                <a:latin typeface="Georgia"/>
                <a:cs typeface="Georgia"/>
              </a:rPr>
              <a:t>u</a:t>
            </a:r>
            <a:r>
              <a:rPr sz="1600" i="1" spc="90" dirty="0">
                <a:latin typeface="Georgia"/>
                <a:cs typeface="Georgia"/>
              </a:rPr>
              <a:t>e</a:t>
            </a:r>
            <a:r>
              <a:rPr sz="1600" i="1" spc="114" dirty="0">
                <a:latin typeface="Georgia"/>
                <a:cs typeface="Georgia"/>
              </a:rPr>
              <a:t>d</a:t>
            </a:r>
            <a:r>
              <a:rPr sz="1600" i="1" spc="135" dirty="0">
                <a:latin typeface="Georgia"/>
                <a:cs typeface="Georgia"/>
              </a:rPr>
              <a:t> </a:t>
            </a:r>
            <a:r>
              <a:rPr sz="1600" i="1" spc="35" dirty="0">
                <a:latin typeface="Georgia"/>
                <a:cs typeface="Georgia"/>
              </a:rPr>
              <a:t>a</a:t>
            </a:r>
            <a:r>
              <a:rPr sz="1600" i="1" spc="-35" dirty="0">
                <a:latin typeface="Georgia"/>
                <a:cs typeface="Georgia"/>
              </a:rPr>
              <a:t>t</a:t>
            </a:r>
            <a:r>
              <a:rPr sz="1600" i="1" spc="-60" dirty="0">
                <a:latin typeface="Georgia"/>
                <a:cs typeface="Georgia"/>
              </a:rPr>
              <a:t>tr</a:t>
            </a:r>
            <a:r>
              <a:rPr sz="1600" i="1" spc="40" dirty="0">
                <a:latin typeface="Georgia"/>
                <a:cs typeface="Georgia"/>
              </a:rPr>
              <a:t>ibute</a:t>
            </a:r>
            <a:r>
              <a:rPr sz="1600" i="1" spc="135" dirty="0">
                <a:latin typeface="Georgia"/>
                <a:cs typeface="Georgia"/>
              </a:rPr>
              <a:t> </a:t>
            </a:r>
            <a:r>
              <a:rPr sz="1600" i="1" spc="10" dirty="0">
                <a:latin typeface="Georgia"/>
                <a:cs typeface="Georgia"/>
              </a:rPr>
              <a:t>of</a:t>
            </a:r>
            <a:r>
              <a:rPr sz="1600" i="1" spc="5" dirty="0">
                <a:latin typeface="Georgia"/>
                <a:cs typeface="Georgia"/>
              </a:rPr>
              <a:t> </a:t>
            </a:r>
            <a:r>
              <a:rPr sz="1600" i="1" spc="35" dirty="0">
                <a:latin typeface="Georgia"/>
                <a:cs typeface="Georgia"/>
              </a:rPr>
              <a:t>E</a:t>
            </a:r>
            <a:r>
              <a:rPr sz="1600" i="1" spc="-20" dirty="0">
                <a:latin typeface="Georgia"/>
                <a:cs typeface="Georgia"/>
              </a:rPr>
              <a:t>m</a:t>
            </a:r>
            <a:r>
              <a:rPr sz="1600" i="1" spc="50" dirty="0">
                <a:latin typeface="Georgia"/>
                <a:cs typeface="Georgia"/>
              </a:rPr>
              <a:t>a</a:t>
            </a:r>
            <a:r>
              <a:rPr sz="1600" i="1" spc="-20" dirty="0">
                <a:latin typeface="Georgia"/>
                <a:cs typeface="Georgia"/>
              </a:rPr>
              <a:t>il</a:t>
            </a:r>
            <a:r>
              <a:rPr sz="1600" i="1" spc="135" dirty="0">
                <a:latin typeface="Georgia"/>
                <a:cs typeface="Georgia"/>
              </a:rPr>
              <a:t> </a:t>
            </a:r>
            <a:r>
              <a:rPr sz="1600" i="1" spc="30" dirty="0">
                <a:latin typeface="Georgia"/>
                <a:cs typeface="Georgia"/>
              </a:rPr>
              <a:t>Add</a:t>
            </a:r>
            <a:r>
              <a:rPr sz="1600" i="1" spc="15" dirty="0">
                <a:latin typeface="Georgia"/>
                <a:cs typeface="Georgia"/>
              </a:rPr>
              <a:t>r</a:t>
            </a:r>
            <a:r>
              <a:rPr sz="1600" i="1" spc="145" dirty="0">
                <a:latin typeface="Georgia"/>
                <a:cs typeface="Georgia"/>
              </a:rPr>
              <a:t>e</a:t>
            </a:r>
            <a:r>
              <a:rPr sz="1600" i="1" spc="120" dirty="0">
                <a:latin typeface="Georgia"/>
                <a:cs typeface="Georgia"/>
              </a:rPr>
              <a:t>s</a:t>
            </a:r>
            <a:r>
              <a:rPr sz="1600" i="1" spc="170" dirty="0">
                <a:latin typeface="Georgia"/>
                <a:cs typeface="Georgia"/>
              </a:rPr>
              <a:t>s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71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7905" algn="l"/>
              </a:tabLst>
            </a:pPr>
            <a:r>
              <a:rPr sz="4000" spc="325" dirty="0"/>
              <a:t>1s</a:t>
            </a:r>
            <a:r>
              <a:rPr sz="4000" spc="229" dirty="0"/>
              <a:t>t</a:t>
            </a:r>
            <a:r>
              <a:rPr sz="4000" dirty="0"/>
              <a:t>	</a:t>
            </a:r>
            <a:r>
              <a:rPr sz="4000" spc="225" dirty="0"/>
              <a:t>N</a:t>
            </a:r>
            <a:r>
              <a:rPr sz="4000" spc="165" dirty="0"/>
              <a:t>or</a:t>
            </a:r>
            <a:r>
              <a:rPr sz="4000" spc="280" dirty="0"/>
              <a:t>m</a:t>
            </a:r>
            <a:r>
              <a:rPr sz="4000" spc="145" dirty="0"/>
              <a:t>al</a:t>
            </a:r>
            <a:endParaRPr sz="4000"/>
          </a:p>
          <a:p>
            <a:pPr marL="12700">
              <a:lnSpc>
                <a:spcPct val="100000"/>
              </a:lnSpc>
              <a:tabLst>
                <a:tab pos="1586865" algn="l"/>
              </a:tabLst>
            </a:pPr>
            <a:r>
              <a:rPr sz="4000" spc="245" dirty="0"/>
              <a:t>Fo</a:t>
            </a:r>
            <a:r>
              <a:rPr sz="4000" spc="190" dirty="0"/>
              <a:t>r</a:t>
            </a:r>
            <a:r>
              <a:rPr sz="4000" spc="434" dirty="0"/>
              <a:t>m</a:t>
            </a:r>
            <a:r>
              <a:rPr sz="4000" dirty="0"/>
              <a:t>	</a:t>
            </a:r>
            <a:r>
              <a:rPr sz="4000" spc="310" dirty="0"/>
              <a:t>Exa</a:t>
            </a:r>
            <a:r>
              <a:rPr sz="4000" spc="525" dirty="0"/>
              <a:t>m</a:t>
            </a:r>
            <a:r>
              <a:rPr sz="4000" spc="155" dirty="0"/>
              <a:t>ple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065776" y="4860035"/>
            <a:ext cx="3543300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56021" y="4979289"/>
            <a:ext cx="316484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10" dirty="0">
                <a:latin typeface="Verdana"/>
                <a:cs typeface="Verdana"/>
              </a:rPr>
              <a:t>Name</a:t>
            </a:r>
            <a:r>
              <a:rPr sz="1600" b="1" spc="-85" dirty="0">
                <a:latin typeface="Verdana"/>
                <a:cs typeface="Verdana"/>
              </a:rPr>
              <a:t> </a:t>
            </a:r>
            <a:r>
              <a:rPr sz="1600" b="1" spc="-430" dirty="0">
                <a:latin typeface="Verdana"/>
                <a:cs typeface="Verdana"/>
              </a:rPr>
              <a:t>=</a:t>
            </a:r>
            <a:r>
              <a:rPr sz="1600" b="1" spc="-95" dirty="0">
                <a:latin typeface="Verdana"/>
                <a:cs typeface="Verdana"/>
              </a:rPr>
              <a:t> </a:t>
            </a:r>
            <a:r>
              <a:rPr sz="1600" b="1" spc="-245" dirty="0">
                <a:latin typeface="Verdana"/>
                <a:cs typeface="Verdana"/>
              </a:rPr>
              <a:t>Fi</a:t>
            </a:r>
            <a:r>
              <a:rPr sz="1600" b="1" spc="-240" dirty="0">
                <a:latin typeface="Verdana"/>
                <a:cs typeface="Verdana"/>
              </a:rPr>
              <a:t>r</a:t>
            </a:r>
            <a:r>
              <a:rPr sz="1600" b="1" spc="-250" dirty="0">
                <a:latin typeface="Verdana"/>
                <a:cs typeface="Verdana"/>
              </a:rPr>
              <a:t>s</a:t>
            </a:r>
            <a:r>
              <a:rPr sz="1600" b="1" spc="-254" dirty="0">
                <a:latin typeface="Verdana"/>
                <a:cs typeface="Verdana"/>
              </a:rPr>
              <a:t>t</a:t>
            </a:r>
            <a:r>
              <a:rPr sz="1600" b="1" spc="-114" dirty="0">
                <a:latin typeface="Verdana"/>
                <a:cs typeface="Verdana"/>
              </a:rPr>
              <a:t> </a:t>
            </a:r>
            <a:r>
              <a:rPr sz="1600" b="1" spc="-110" dirty="0">
                <a:latin typeface="Verdana"/>
                <a:cs typeface="Verdana"/>
              </a:rPr>
              <a:t>Name</a:t>
            </a:r>
            <a:r>
              <a:rPr sz="1600" b="1" spc="-70" dirty="0">
                <a:latin typeface="Verdana"/>
                <a:cs typeface="Verdana"/>
              </a:rPr>
              <a:t> </a:t>
            </a:r>
            <a:r>
              <a:rPr sz="1600" b="1" spc="-430" dirty="0">
                <a:latin typeface="Verdana"/>
                <a:cs typeface="Verdana"/>
              </a:rPr>
              <a:t>+</a:t>
            </a:r>
            <a:r>
              <a:rPr sz="1600" b="1" spc="-105" dirty="0">
                <a:latin typeface="Verdana"/>
                <a:cs typeface="Verdana"/>
              </a:rPr>
              <a:t> </a:t>
            </a:r>
            <a:r>
              <a:rPr sz="1600" b="1" spc="-320" dirty="0">
                <a:latin typeface="Verdana"/>
                <a:cs typeface="Verdana"/>
              </a:rPr>
              <a:t>L</a:t>
            </a:r>
            <a:r>
              <a:rPr sz="1600" b="1" spc="-20" dirty="0">
                <a:latin typeface="Verdana"/>
                <a:cs typeface="Verdana"/>
              </a:rPr>
              <a:t>a</a:t>
            </a:r>
            <a:r>
              <a:rPr sz="1600" b="1" spc="-250" dirty="0">
                <a:latin typeface="Verdana"/>
                <a:cs typeface="Verdana"/>
              </a:rPr>
              <a:t>s</a:t>
            </a:r>
            <a:r>
              <a:rPr sz="1600" b="1" spc="-254" dirty="0">
                <a:latin typeface="Verdana"/>
                <a:cs typeface="Verdana"/>
              </a:rPr>
              <a:t>t</a:t>
            </a:r>
            <a:r>
              <a:rPr sz="1600" b="1" spc="-100" dirty="0">
                <a:latin typeface="Verdana"/>
                <a:cs typeface="Verdana"/>
              </a:rPr>
              <a:t> </a:t>
            </a:r>
            <a:r>
              <a:rPr sz="1600" b="1" spc="-110" dirty="0">
                <a:latin typeface="Verdana"/>
                <a:cs typeface="Verdana"/>
              </a:rPr>
              <a:t>Name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71644" y="5312108"/>
            <a:ext cx="705485" cy="588010"/>
          </a:xfrm>
          <a:custGeom>
            <a:avLst/>
            <a:gdLst/>
            <a:ahLst/>
            <a:cxnLst/>
            <a:rect l="l" t="t" r="r" b="b"/>
            <a:pathLst>
              <a:path w="705484" h="588010">
                <a:moveTo>
                  <a:pt x="632910" y="52976"/>
                </a:moveTo>
                <a:lnTo>
                  <a:pt x="599487" y="80184"/>
                </a:lnTo>
                <a:lnTo>
                  <a:pt x="611933" y="95551"/>
                </a:lnTo>
                <a:lnTo>
                  <a:pt x="645430" y="68352"/>
                </a:lnTo>
                <a:lnTo>
                  <a:pt x="637587" y="61896"/>
                </a:lnTo>
                <a:lnTo>
                  <a:pt x="632910" y="52976"/>
                </a:lnTo>
                <a:close/>
              </a:path>
              <a:path w="705484" h="588010">
                <a:moveTo>
                  <a:pt x="704031" y="30146"/>
                </a:moveTo>
                <a:lnTo>
                  <a:pt x="660955" y="30146"/>
                </a:lnTo>
                <a:lnTo>
                  <a:pt x="673401" y="45640"/>
                </a:lnTo>
                <a:lnTo>
                  <a:pt x="645430" y="68352"/>
                </a:lnTo>
                <a:lnTo>
                  <a:pt x="649301" y="71538"/>
                </a:lnTo>
                <a:lnTo>
                  <a:pt x="663289" y="75787"/>
                </a:lnTo>
                <a:lnTo>
                  <a:pt x="677824" y="74487"/>
                </a:lnTo>
                <a:lnTo>
                  <a:pt x="691181" y="67484"/>
                </a:lnTo>
                <a:lnTo>
                  <a:pt x="700823" y="55770"/>
                </a:lnTo>
                <a:lnTo>
                  <a:pt x="705072" y="41782"/>
                </a:lnTo>
                <a:lnTo>
                  <a:pt x="704031" y="30146"/>
                </a:lnTo>
                <a:close/>
              </a:path>
              <a:path w="705484" h="588010">
                <a:moveTo>
                  <a:pt x="660955" y="30146"/>
                </a:moveTo>
                <a:lnTo>
                  <a:pt x="632910" y="52976"/>
                </a:lnTo>
                <a:lnTo>
                  <a:pt x="637587" y="61896"/>
                </a:lnTo>
                <a:lnTo>
                  <a:pt x="645430" y="68352"/>
                </a:lnTo>
                <a:lnTo>
                  <a:pt x="673401" y="45640"/>
                </a:lnTo>
                <a:lnTo>
                  <a:pt x="660955" y="30146"/>
                </a:lnTo>
                <a:close/>
              </a:path>
              <a:path w="705484" h="588010">
                <a:moveTo>
                  <a:pt x="671068" y="0"/>
                </a:moveTo>
                <a:lnTo>
                  <a:pt x="656532" y="1299"/>
                </a:lnTo>
                <a:lnTo>
                  <a:pt x="643175" y="8302"/>
                </a:lnTo>
                <a:lnTo>
                  <a:pt x="633533" y="20016"/>
                </a:lnTo>
                <a:lnTo>
                  <a:pt x="629284" y="34004"/>
                </a:lnTo>
                <a:lnTo>
                  <a:pt x="630584" y="48539"/>
                </a:lnTo>
                <a:lnTo>
                  <a:pt x="632910" y="52976"/>
                </a:lnTo>
                <a:lnTo>
                  <a:pt x="660955" y="30146"/>
                </a:lnTo>
                <a:lnTo>
                  <a:pt x="704031" y="30146"/>
                </a:lnTo>
                <a:lnTo>
                  <a:pt x="703772" y="27247"/>
                </a:lnTo>
                <a:lnTo>
                  <a:pt x="696769" y="13890"/>
                </a:lnTo>
                <a:lnTo>
                  <a:pt x="685055" y="4248"/>
                </a:lnTo>
                <a:lnTo>
                  <a:pt x="671068" y="0"/>
                </a:lnTo>
                <a:close/>
              </a:path>
              <a:path w="705484" h="588010">
                <a:moveTo>
                  <a:pt x="553386" y="117649"/>
                </a:moveTo>
                <a:lnTo>
                  <a:pt x="491791" y="167687"/>
                </a:lnTo>
                <a:lnTo>
                  <a:pt x="504364" y="183054"/>
                </a:lnTo>
                <a:lnTo>
                  <a:pt x="565832" y="133016"/>
                </a:lnTo>
                <a:lnTo>
                  <a:pt x="553386" y="117649"/>
                </a:lnTo>
                <a:close/>
              </a:path>
              <a:path w="705484" h="588010">
                <a:moveTo>
                  <a:pt x="445690" y="205152"/>
                </a:moveTo>
                <a:lnTo>
                  <a:pt x="384222" y="255190"/>
                </a:lnTo>
                <a:lnTo>
                  <a:pt x="396795" y="270557"/>
                </a:lnTo>
                <a:lnTo>
                  <a:pt x="458263" y="220519"/>
                </a:lnTo>
                <a:lnTo>
                  <a:pt x="445690" y="205152"/>
                </a:lnTo>
                <a:close/>
              </a:path>
              <a:path w="705484" h="588010">
                <a:moveTo>
                  <a:pt x="338121" y="292655"/>
                </a:moveTo>
                <a:lnTo>
                  <a:pt x="276653" y="342693"/>
                </a:lnTo>
                <a:lnTo>
                  <a:pt x="289099" y="358060"/>
                </a:lnTo>
                <a:lnTo>
                  <a:pt x="350567" y="308022"/>
                </a:lnTo>
                <a:lnTo>
                  <a:pt x="338121" y="292655"/>
                </a:lnTo>
                <a:close/>
              </a:path>
              <a:path w="705484" h="588010">
                <a:moveTo>
                  <a:pt x="230552" y="380158"/>
                </a:moveTo>
                <a:lnTo>
                  <a:pt x="169084" y="430196"/>
                </a:lnTo>
                <a:lnTo>
                  <a:pt x="181530" y="445563"/>
                </a:lnTo>
                <a:lnTo>
                  <a:pt x="242998" y="395525"/>
                </a:lnTo>
                <a:lnTo>
                  <a:pt x="230552" y="380158"/>
                </a:lnTo>
                <a:close/>
              </a:path>
              <a:path w="705484" h="588010">
                <a:moveTo>
                  <a:pt x="41782" y="511682"/>
                </a:moveTo>
                <a:lnTo>
                  <a:pt x="27247" y="512982"/>
                </a:lnTo>
                <a:lnTo>
                  <a:pt x="13890" y="519985"/>
                </a:lnTo>
                <a:lnTo>
                  <a:pt x="4248" y="531699"/>
                </a:lnTo>
                <a:lnTo>
                  <a:pt x="0" y="545687"/>
                </a:lnTo>
                <a:lnTo>
                  <a:pt x="1299" y="560222"/>
                </a:lnTo>
                <a:lnTo>
                  <a:pt x="8302" y="573579"/>
                </a:lnTo>
                <a:lnTo>
                  <a:pt x="20016" y="583221"/>
                </a:lnTo>
                <a:lnTo>
                  <a:pt x="34004" y="587470"/>
                </a:lnTo>
                <a:lnTo>
                  <a:pt x="48539" y="586170"/>
                </a:lnTo>
                <a:lnTo>
                  <a:pt x="61896" y="579167"/>
                </a:lnTo>
                <a:lnTo>
                  <a:pt x="71538" y="567453"/>
                </a:lnTo>
                <a:lnTo>
                  <a:pt x="75787" y="553465"/>
                </a:lnTo>
                <a:lnTo>
                  <a:pt x="74487" y="538930"/>
                </a:lnTo>
                <a:lnTo>
                  <a:pt x="67484" y="525573"/>
                </a:lnTo>
                <a:lnTo>
                  <a:pt x="55770" y="515931"/>
                </a:lnTo>
                <a:lnTo>
                  <a:pt x="41782" y="511682"/>
                </a:lnTo>
                <a:close/>
              </a:path>
              <a:path w="705484" h="588010">
                <a:moveTo>
                  <a:pt x="122856" y="467661"/>
                </a:moveTo>
                <a:lnTo>
                  <a:pt x="61388" y="517699"/>
                </a:lnTo>
                <a:lnTo>
                  <a:pt x="73961" y="533066"/>
                </a:lnTo>
                <a:lnTo>
                  <a:pt x="135429" y="483028"/>
                </a:lnTo>
                <a:lnTo>
                  <a:pt x="122856" y="467661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4826" y="5867283"/>
            <a:ext cx="1548130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0100"/>
              </a:lnSpc>
            </a:pPr>
            <a:r>
              <a:rPr sz="1600" b="1" spc="85" dirty="0">
                <a:latin typeface="Cambria"/>
                <a:cs typeface="Cambria"/>
              </a:rPr>
              <a:t>T</a:t>
            </a:r>
            <a:r>
              <a:rPr sz="1600" b="1" spc="80" dirty="0">
                <a:latin typeface="Cambria"/>
                <a:cs typeface="Cambria"/>
              </a:rPr>
              <a:t>o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50" dirty="0">
                <a:latin typeface="Cambria"/>
                <a:cs typeface="Cambria"/>
              </a:rPr>
              <a:t> </a:t>
            </a:r>
            <a:r>
              <a:rPr sz="1600" b="1" spc="114" dirty="0">
                <a:latin typeface="Cambria"/>
                <a:cs typeface="Cambria"/>
              </a:rPr>
              <a:t>pu</a:t>
            </a:r>
            <a:r>
              <a:rPr sz="1600" b="1" spc="70" dirty="0">
                <a:latin typeface="Cambria"/>
                <a:cs typeface="Cambria"/>
              </a:rPr>
              <a:t>t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45" dirty="0">
                <a:latin typeface="Cambria"/>
                <a:cs typeface="Cambria"/>
              </a:rPr>
              <a:t> </a:t>
            </a:r>
            <a:r>
              <a:rPr sz="1600" b="1" spc="105" dirty="0">
                <a:latin typeface="Cambria"/>
                <a:cs typeface="Cambria"/>
              </a:rPr>
              <a:t>t</a:t>
            </a:r>
            <a:r>
              <a:rPr sz="1600" b="1" spc="160" dirty="0">
                <a:latin typeface="Cambria"/>
                <a:cs typeface="Cambria"/>
              </a:rPr>
              <a:t>h</a:t>
            </a:r>
            <a:r>
              <a:rPr sz="1600" b="1" spc="80" dirty="0">
                <a:latin typeface="Cambria"/>
                <a:cs typeface="Cambria"/>
              </a:rPr>
              <a:t>is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30" dirty="0">
                <a:latin typeface="Cambria"/>
                <a:cs typeface="Cambria"/>
              </a:rPr>
              <a:t> </a:t>
            </a:r>
            <a:r>
              <a:rPr sz="1600" b="1" spc="95" dirty="0">
                <a:latin typeface="Cambria"/>
                <a:cs typeface="Cambria"/>
              </a:rPr>
              <a:t>in</a:t>
            </a:r>
            <a:r>
              <a:rPr sz="1600" b="1" spc="45" dirty="0">
                <a:latin typeface="Cambria"/>
                <a:cs typeface="Cambria"/>
              </a:rPr>
              <a:t> </a:t>
            </a:r>
            <a:r>
              <a:rPr sz="1600" b="1" spc="75" dirty="0">
                <a:latin typeface="Cambria"/>
                <a:cs typeface="Cambria"/>
              </a:rPr>
              <a:t>fi</a:t>
            </a:r>
            <a:r>
              <a:rPr sz="1600" b="1" spc="45" dirty="0">
                <a:latin typeface="Cambria"/>
                <a:cs typeface="Cambria"/>
              </a:rPr>
              <a:t>r</a:t>
            </a:r>
            <a:r>
              <a:rPr sz="1600" b="1" spc="35" dirty="0">
                <a:latin typeface="Cambria"/>
                <a:cs typeface="Cambria"/>
              </a:rPr>
              <a:t>s</a:t>
            </a:r>
            <a:r>
              <a:rPr sz="1600" b="1" spc="150" dirty="0">
                <a:latin typeface="Cambria"/>
                <a:cs typeface="Cambria"/>
              </a:rPr>
              <a:t>t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45" dirty="0">
                <a:latin typeface="Cambria"/>
                <a:cs typeface="Cambria"/>
              </a:rPr>
              <a:t> </a:t>
            </a:r>
            <a:r>
              <a:rPr sz="1600" b="1" spc="110" dirty="0">
                <a:latin typeface="Cambria"/>
                <a:cs typeface="Cambria"/>
              </a:rPr>
              <a:t>n</a:t>
            </a:r>
            <a:r>
              <a:rPr sz="1600" b="1" spc="70" dirty="0">
                <a:latin typeface="Cambria"/>
                <a:cs typeface="Cambria"/>
              </a:rPr>
              <a:t>o</a:t>
            </a:r>
            <a:r>
              <a:rPr sz="1600" b="1" spc="55" dirty="0">
                <a:latin typeface="Cambria"/>
                <a:cs typeface="Cambria"/>
              </a:rPr>
              <a:t>r</a:t>
            </a:r>
            <a:r>
              <a:rPr sz="1600" b="1" spc="100" dirty="0">
                <a:latin typeface="Cambria"/>
                <a:cs typeface="Cambria"/>
              </a:rPr>
              <a:t>m</a:t>
            </a:r>
            <a:r>
              <a:rPr sz="1600" b="1" spc="55" dirty="0">
                <a:latin typeface="Cambria"/>
                <a:cs typeface="Cambria"/>
              </a:rPr>
              <a:t>al</a:t>
            </a:r>
            <a:r>
              <a:rPr sz="1600" b="1" spc="25" dirty="0">
                <a:latin typeface="Cambria"/>
                <a:cs typeface="Cambria"/>
              </a:rPr>
              <a:t> </a:t>
            </a:r>
            <a:r>
              <a:rPr sz="1600" b="1" spc="80" dirty="0">
                <a:latin typeface="Cambria"/>
                <a:cs typeface="Cambria"/>
              </a:rPr>
              <a:t>f</a:t>
            </a:r>
            <a:r>
              <a:rPr sz="1600" b="1" spc="70" dirty="0">
                <a:latin typeface="Cambria"/>
                <a:cs typeface="Cambria"/>
              </a:rPr>
              <a:t>o</a:t>
            </a:r>
            <a:r>
              <a:rPr sz="1600" b="1" spc="80" dirty="0">
                <a:latin typeface="Cambria"/>
                <a:cs typeface="Cambria"/>
              </a:rPr>
              <a:t>rm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45" dirty="0">
                <a:latin typeface="Cambria"/>
                <a:cs typeface="Cambria"/>
              </a:rPr>
              <a:t> </a:t>
            </a:r>
            <a:r>
              <a:rPr sz="1600" b="1" spc="-10" dirty="0">
                <a:latin typeface="Cambria"/>
                <a:cs typeface="Cambria"/>
              </a:rPr>
              <a:t>w</a:t>
            </a:r>
            <a:r>
              <a:rPr sz="1600" b="1" spc="75" dirty="0">
                <a:latin typeface="Cambria"/>
                <a:cs typeface="Cambria"/>
              </a:rPr>
              <a:t>e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60" dirty="0">
                <a:latin typeface="Cambria"/>
                <a:cs typeface="Cambria"/>
              </a:rPr>
              <a:t> </a:t>
            </a:r>
            <a:r>
              <a:rPr sz="1600" b="1" spc="120" dirty="0">
                <a:latin typeface="Cambria"/>
                <a:cs typeface="Cambria"/>
              </a:rPr>
              <a:t>must: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9400" y="5951220"/>
            <a:ext cx="360045" cy="504825"/>
          </a:xfrm>
          <a:custGeom>
            <a:avLst/>
            <a:gdLst/>
            <a:ahLst/>
            <a:cxnLst/>
            <a:rect l="l" t="t" r="r" b="b"/>
            <a:pathLst>
              <a:path w="360044" h="504825">
                <a:moveTo>
                  <a:pt x="179831" y="0"/>
                </a:moveTo>
                <a:lnTo>
                  <a:pt x="0" y="0"/>
                </a:lnTo>
                <a:lnTo>
                  <a:pt x="179831" y="252222"/>
                </a:lnTo>
                <a:lnTo>
                  <a:pt x="0" y="504444"/>
                </a:lnTo>
                <a:lnTo>
                  <a:pt x="179831" y="504444"/>
                </a:lnTo>
                <a:lnTo>
                  <a:pt x="359663" y="252222"/>
                </a:lnTo>
                <a:lnTo>
                  <a:pt x="179831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99282" y="5977254"/>
            <a:ext cx="120713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6364">
              <a:lnSpc>
                <a:spcPts val="1730"/>
              </a:lnSpc>
            </a:pPr>
            <a:r>
              <a:rPr sz="1600" i="1" spc="-160" dirty="0">
                <a:latin typeface="Georgia"/>
                <a:cs typeface="Georgia"/>
              </a:rPr>
              <a:t>I</a:t>
            </a:r>
            <a:r>
              <a:rPr sz="1600" i="1" spc="75" dirty="0">
                <a:latin typeface="Georgia"/>
                <a:cs typeface="Georgia"/>
              </a:rPr>
              <a:t>de</a:t>
            </a:r>
            <a:r>
              <a:rPr sz="1600" i="1" spc="95" dirty="0">
                <a:latin typeface="Georgia"/>
                <a:cs typeface="Georgia"/>
              </a:rPr>
              <a:t>n</a:t>
            </a:r>
            <a:r>
              <a:rPr sz="1600" i="1" spc="-25" dirty="0">
                <a:latin typeface="Georgia"/>
                <a:cs typeface="Georgia"/>
              </a:rPr>
              <a:t>ti</a:t>
            </a:r>
            <a:r>
              <a:rPr sz="1600" i="1" spc="70" dirty="0">
                <a:latin typeface="Georgia"/>
                <a:cs typeface="Georgia"/>
              </a:rPr>
              <a:t>f</a:t>
            </a:r>
            <a:r>
              <a:rPr sz="1600" i="1" spc="60" dirty="0">
                <a:latin typeface="Georgia"/>
                <a:cs typeface="Georgia"/>
              </a:rPr>
              <a:t>y</a:t>
            </a:r>
            <a:r>
              <a:rPr sz="1600" i="1" spc="90" dirty="0">
                <a:latin typeface="Georgia"/>
                <a:cs typeface="Georgia"/>
              </a:rPr>
              <a:t> </a:t>
            </a:r>
            <a:r>
              <a:rPr sz="1600" i="1" spc="70" dirty="0">
                <a:latin typeface="Georgia"/>
                <a:cs typeface="Georgia"/>
              </a:rPr>
              <a:t>a</a:t>
            </a:r>
            <a:r>
              <a:rPr sz="1600" i="1" spc="30" dirty="0">
                <a:latin typeface="Georgia"/>
                <a:cs typeface="Georgia"/>
              </a:rPr>
              <a:t> </a:t>
            </a:r>
            <a:r>
              <a:rPr sz="1600" i="1" spc="-45" dirty="0">
                <a:latin typeface="Georgia"/>
                <a:cs typeface="Georgia"/>
              </a:rPr>
              <a:t>pr</a:t>
            </a:r>
            <a:r>
              <a:rPr sz="1600" i="1" spc="-40" dirty="0">
                <a:latin typeface="Georgia"/>
                <a:cs typeface="Georgia"/>
              </a:rPr>
              <a:t>i</a:t>
            </a:r>
            <a:r>
              <a:rPr sz="1600" i="1" spc="-20" dirty="0">
                <a:latin typeface="Georgia"/>
                <a:cs typeface="Georgia"/>
              </a:rPr>
              <a:t>m</a:t>
            </a:r>
            <a:r>
              <a:rPr sz="1600" i="1" spc="50" dirty="0">
                <a:latin typeface="Georgia"/>
                <a:cs typeface="Georgia"/>
              </a:rPr>
              <a:t>a</a:t>
            </a:r>
            <a:r>
              <a:rPr sz="1600" i="1" spc="-20" dirty="0">
                <a:latin typeface="Georgia"/>
                <a:cs typeface="Georgia"/>
              </a:rPr>
              <a:t>ry</a:t>
            </a:r>
            <a:r>
              <a:rPr sz="1600" i="1" spc="150" dirty="0">
                <a:latin typeface="Georgia"/>
                <a:cs typeface="Georgia"/>
              </a:rPr>
              <a:t> </a:t>
            </a:r>
            <a:r>
              <a:rPr sz="1600" i="1" spc="85" dirty="0">
                <a:latin typeface="Georgia"/>
                <a:cs typeface="Georgia"/>
              </a:rPr>
              <a:t>key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26508" y="5951220"/>
            <a:ext cx="360045" cy="504825"/>
          </a:xfrm>
          <a:custGeom>
            <a:avLst/>
            <a:gdLst/>
            <a:ahLst/>
            <a:cxnLst/>
            <a:rect l="l" t="t" r="r" b="b"/>
            <a:pathLst>
              <a:path w="360045" h="504825">
                <a:moveTo>
                  <a:pt x="179831" y="0"/>
                </a:moveTo>
                <a:lnTo>
                  <a:pt x="0" y="0"/>
                </a:lnTo>
                <a:lnTo>
                  <a:pt x="179831" y="252222"/>
                </a:lnTo>
                <a:lnTo>
                  <a:pt x="0" y="504444"/>
                </a:lnTo>
                <a:lnTo>
                  <a:pt x="179831" y="504444"/>
                </a:lnTo>
                <a:lnTo>
                  <a:pt x="359663" y="252222"/>
                </a:lnTo>
                <a:lnTo>
                  <a:pt x="179831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4573" y="5864235"/>
            <a:ext cx="1708785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90100"/>
              </a:lnSpc>
            </a:pPr>
            <a:r>
              <a:rPr sz="1600" i="1" spc="20" dirty="0">
                <a:latin typeface="Georgia"/>
                <a:cs typeface="Georgia"/>
              </a:rPr>
              <a:t>Re</a:t>
            </a:r>
            <a:r>
              <a:rPr sz="1600" i="1" spc="15" dirty="0">
                <a:latin typeface="Georgia"/>
                <a:cs typeface="Georgia"/>
              </a:rPr>
              <a:t>m</a:t>
            </a:r>
            <a:r>
              <a:rPr sz="1600" i="1" spc="50" dirty="0">
                <a:latin typeface="Georgia"/>
                <a:cs typeface="Georgia"/>
              </a:rPr>
              <a:t>ode</a:t>
            </a:r>
            <a:r>
              <a:rPr sz="1600" i="1" spc="30" dirty="0">
                <a:latin typeface="Georgia"/>
                <a:cs typeface="Georgia"/>
              </a:rPr>
              <a:t>l</a:t>
            </a:r>
            <a:r>
              <a:rPr sz="1600" i="1" spc="140" dirty="0">
                <a:latin typeface="Georgia"/>
                <a:cs typeface="Georgia"/>
              </a:rPr>
              <a:t> </a:t>
            </a:r>
            <a:r>
              <a:rPr sz="1600" i="1" spc="-55" dirty="0">
                <a:latin typeface="Georgia"/>
                <a:cs typeface="Georgia"/>
              </a:rPr>
              <a:t>t</a:t>
            </a:r>
            <a:r>
              <a:rPr sz="1600" i="1" spc="80" dirty="0">
                <a:latin typeface="Georgia"/>
                <a:cs typeface="Georgia"/>
              </a:rPr>
              <a:t>h</a:t>
            </a:r>
            <a:r>
              <a:rPr sz="1600" i="1" spc="105" dirty="0">
                <a:latin typeface="Georgia"/>
                <a:cs typeface="Georgia"/>
              </a:rPr>
              <a:t>e</a:t>
            </a:r>
            <a:r>
              <a:rPr sz="1600" i="1" spc="50" dirty="0">
                <a:latin typeface="Georgia"/>
                <a:cs typeface="Georgia"/>
              </a:rPr>
              <a:t> </a:t>
            </a:r>
            <a:r>
              <a:rPr sz="1600" i="1" spc="-30" dirty="0">
                <a:latin typeface="Georgia"/>
                <a:cs typeface="Georgia"/>
              </a:rPr>
              <a:t>m</a:t>
            </a:r>
            <a:r>
              <a:rPr sz="1600" i="1" spc="60" dirty="0">
                <a:latin typeface="Georgia"/>
                <a:cs typeface="Georgia"/>
              </a:rPr>
              <a:t>u</a:t>
            </a:r>
            <a:r>
              <a:rPr sz="1600" i="1" spc="-5" dirty="0">
                <a:latin typeface="Georgia"/>
                <a:cs typeface="Georgia"/>
              </a:rPr>
              <a:t>l</a:t>
            </a:r>
            <a:r>
              <a:rPr sz="1600" i="1" spc="-35" dirty="0">
                <a:latin typeface="Georgia"/>
                <a:cs typeface="Georgia"/>
              </a:rPr>
              <a:t>ti</a:t>
            </a:r>
            <a:r>
              <a:rPr sz="1600" i="1" spc="-90" dirty="0">
                <a:latin typeface="Georgia"/>
                <a:cs typeface="Georgia"/>
              </a:rPr>
              <a:t>-</a:t>
            </a:r>
            <a:r>
              <a:rPr sz="1600" i="1" spc="10" dirty="0">
                <a:latin typeface="Georgia"/>
                <a:cs typeface="Georgia"/>
              </a:rPr>
              <a:t>v</a:t>
            </a:r>
            <a:r>
              <a:rPr sz="1600" i="1" spc="50" dirty="0">
                <a:latin typeface="Georgia"/>
                <a:cs typeface="Georgia"/>
              </a:rPr>
              <a:t>a</a:t>
            </a:r>
            <a:r>
              <a:rPr sz="1600" i="1" spc="20" dirty="0">
                <a:latin typeface="Georgia"/>
                <a:cs typeface="Georgia"/>
              </a:rPr>
              <a:t>l</a:t>
            </a:r>
            <a:r>
              <a:rPr sz="1600" i="1" spc="25" dirty="0">
                <a:latin typeface="Georgia"/>
                <a:cs typeface="Georgia"/>
              </a:rPr>
              <a:t>u</a:t>
            </a:r>
            <a:r>
              <a:rPr sz="1600" i="1" spc="114" dirty="0">
                <a:latin typeface="Georgia"/>
                <a:cs typeface="Georgia"/>
              </a:rPr>
              <a:t>e</a:t>
            </a:r>
            <a:r>
              <a:rPr sz="1600" i="1" spc="100" dirty="0">
                <a:latin typeface="Georgia"/>
                <a:cs typeface="Georgia"/>
              </a:rPr>
              <a:t>d</a:t>
            </a:r>
            <a:r>
              <a:rPr sz="1600" i="1" spc="40" dirty="0">
                <a:latin typeface="Georgia"/>
                <a:cs typeface="Georgia"/>
              </a:rPr>
              <a:t> a</a:t>
            </a:r>
            <a:r>
              <a:rPr sz="1600" i="1" spc="-30" dirty="0">
                <a:latin typeface="Georgia"/>
                <a:cs typeface="Georgia"/>
              </a:rPr>
              <a:t>t</a:t>
            </a:r>
            <a:r>
              <a:rPr sz="1600" i="1" spc="-50" dirty="0">
                <a:latin typeface="Georgia"/>
                <a:cs typeface="Georgia"/>
              </a:rPr>
              <a:t>t</a:t>
            </a:r>
            <a:r>
              <a:rPr sz="1600" i="1" spc="-60" dirty="0">
                <a:latin typeface="Georgia"/>
                <a:cs typeface="Georgia"/>
              </a:rPr>
              <a:t>r</a:t>
            </a:r>
            <a:r>
              <a:rPr sz="1600" i="1" spc="35" dirty="0">
                <a:latin typeface="Georgia"/>
                <a:cs typeface="Georgia"/>
              </a:rPr>
              <a:t>ibu</a:t>
            </a:r>
            <a:r>
              <a:rPr sz="1600" i="1" spc="45" dirty="0">
                <a:latin typeface="Georgia"/>
                <a:cs typeface="Georgia"/>
              </a:rPr>
              <a:t>te</a:t>
            </a:r>
            <a:r>
              <a:rPr sz="1600" i="1" spc="140" dirty="0">
                <a:latin typeface="Georgia"/>
                <a:cs typeface="Georgia"/>
              </a:rPr>
              <a:t> </a:t>
            </a:r>
            <a:r>
              <a:rPr sz="1600" i="1" spc="5" dirty="0">
                <a:latin typeface="Georgia"/>
                <a:cs typeface="Georgia"/>
              </a:rPr>
              <a:t>of</a:t>
            </a:r>
            <a:r>
              <a:rPr sz="1600" i="1" spc="100" dirty="0">
                <a:latin typeface="Georgia"/>
                <a:cs typeface="Georgia"/>
              </a:rPr>
              <a:t> </a:t>
            </a:r>
            <a:r>
              <a:rPr sz="1600" i="1" spc="-10" dirty="0">
                <a:latin typeface="Georgia"/>
                <a:cs typeface="Georgia"/>
              </a:rPr>
              <a:t>N</a:t>
            </a:r>
            <a:r>
              <a:rPr sz="1600" i="1" spc="-35" dirty="0">
                <a:latin typeface="Georgia"/>
                <a:cs typeface="Georgia"/>
              </a:rPr>
              <a:t>a</a:t>
            </a:r>
            <a:r>
              <a:rPr sz="1600" i="1" spc="-30" dirty="0">
                <a:latin typeface="Georgia"/>
                <a:cs typeface="Georgia"/>
              </a:rPr>
              <a:t>m</a:t>
            </a:r>
            <a:r>
              <a:rPr sz="1600" i="1" spc="105" dirty="0">
                <a:latin typeface="Georgia"/>
                <a:cs typeface="Georgia"/>
              </a:rPr>
              <a:t>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29856" y="5951220"/>
            <a:ext cx="361315" cy="504825"/>
          </a:xfrm>
          <a:custGeom>
            <a:avLst/>
            <a:gdLst/>
            <a:ahLst/>
            <a:cxnLst/>
            <a:rect l="l" t="t" r="r" b="b"/>
            <a:pathLst>
              <a:path w="361315" h="504825">
                <a:moveTo>
                  <a:pt x="180594" y="0"/>
                </a:moveTo>
                <a:lnTo>
                  <a:pt x="0" y="0"/>
                </a:lnTo>
                <a:lnTo>
                  <a:pt x="180594" y="252222"/>
                </a:lnTo>
                <a:lnTo>
                  <a:pt x="0" y="504444"/>
                </a:lnTo>
                <a:lnTo>
                  <a:pt x="180594" y="504444"/>
                </a:lnTo>
                <a:lnTo>
                  <a:pt x="361188" y="252222"/>
                </a:lnTo>
                <a:lnTo>
                  <a:pt x="180594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85607" y="5864235"/>
            <a:ext cx="1835785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0100"/>
              </a:lnSpc>
            </a:pPr>
            <a:r>
              <a:rPr sz="1600" i="1" spc="20" dirty="0">
                <a:latin typeface="Georgia"/>
                <a:cs typeface="Georgia"/>
              </a:rPr>
              <a:t>Re</a:t>
            </a:r>
            <a:r>
              <a:rPr sz="1600" i="1" spc="15" dirty="0">
                <a:latin typeface="Georgia"/>
                <a:cs typeface="Georgia"/>
              </a:rPr>
              <a:t>m</a:t>
            </a:r>
            <a:r>
              <a:rPr sz="1600" i="1" spc="50" dirty="0">
                <a:latin typeface="Georgia"/>
                <a:cs typeface="Georgia"/>
              </a:rPr>
              <a:t>ode</a:t>
            </a:r>
            <a:r>
              <a:rPr sz="1600" i="1" spc="30" dirty="0">
                <a:latin typeface="Georgia"/>
                <a:cs typeface="Georgia"/>
              </a:rPr>
              <a:t>l</a:t>
            </a:r>
            <a:r>
              <a:rPr sz="1600" i="1" spc="140" dirty="0">
                <a:latin typeface="Georgia"/>
                <a:cs typeface="Georgia"/>
              </a:rPr>
              <a:t> </a:t>
            </a:r>
            <a:r>
              <a:rPr sz="1600" i="1" spc="-55" dirty="0">
                <a:latin typeface="Georgia"/>
                <a:cs typeface="Georgia"/>
              </a:rPr>
              <a:t>t</a:t>
            </a:r>
            <a:r>
              <a:rPr sz="1600" i="1" spc="80" dirty="0">
                <a:latin typeface="Georgia"/>
                <a:cs typeface="Georgia"/>
              </a:rPr>
              <a:t>h</a:t>
            </a:r>
            <a:r>
              <a:rPr sz="1600" i="1" spc="105" dirty="0">
                <a:latin typeface="Georgia"/>
                <a:cs typeface="Georgia"/>
              </a:rPr>
              <a:t>e</a:t>
            </a:r>
            <a:r>
              <a:rPr sz="1600" i="1" spc="130" dirty="0">
                <a:latin typeface="Georgia"/>
                <a:cs typeface="Georgia"/>
              </a:rPr>
              <a:t> </a:t>
            </a:r>
            <a:r>
              <a:rPr sz="1600" i="1" spc="-30" dirty="0">
                <a:latin typeface="Georgia"/>
                <a:cs typeface="Georgia"/>
              </a:rPr>
              <a:t>m</a:t>
            </a:r>
            <a:r>
              <a:rPr sz="1600" i="1" spc="60" dirty="0">
                <a:latin typeface="Georgia"/>
                <a:cs typeface="Georgia"/>
              </a:rPr>
              <a:t>u</a:t>
            </a:r>
            <a:r>
              <a:rPr sz="1600" i="1" spc="-5" dirty="0">
                <a:latin typeface="Georgia"/>
                <a:cs typeface="Georgia"/>
              </a:rPr>
              <a:t>l</a:t>
            </a:r>
            <a:r>
              <a:rPr sz="1600" i="1" spc="-25" dirty="0">
                <a:latin typeface="Georgia"/>
                <a:cs typeface="Georgia"/>
              </a:rPr>
              <a:t>t</a:t>
            </a:r>
            <a:r>
              <a:rPr sz="1600" i="1" spc="-35" dirty="0">
                <a:latin typeface="Georgia"/>
                <a:cs typeface="Georgia"/>
              </a:rPr>
              <a:t>i</a:t>
            </a:r>
            <a:r>
              <a:rPr sz="1600" i="1" spc="-90" dirty="0">
                <a:latin typeface="Georgia"/>
                <a:cs typeface="Georgia"/>
              </a:rPr>
              <a:t>-</a:t>
            </a:r>
            <a:r>
              <a:rPr sz="1600" i="1" spc="-60" dirty="0">
                <a:latin typeface="Georgia"/>
                <a:cs typeface="Georgia"/>
              </a:rPr>
              <a:t> </a:t>
            </a:r>
            <a:r>
              <a:rPr sz="1600" i="1" spc="35" dirty="0">
                <a:latin typeface="Georgia"/>
                <a:cs typeface="Georgia"/>
              </a:rPr>
              <a:t>v</a:t>
            </a:r>
            <a:r>
              <a:rPr sz="1600" i="1" spc="-10" dirty="0">
                <a:latin typeface="Georgia"/>
                <a:cs typeface="Georgia"/>
              </a:rPr>
              <a:t>a</a:t>
            </a:r>
            <a:r>
              <a:rPr sz="1600" i="1" spc="20" dirty="0">
                <a:latin typeface="Georgia"/>
                <a:cs typeface="Georgia"/>
              </a:rPr>
              <a:t>l</a:t>
            </a:r>
            <a:r>
              <a:rPr sz="1600" i="1" spc="25" dirty="0">
                <a:latin typeface="Georgia"/>
                <a:cs typeface="Georgia"/>
              </a:rPr>
              <a:t>u</a:t>
            </a:r>
            <a:r>
              <a:rPr sz="1600" i="1" spc="90" dirty="0">
                <a:latin typeface="Georgia"/>
                <a:cs typeface="Georgia"/>
              </a:rPr>
              <a:t>e</a:t>
            </a:r>
            <a:r>
              <a:rPr sz="1600" i="1" spc="114" dirty="0">
                <a:latin typeface="Georgia"/>
                <a:cs typeface="Georgia"/>
              </a:rPr>
              <a:t>d</a:t>
            </a:r>
            <a:r>
              <a:rPr sz="1600" i="1" spc="135" dirty="0">
                <a:latin typeface="Georgia"/>
                <a:cs typeface="Georgia"/>
              </a:rPr>
              <a:t> </a:t>
            </a:r>
            <a:r>
              <a:rPr sz="1600" i="1" spc="35" dirty="0">
                <a:latin typeface="Georgia"/>
                <a:cs typeface="Georgia"/>
              </a:rPr>
              <a:t>a</a:t>
            </a:r>
            <a:r>
              <a:rPr sz="1600" i="1" spc="-35" dirty="0">
                <a:latin typeface="Georgia"/>
                <a:cs typeface="Georgia"/>
              </a:rPr>
              <a:t>t</a:t>
            </a:r>
            <a:r>
              <a:rPr sz="1600" i="1" spc="-60" dirty="0">
                <a:latin typeface="Georgia"/>
                <a:cs typeface="Georgia"/>
              </a:rPr>
              <a:t>tr</a:t>
            </a:r>
            <a:r>
              <a:rPr sz="1600" i="1" spc="40" dirty="0">
                <a:latin typeface="Georgia"/>
                <a:cs typeface="Georgia"/>
              </a:rPr>
              <a:t>ibute</a:t>
            </a:r>
            <a:r>
              <a:rPr sz="1600" i="1" spc="135" dirty="0">
                <a:latin typeface="Georgia"/>
                <a:cs typeface="Georgia"/>
              </a:rPr>
              <a:t> </a:t>
            </a:r>
            <a:r>
              <a:rPr sz="1600" i="1" spc="10" dirty="0">
                <a:latin typeface="Georgia"/>
                <a:cs typeface="Georgia"/>
              </a:rPr>
              <a:t>of</a:t>
            </a:r>
            <a:r>
              <a:rPr sz="1600" i="1" spc="5" dirty="0">
                <a:latin typeface="Georgia"/>
                <a:cs typeface="Georgia"/>
              </a:rPr>
              <a:t> </a:t>
            </a:r>
            <a:r>
              <a:rPr sz="1600" i="1" spc="35" dirty="0">
                <a:latin typeface="Georgia"/>
                <a:cs typeface="Georgia"/>
              </a:rPr>
              <a:t>E</a:t>
            </a:r>
            <a:r>
              <a:rPr sz="1600" i="1" spc="-20" dirty="0">
                <a:latin typeface="Georgia"/>
                <a:cs typeface="Georgia"/>
              </a:rPr>
              <a:t>m</a:t>
            </a:r>
            <a:r>
              <a:rPr sz="1600" i="1" spc="50" dirty="0">
                <a:latin typeface="Georgia"/>
                <a:cs typeface="Georgia"/>
              </a:rPr>
              <a:t>a</a:t>
            </a:r>
            <a:r>
              <a:rPr sz="1600" i="1" spc="-20" dirty="0">
                <a:latin typeface="Georgia"/>
                <a:cs typeface="Georgia"/>
              </a:rPr>
              <a:t>il</a:t>
            </a:r>
            <a:r>
              <a:rPr sz="1600" i="1" spc="135" dirty="0">
                <a:latin typeface="Georgia"/>
                <a:cs typeface="Georgia"/>
              </a:rPr>
              <a:t> </a:t>
            </a:r>
            <a:r>
              <a:rPr sz="1600" i="1" spc="30" dirty="0">
                <a:latin typeface="Georgia"/>
                <a:cs typeface="Georgia"/>
              </a:rPr>
              <a:t>Add</a:t>
            </a:r>
            <a:r>
              <a:rPr sz="1600" i="1" spc="15" dirty="0">
                <a:latin typeface="Georgia"/>
                <a:cs typeface="Georgia"/>
              </a:rPr>
              <a:t>r</a:t>
            </a:r>
            <a:r>
              <a:rPr sz="1600" i="1" spc="145" dirty="0">
                <a:latin typeface="Georgia"/>
                <a:cs typeface="Georgia"/>
              </a:rPr>
              <a:t>e</a:t>
            </a:r>
            <a:r>
              <a:rPr sz="1600" i="1" spc="120" dirty="0">
                <a:latin typeface="Georgia"/>
                <a:cs typeface="Georgia"/>
              </a:rPr>
              <a:t>s</a:t>
            </a:r>
            <a:r>
              <a:rPr sz="1600" i="1" spc="170" dirty="0">
                <a:latin typeface="Georgia"/>
                <a:cs typeface="Georgia"/>
              </a:rPr>
              <a:t>s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03373" y="4671314"/>
            <a:ext cx="6487160" cy="0"/>
          </a:xfrm>
          <a:custGeom>
            <a:avLst/>
            <a:gdLst/>
            <a:ahLst/>
            <a:cxnLst/>
            <a:rect l="l" t="t" r="r" b="b"/>
            <a:pathLst>
              <a:path w="6487159">
                <a:moveTo>
                  <a:pt x="0" y="0"/>
                </a:moveTo>
                <a:lnTo>
                  <a:pt x="6486652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85629" y="7233673"/>
            <a:ext cx="493395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z="800" b="1" i="1" spc="65" dirty="0">
                <a:latin typeface="Cambria"/>
                <a:cs typeface="Cambria"/>
              </a:rPr>
              <a:t>p</a:t>
            </a:r>
            <a:r>
              <a:rPr sz="800" b="1" i="1" spc="90" dirty="0">
                <a:latin typeface="Cambria"/>
                <a:cs typeface="Cambria"/>
              </a:rPr>
              <a:t>a</a:t>
            </a:r>
            <a:r>
              <a:rPr sz="800" b="1" i="1" spc="45" dirty="0">
                <a:latin typeface="Cambria"/>
                <a:cs typeface="Cambria"/>
              </a:rPr>
              <a:t>g</a:t>
            </a:r>
            <a:r>
              <a:rPr sz="800" b="1" i="1" spc="50" dirty="0">
                <a:latin typeface="Cambria"/>
                <a:cs typeface="Cambria"/>
              </a:rPr>
              <a:t>e</a:t>
            </a:r>
            <a:r>
              <a:rPr sz="800" b="1" i="1" dirty="0">
                <a:latin typeface="Cambria"/>
                <a:cs typeface="Cambria"/>
              </a:rPr>
              <a:t>  </a:t>
            </a:r>
            <a:r>
              <a:rPr sz="800" b="1" i="1" spc="15" dirty="0">
                <a:latin typeface="Cambria"/>
                <a:cs typeface="Cambria"/>
              </a:rPr>
              <a:t> </a:t>
            </a:r>
            <a:r>
              <a:rPr sz="800" b="1" i="1" spc="90" dirty="0">
                <a:latin typeface="Cambria"/>
                <a:cs typeface="Cambria"/>
              </a:rPr>
              <a:t>90</a:t>
            </a:r>
            <a:endParaRPr sz="800">
              <a:latin typeface="Cambria"/>
              <a:cs typeface="Cambri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103373" y="2234717"/>
          <a:ext cx="6486650" cy="2555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7051"/>
                <a:gridCol w="1286398"/>
                <a:gridCol w="3403201"/>
              </a:tblGrid>
              <a:tr h="32166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400" b="1" spc="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b="1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1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ENDER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400" b="1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AIL</a:t>
                      </a:r>
                      <a:r>
                        <a:rPr sz="1400" b="1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ADDRE</a:t>
                      </a:r>
                      <a:r>
                        <a:rPr sz="1400" b="1" spc="-1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740917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Barac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sz="14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ama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 marR="3829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bara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ck@</a:t>
                      </a:r>
                      <a:r>
                        <a:rPr sz="1400" u="sng" spc="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w</a:t>
                      </a:r>
                      <a:r>
                        <a:rPr sz="1400" u="sng" spc="-2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h</a:t>
                      </a:r>
                      <a:r>
                        <a:rPr sz="1400" u="sng" spc="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i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t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e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ho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u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s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e</a:t>
                      </a:r>
                      <a:r>
                        <a:rPr sz="1400" u="sng" spc="-2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.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org</a:t>
                      </a:r>
                      <a:r>
                        <a:rPr sz="140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g</a:t>
                      </a:r>
                      <a:r>
                        <a:rPr sz="1400" u="sng" spc="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o</a:t>
                      </a:r>
                      <a:r>
                        <a:rPr sz="14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ba</a:t>
                      </a:r>
                      <a:r>
                        <a:rPr sz="1400" u="sng" spc="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m</a:t>
                      </a:r>
                      <a:r>
                        <a:rPr sz="14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a@v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ot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e20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1</a:t>
                      </a:r>
                      <a:r>
                        <a:rPr sz="14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2</a:t>
                      </a:r>
                      <a:r>
                        <a:rPr sz="1400" u="sng" spc="-1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.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com</a:t>
                      </a:r>
                      <a:r>
                        <a:rPr sz="140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  <a:hlinkClick r:id="rId5"/>
                        </a:rPr>
                        <a:t>judge</a:t>
                      </a:r>
                      <a:r>
                        <a:rPr sz="1400" spc="5" dirty="0">
                          <a:latin typeface="Verdana"/>
                          <a:cs typeface="Verdana"/>
                          <a:hlinkClick r:id="rId5"/>
                        </a:rPr>
                        <a:t>m</a:t>
                      </a:r>
                      <a:r>
                        <a:rPr sz="1400" dirty="0">
                          <a:latin typeface="Verdana"/>
                          <a:cs typeface="Verdana"/>
                          <a:hlinkClick r:id="rId5"/>
                        </a:rPr>
                        <a:t>e</a:t>
                      </a:r>
                      <a:r>
                        <a:rPr sz="1400" spc="-10" dirty="0">
                          <a:latin typeface="Verdana"/>
                          <a:cs typeface="Verdana"/>
                          <a:hlinkClick r:id="rId5"/>
                        </a:rPr>
                        <a:t>nt</a:t>
                      </a:r>
                      <a:r>
                        <a:rPr sz="1400" dirty="0">
                          <a:latin typeface="Verdana"/>
                          <a:cs typeface="Verdana"/>
                          <a:hlinkClick r:id="rId5"/>
                        </a:rPr>
                        <a:t>day@</a:t>
                      </a:r>
                      <a:r>
                        <a:rPr sz="1400" spc="-5" dirty="0">
                          <a:latin typeface="Verdana"/>
                          <a:cs typeface="Verdana"/>
                          <a:hlinkClick r:id="rId5"/>
                        </a:rPr>
                        <a:t>d</a:t>
                      </a:r>
                      <a:r>
                        <a:rPr sz="1400" dirty="0">
                          <a:latin typeface="Verdana"/>
                          <a:cs typeface="Verdana"/>
                          <a:hlinkClick r:id="rId5"/>
                        </a:rPr>
                        <a:t>o</a:t>
                      </a:r>
                      <a:r>
                        <a:rPr sz="1400" spc="-5" dirty="0">
                          <a:latin typeface="Verdana"/>
                          <a:cs typeface="Verdana"/>
                          <a:hlinkClick r:id="rId5"/>
                        </a:rPr>
                        <a:t>n</a:t>
                      </a:r>
                      <a:r>
                        <a:rPr sz="1400" spc="-10" dirty="0">
                          <a:latin typeface="Verdana"/>
                          <a:cs typeface="Verdana"/>
                          <a:hlinkClick r:id="rId5"/>
                        </a:rPr>
                        <a:t>t</a:t>
                      </a:r>
                      <a:r>
                        <a:rPr sz="1400" spc="-5" dirty="0">
                          <a:latin typeface="Verdana"/>
                          <a:cs typeface="Verdana"/>
                          <a:hlinkClick r:id="rId5"/>
                        </a:rPr>
                        <a:t>n</a:t>
                      </a:r>
                      <a:r>
                        <a:rPr sz="1400" dirty="0">
                          <a:latin typeface="Verdana"/>
                          <a:cs typeface="Verdana"/>
                          <a:hlinkClick r:id="rId5"/>
                        </a:rPr>
                        <a:t>uke</a:t>
                      </a:r>
                      <a:r>
                        <a:rPr sz="1400" spc="-20" dirty="0">
                          <a:latin typeface="Verdana"/>
                          <a:cs typeface="Verdana"/>
                          <a:hlinkClick r:id="rId5"/>
                        </a:rPr>
                        <a:t>.</a:t>
                      </a:r>
                      <a:r>
                        <a:rPr sz="1400" dirty="0">
                          <a:latin typeface="Verdana"/>
                          <a:cs typeface="Verdana"/>
                          <a:hlinkClick r:id="rId5"/>
                        </a:rPr>
                        <a:t>c</a:t>
                      </a:r>
                      <a:r>
                        <a:rPr sz="1400" spc="5" dirty="0">
                          <a:latin typeface="Verdana"/>
                          <a:cs typeface="Verdana"/>
                          <a:hlinkClick r:id="rId5"/>
                        </a:rPr>
                        <a:t>o</a:t>
                      </a:r>
                      <a:r>
                        <a:rPr sz="1400" dirty="0">
                          <a:latin typeface="Verdana"/>
                          <a:cs typeface="Verdana"/>
                          <a:hlinkClick r:id="rId5"/>
                        </a:rPr>
                        <a:t>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27558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Da</a:t>
                      </a:r>
                      <a:r>
                        <a:rPr sz="1400" spc="1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4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Cameron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 marR="10210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Ca</a:t>
                      </a:r>
                      <a:r>
                        <a:rPr sz="1400" u="sng" spc="1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l</a:t>
                      </a:r>
                      <a:r>
                        <a:rPr sz="1400" u="sng" spc="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l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m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edave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@t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ory</a:t>
                      </a:r>
                      <a:r>
                        <a:rPr sz="1400" u="sng" spc="-2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.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co</a:t>
                      </a:r>
                      <a:r>
                        <a:rPr sz="1400" u="sng" spc="-2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.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uk</a:t>
                      </a:r>
                      <a:r>
                        <a:rPr sz="140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  <a:hlinkClick r:id="rId7"/>
                        </a:rPr>
                        <a:t>DC</a:t>
                      </a:r>
                      <a:r>
                        <a:rPr sz="1400" spc="-10" dirty="0">
                          <a:latin typeface="Verdana"/>
                          <a:cs typeface="Verdana"/>
                          <a:hlinkClick r:id="rId7"/>
                        </a:rPr>
                        <a:t>@</a:t>
                      </a:r>
                      <a:r>
                        <a:rPr sz="1400" dirty="0">
                          <a:latin typeface="Verdana"/>
                          <a:cs typeface="Verdana"/>
                          <a:hlinkClick r:id="rId7"/>
                        </a:rPr>
                        <a:t>uk</a:t>
                      </a:r>
                      <a:r>
                        <a:rPr sz="1400" spc="-20" dirty="0">
                          <a:latin typeface="Verdana"/>
                          <a:cs typeface="Verdana"/>
                          <a:hlinkClick r:id="rId7"/>
                        </a:rPr>
                        <a:t>.</a:t>
                      </a:r>
                      <a:r>
                        <a:rPr sz="1400" dirty="0">
                          <a:latin typeface="Verdana"/>
                          <a:cs typeface="Verdana"/>
                          <a:hlinkClick r:id="rId7"/>
                        </a:rPr>
                        <a:t>g</a:t>
                      </a:r>
                      <a:r>
                        <a:rPr sz="1400" spc="5" dirty="0">
                          <a:latin typeface="Verdana"/>
                          <a:cs typeface="Verdana"/>
                          <a:hlinkClick r:id="rId7"/>
                        </a:rPr>
                        <a:t>o</a:t>
                      </a:r>
                      <a:r>
                        <a:rPr sz="1400" spc="-5" dirty="0">
                          <a:latin typeface="Verdana"/>
                          <a:cs typeface="Verdana"/>
                          <a:hlinkClick r:id="rId7"/>
                        </a:rPr>
                        <a:t>v</a:t>
                      </a:r>
                      <a:r>
                        <a:rPr sz="1400" spc="-15" dirty="0">
                          <a:latin typeface="Verdana"/>
                          <a:cs typeface="Verdana"/>
                          <a:hlinkClick r:id="rId7"/>
                        </a:rPr>
                        <a:t>.</a:t>
                      </a:r>
                      <a:r>
                        <a:rPr sz="1400" dirty="0">
                          <a:latin typeface="Verdana"/>
                          <a:cs typeface="Verdana"/>
                          <a:hlinkClick r:id="rId7"/>
                        </a:rPr>
                        <a:t>c</a:t>
                      </a:r>
                      <a:r>
                        <a:rPr sz="1400" spc="5" dirty="0">
                          <a:latin typeface="Verdana"/>
                          <a:cs typeface="Verdana"/>
                          <a:hlinkClick r:id="rId7"/>
                        </a:rPr>
                        <a:t>o</a:t>
                      </a:r>
                      <a:r>
                        <a:rPr sz="1400" dirty="0">
                          <a:latin typeface="Verdana"/>
                          <a:cs typeface="Verdana"/>
                          <a:hlinkClick r:id="rId7"/>
                        </a:rPr>
                        <a:t>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18896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1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erkel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Fem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1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  <a:hlinkClick r:id="rId8"/>
                        </a:rPr>
                        <a:t>Frau</a:t>
                      </a:r>
                      <a:r>
                        <a:rPr sz="1400" spc="15" dirty="0">
                          <a:latin typeface="Verdana"/>
                          <a:cs typeface="Verdana"/>
                          <a:hlinkClick r:id="rId8"/>
                        </a:rPr>
                        <a:t>A</a:t>
                      </a:r>
                      <a:r>
                        <a:rPr sz="1400" spc="-5" dirty="0">
                          <a:latin typeface="Verdana"/>
                          <a:cs typeface="Verdana"/>
                          <a:hlinkClick r:id="rId8"/>
                        </a:rPr>
                        <a:t>n</a:t>
                      </a:r>
                      <a:r>
                        <a:rPr sz="1400" dirty="0">
                          <a:latin typeface="Verdana"/>
                          <a:cs typeface="Verdana"/>
                          <a:hlinkClick r:id="rId8"/>
                        </a:rPr>
                        <a:t>g@</a:t>
                      </a:r>
                      <a:r>
                        <a:rPr sz="1400" spc="-15" dirty="0">
                          <a:latin typeface="Verdana"/>
                          <a:cs typeface="Verdana"/>
                          <a:hlinkClick r:id="rId8"/>
                        </a:rPr>
                        <a:t>g</a:t>
                      </a:r>
                      <a:r>
                        <a:rPr sz="1400" spc="-10" dirty="0">
                          <a:latin typeface="Verdana"/>
                          <a:cs typeface="Verdana"/>
                          <a:hlinkClick r:id="rId8"/>
                        </a:rPr>
                        <a:t>o</a:t>
                      </a:r>
                      <a:r>
                        <a:rPr sz="1400" spc="-5" dirty="0">
                          <a:latin typeface="Verdana"/>
                          <a:cs typeface="Verdana"/>
                          <a:hlinkClick r:id="rId8"/>
                        </a:rPr>
                        <a:t>v</a:t>
                      </a:r>
                      <a:r>
                        <a:rPr sz="1400" spc="-15" dirty="0">
                          <a:latin typeface="Verdana"/>
                          <a:cs typeface="Verdana"/>
                          <a:hlinkClick r:id="rId8"/>
                        </a:rPr>
                        <a:t>.</a:t>
                      </a:r>
                      <a:r>
                        <a:rPr sz="1400" dirty="0">
                          <a:latin typeface="Verdana"/>
                          <a:cs typeface="Verdana"/>
                          <a:hlinkClick r:id="rId8"/>
                        </a:rPr>
                        <a:t>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34183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J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4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400" spc="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ard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Fema</a:t>
                      </a:r>
                      <a:r>
                        <a:rPr sz="1400" spc="1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mad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e</a:t>
                      </a:r>
                      <a:r>
                        <a:rPr sz="1400" u="sng" spc="1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i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n</a:t>
                      </a:r>
                      <a:r>
                        <a:rPr sz="14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wa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le</a:t>
                      </a:r>
                      <a:r>
                        <a:rPr sz="1400" u="sng" spc="-2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s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@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g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o</a:t>
                      </a:r>
                      <a:r>
                        <a:rPr sz="1400" u="sng" spc="-1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v</a:t>
                      </a:r>
                      <a:r>
                        <a:rPr sz="1400" u="sng" spc="-2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.</a:t>
                      </a:r>
                      <a:r>
                        <a:rPr sz="14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au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28829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Verdana"/>
                          <a:cs typeface="Verdana"/>
                          <a:hlinkClick r:id="rId10"/>
                        </a:rPr>
                        <a:t>ju</a:t>
                      </a:r>
                      <a:r>
                        <a:rPr sz="1400" spc="15" dirty="0">
                          <a:latin typeface="Verdana"/>
                          <a:cs typeface="Verdana"/>
                          <a:hlinkClick r:id="rId10"/>
                        </a:rPr>
                        <a:t>l</a:t>
                      </a:r>
                      <a:r>
                        <a:rPr sz="1400" spc="5" dirty="0">
                          <a:latin typeface="Verdana"/>
                          <a:cs typeface="Verdana"/>
                          <a:hlinkClick r:id="rId10"/>
                        </a:rPr>
                        <a:t>i</a:t>
                      </a:r>
                      <a:r>
                        <a:rPr sz="1400" spc="-5" dirty="0">
                          <a:latin typeface="Verdana"/>
                          <a:cs typeface="Verdana"/>
                          <a:hlinkClick r:id="rId10"/>
                        </a:rPr>
                        <a:t>a@</a:t>
                      </a:r>
                      <a:r>
                        <a:rPr sz="1400" spc="-15" dirty="0">
                          <a:latin typeface="Verdana"/>
                          <a:cs typeface="Verdana"/>
                          <a:hlinkClick r:id="rId10"/>
                        </a:rPr>
                        <a:t>o</a:t>
                      </a:r>
                      <a:r>
                        <a:rPr sz="1400" dirty="0">
                          <a:latin typeface="Verdana"/>
                          <a:cs typeface="Verdana"/>
                          <a:hlinkClick r:id="rId10"/>
                        </a:rPr>
                        <a:t>u</a:t>
                      </a:r>
                      <a:r>
                        <a:rPr sz="1400" spc="-10" dirty="0">
                          <a:latin typeface="Verdana"/>
                          <a:cs typeface="Verdana"/>
                          <a:hlinkClick r:id="rId10"/>
                        </a:rPr>
                        <a:t>to</a:t>
                      </a:r>
                      <a:r>
                        <a:rPr sz="1400" dirty="0">
                          <a:latin typeface="Verdana"/>
                          <a:cs typeface="Verdana"/>
                          <a:hlinkClick r:id="rId10"/>
                        </a:rPr>
                        <a:t>fw</a:t>
                      </a:r>
                      <a:r>
                        <a:rPr sz="1400" spc="-10" dirty="0">
                          <a:latin typeface="Verdana"/>
                          <a:cs typeface="Verdana"/>
                          <a:hlinkClick r:id="rId10"/>
                        </a:rPr>
                        <a:t>o</a:t>
                      </a:r>
                      <a:r>
                        <a:rPr sz="1400" dirty="0">
                          <a:latin typeface="Verdana"/>
                          <a:cs typeface="Verdana"/>
                          <a:hlinkClick r:id="rId10"/>
                        </a:rPr>
                        <a:t>r</a:t>
                      </a:r>
                      <a:r>
                        <a:rPr sz="1400" spc="-15" dirty="0">
                          <a:latin typeface="Verdana"/>
                          <a:cs typeface="Verdana"/>
                          <a:hlinkClick r:id="rId10"/>
                        </a:rPr>
                        <a:t>k</a:t>
                      </a:r>
                      <a:r>
                        <a:rPr sz="1400" spc="-20" dirty="0">
                          <a:latin typeface="Verdana"/>
                          <a:cs typeface="Verdana"/>
                          <a:hlinkClick r:id="rId10"/>
                        </a:rPr>
                        <a:t>.</a:t>
                      </a:r>
                      <a:r>
                        <a:rPr sz="1400" dirty="0">
                          <a:latin typeface="Verdana"/>
                          <a:cs typeface="Verdana"/>
                          <a:hlinkClick r:id="rId10"/>
                        </a:rPr>
                        <a:t>c</a:t>
                      </a:r>
                      <a:r>
                        <a:rPr sz="1400" spc="5" dirty="0">
                          <a:latin typeface="Verdana"/>
                          <a:cs typeface="Verdana"/>
                          <a:hlinkClick r:id="rId10"/>
                        </a:rPr>
                        <a:t>o</a:t>
                      </a:r>
                      <a:r>
                        <a:rPr sz="1400" dirty="0">
                          <a:latin typeface="Verdana"/>
                          <a:cs typeface="Verdana"/>
                          <a:hlinkClick r:id="rId10"/>
                        </a:rPr>
                        <a:t>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4826" y="5867283"/>
            <a:ext cx="1548130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0100"/>
              </a:lnSpc>
            </a:pPr>
            <a:r>
              <a:rPr sz="1600" b="1" spc="85" dirty="0">
                <a:latin typeface="Cambria"/>
                <a:cs typeface="Cambria"/>
              </a:rPr>
              <a:t>T</a:t>
            </a:r>
            <a:r>
              <a:rPr sz="1600" b="1" spc="80" dirty="0">
                <a:latin typeface="Cambria"/>
                <a:cs typeface="Cambria"/>
              </a:rPr>
              <a:t>o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50" dirty="0">
                <a:latin typeface="Cambria"/>
                <a:cs typeface="Cambria"/>
              </a:rPr>
              <a:t> </a:t>
            </a:r>
            <a:r>
              <a:rPr sz="1600" b="1" spc="114" dirty="0">
                <a:latin typeface="Cambria"/>
                <a:cs typeface="Cambria"/>
              </a:rPr>
              <a:t>pu</a:t>
            </a:r>
            <a:r>
              <a:rPr sz="1600" b="1" spc="70" dirty="0">
                <a:latin typeface="Cambria"/>
                <a:cs typeface="Cambria"/>
              </a:rPr>
              <a:t>t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45" dirty="0">
                <a:latin typeface="Cambria"/>
                <a:cs typeface="Cambria"/>
              </a:rPr>
              <a:t> </a:t>
            </a:r>
            <a:r>
              <a:rPr sz="1600" b="1" spc="105" dirty="0">
                <a:latin typeface="Cambria"/>
                <a:cs typeface="Cambria"/>
              </a:rPr>
              <a:t>t</a:t>
            </a:r>
            <a:r>
              <a:rPr sz="1600" b="1" spc="160" dirty="0">
                <a:latin typeface="Cambria"/>
                <a:cs typeface="Cambria"/>
              </a:rPr>
              <a:t>h</a:t>
            </a:r>
            <a:r>
              <a:rPr sz="1600" b="1" spc="80" dirty="0">
                <a:latin typeface="Cambria"/>
                <a:cs typeface="Cambria"/>
              </a:rPr>
              <a:t>is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30" dirty="0">
                <a:latin typeface="Cambria"/>
                <a:cs typeface="Cambria"/>
              </a:rPr>
              <a:t> </a:t>
            </a:r>
            <a:r>
              <a:rPr sz="1600" b="1" spc="95" dirty="0">
                <a:latin typeface="Cambria"/>
                <a:cs typeface="Cambria"/>
              </a:rPr>
              <a:t>in</a:t>
            </a:r>
            <a:r>
              <a:rPr sz="1600" b="1" spc="45" dirty="0">
                <a:latin typeface="Cambria"/>
                <a:cs typeface="Cambria"/>
              </a:rPr>
              <a:t> </a:t>
            </a:r>
            <a:r>
              <a:rPr sz="1600" b="1" spc="75" dirty="0">
                <a:latin typeface="Cambria"/>
                <a:cs typeface="Cambria"/>
              </a:rPr>
              <a:t>fi</a:t>
            </a:r>
            <a:r>
              <a:rPr sz="1600" b="1" spc="45" dirty="0">
                <a:latin typeface="Cambria"/>
                <a:cs typeface="Cambria"/>
              </a:rPr>
              <a:t>r</a:t>
            </a:r>
            <a:r>
              <a:rPr sz="1600" b="1" spc="35" dirty="0">
                <a:latin typeface="Cambria"/>
                <a:cs typeface="Cambria"/>
              </a:rPr>
              <a:t>s</a:t>
            </a:r>
            <a:r>
              <a:rPr sz="1600" b="1" spc="150" dirty="0">
                <a:latin typeface="Cambria"/>
                <a:cs typeface="Cambria"/>
              </a:rPr>
              <a:t>t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45" dirty="0">
                <a:latin typeface="Cambria"/>
                <a:cs typeface="Cambria"/>
              </a:rPr>
              <a:t> </a:t>
            </a:r>
            <a:r>
              <a:rPr sz="1600" b="1" spc="110" dirty="0">
                <a:latin typeface="Cambria"/>
                <a:cs typeface="Cambria"/>
              </a:rPr>
              <a:t>n</a:t>
            </a:r>
            <a:r>
              <a:rPr sz="1600" b="1" spc="70" dirty="0">
                <a:latin typeface="Cambria"/>
                <a:cs typeface="Cambria"/>
              </a:rPr>
              <a:t>o</a:t>
            </a:r>
            <a:r>
              <a:rPr sz="1600" b="1" spc="55" dirty="0">
                <a:latin typeface="Cambria"/>
                <a:cs typeface="Cambria"/>
              </a:rPr>
              <a:t>r</a:t>
            </a:r>
            <a:r>
              <a:rPr sz="1600" b="1" spc="100" dirty="0">
                <a:latin typeface="Cambria"/>
                <a:cs typeface="Cambria"/>
              </a:rPr>
              <a:t>m</a:t>
            </a:r>
            <a:r>
              <a:rPr sz="1600" b="1" spc="55" dirty="0">
                <a:latin typeface="Cambria"/>
                <a:cs typeface="Cambria"/>
              </a:rPr>
              <a:t>al</a:t>
            </a:r>
            <a:r>
              <a:rPr sz="1600" b="1" spc="25" dirty="0">
                <a:latin typeface="Cambria"/>
                <a:cs typeface="Cambria"/>
              </a:rPr>
              <a:t> </a:t>
            </a:r>
            <a:r>
              <a:rPr sz="1600" b="1" spc="80" dirty="0">
                <a:latin typeface="Cambria"/>
                <a:cs typeface="Cambria"/>
              </a:rPr>
              <a:t>f</a:t>
            </a:r>
            <a:r>
              <a:rPr sz="1600" b="1" spc="70" dirty="0">
                <a:latin typeface="Cambria"/>
                <a:cs typeface="Cambria"/>
              </a:rPr>
              <a:t>o</a:t>
            </a:r>
            <a:r>
              <a:rPr sz="1600" b="1" spc="80" dirty="0">
                <a:latin typeface="Cambria"/>
                <a:cs typeface="Cambria"/>
              </a:rPr>
              <a:t>rm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45" dirty="0">
                <a:latin typeface="Cambria"/>
                <a:cs typeface="Cambria"/>
              </a:rPr>
              <a:t> </a:t>
            </a:r>
            <a:r>
              <a:rPr sz="1600" b="1" spc="-10" dirty="0">
                <a:latin typeface="Cambria"/>
                <a:cs typeface="Cambria"/>
              </a:rPr>
              <a:t>w</a:t>
            </a:r>
            <a:r>
              <a:rPr sz="1600" b="1" spc="75" dirty="0">
                <a:latin typeface="Cambria"/>
                <a:cs typeface="Cambria"/>
              </a:rPr>
              <a:t>e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60" dirty="0">
                <a:latin typeface="Cambria"/>
                <a:cs typeface="Cambria"/>
              </a:rPr>
              <a:t> </a:t>
            </a:r>
            <a:r>
              <a:rPr sz="1600" b="1" spc="120" dirty="0">
                <a:latin typeface="Cambria"/>
                <a:cs typeface="Cambria"/>
              </a:rPr>
              <a:t>must: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9400" y="5951220"/>
            <a:ext cx="360045" cy="504825"/>
          </a:xfrm>
          <a:custGeom>
            <a:avLst/>
            <a:gdLst/>
            <a:ahLst/>
            <a:cxnLst/>
            <a:rect l="l" t="t" r="r" b="b"/>
            <a:pathLst>
              <a:path w="360044" h="504825">
                <a:moveTo>
                  <a:pt x="179831" y="0"/>
                </a:moveTo>
                <a:lnTo>
                  <a:pt x="0" y="0"/>
                </a:lnTo>
                <a:lnTo>
                  <a:pt x="179831" y="252222"/>
                </a:lnTo>
                <a:lnTo>
                  <a:pt x="0" y="504444"/>
                </a:lnTo>
                <a:lnTo>
                  <a:pt x="179831" y="504444"/>
                </a:lnTo>
                <a:lnTo>
                  <a:pt x="359663" y="252222"/>
                </a:lnTo>
                <a:lnTo>
                  <a:pt x="179831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9282" y="5977254"/>
            <a:ext cx="120713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6364">
              <a:lnSpc>
                <a:spcPts val="1730"/>
              </a:lnSpc>
            </a:pPr>
            <a:r>
              <a:rPr sz="1600" i="1" spc="-160" dirty="0">
                <a:latin typeface="Georgia"/>
                <a:cs typeface="Georgia"/>
              </a:rPr>
              <a:t>I</a:t>
            </a:r>
            <a:r>
              <a:rPr sz="1600" i="1" spc="75" dirty="0">
                <a:latin typeface="Georgia"/>
                <a:cs typeface="Georgia"/>
              </a:rPr>
              <a:t>de</a:t>
            </a:r>
            <a:r>
              <a:rPr sz="1600" i="1" spc="95" dirty="0">
                <a:latin typeface="Georgia"/>
                <a:cs typeface="Georgia"/>
              </a:rPr>
              <a:t>n</a:t>
            </a:r>
            <a:r>
              <a:rPr sz="1600" i="1" spc="-25" dirty="0">
                <a:latin typeface="Georgia"/>
                <a:cs typeface="Georgia"/>
              </a:rPr>
              <a:t>ti</a:t>
            </a:r>
            <a:r>
              <a:rPr sz="1600" i="1" spc="70" dirty="0">
                <a:latin typeface="Georgia"/>
                <a:cs typeface="Georgia"/>
              </a:rPr>
              <a:t>f</a:t>
            </a:r>
            <a:r>
              <a:rPr sz="1600" i="1" spc="60" dirty="0">
                <a:latin typeface="Georgia"/>
                <a:cs typeface="Georgia"/>
              </a:rPr>
              <a:t>y</a:t>
            </a:r>
            <a:r>
              <a:rPr sz="1600" i="1" spc="90" dirty="0">
                <a:latin typeface="Georgia"/>
                <a:cs typeface="Georgia"/>
              </a:rPr>
              <a:t> </a:t>
            </a:r>
            <a:r>
              <a:rPr sz="1600" i="1" spc="70" dirty="0">
                <a:latin typeface="Georgia"/>
                <a:cs typeface="Georgia"/>
              </a:rPr>
              <a:t>a</a:t>
            </a:r>
            <a:r>
              <a:rPr sz="1600" i="1" spc="30" dirty="0">
                <a:latin typeface="Georgia"/>
                <a:cs typeface="Georgia"/>
              </a:rPr>
              <a:t> </a:t>
            </a:r>
            <a:r>
              <a:rPr sz="1600" i="1" spc="-45" dirty="0">
                <a:latin typeface="Georgia"/>
                <a:cs typeface="Georgia"/>
              </a:rPr>
              <a:t>pr</a:t>
            </a:r>
            <a:r>
              <a:rPr sz="1600" i="1" spc="-40" dirty="0">
                <a:latin typeface="Georgia"/>
                <a:cs typeface="Georgia"/>
              </a:rPr>
              <a:t>i</a:t>
            </a:r>
            <a:r>
              <a:rPr sz="1600" i="1" spc="-20" dirty="0">
                <a:latin typeface="Georgia"/>
                <a:cs typeface="Georgia"/>
              </a:rPr>
              <a:t>m</a:t>
            </a:r>
            <a:r>
              <a:rPr sz="1600" i="1" spc="50" dirty="0">
                <a:latin typeface="Georgia"/>
                <a:cs typeface="Georgia"/>
              </a:rPr>
              <a:t>a</a:t>
            </a:r>
            <a:r>
              <a:rPr sz="1600" i="1" spc="-20" dirty="0">
                <a:latin typeface="Georgia"/>
                <a:cs typeface="Georgia"/>
              </a:rPr>
              <a:t>ry</a:t>
            </a:r>
            <a:r>
              <a:rPr sz="1600" i="1" spc="150" dirty="0">
                <a:latin typeface="Georgia"/>
                <a:cs typeface="Georgia"/>
              </a:rPr>
              <a:t> </a:t>
            </a:r>
            <a:r>
              <a:rPr sz="1600" i="1" spc="85" dirty="0">
                <a:latin typeface="Georgia"/>
                <a:cs typeface="Georgia"/>
              </a:rPr>
              <a:t>key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26508" y="5951220"/>
            <a:ext cx="360045" cy="504825"/>
          </a:xfrm>
          <a:custGeom>
            <a:avLst/>
            <a:gdLst/>
            <a:ahLst/>
            <a:cxnLst/>
            <a:rect l="l" t="t" r="r" b="b"/>
            <a:pathLst>
              <a:path w="360045" h="504825">
                <a:moveTo>
                  <a:pt x="179831" y="0"/>
                </a:moveTo>
                <a:lnTo>
                  <a:pt x="0" y="0"/>
                </a:lnTo>
                <a:lnTo>
                  <a:pt x="179831" y="252222"/>
                </a:lnTo>
                <a:lnTo>
                  <a:pt x="0" y="504444"/>
                </a:lnTo>
                <a:lnTo>
                  <a:pt x="179831" y="504444"/>
                </a:lnTo>
                <a:lnTo>
                  <a:pt x="359663" y="252222"/>
                </a:lnTo>
                <a:lnTo>
                  <a:pt x="179831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4573" y="5864235"/>
            <a:ext cx="1708785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90100"/>
              </a:lnSpc>
            </a:pPr>
            <a:r>
              <a:rPr sz="1600" i="1" spc="20" dirty="0">
                <a:latin typeface="Georgia"/>
                <a:cs typeface="Georgia"/>
              </a:rPr>
              <a:t>Re</a:t>
            </a:r>
            <a:r>
              <a:rPr sz="1600" i="1" spc="15" dirty="0">
                <a:latin typeface="Georgia"/>
                <a:cs typeface="Georgia"/>
              </a:rPr>
              <a:t>m</a:t>
            </a:r>
            <a:r>
              <a:rPr sz="1600" i="1" spc="50" dirty="0">
                <a:latin typeface="Georgia"/>
                <a:cs typeface="Georgia"/>
              </a:rPr>
              <a:t>ode</a:t>
            </a:r>
            <a:r>
              <a:rPr sz="1600" i="1" spc="30" dirty="0">
                <a:latin typeface="Georgia"/>
                <a:cs typeface="Georgia"/>
              </a:rPr>
              <a:t>l</a:t>
            </a:r>
            <a:r>
              <a:rPr sz="1600" i="1" spc="140" dirty="0">
                <a:latin typeface="Georgia"/>
                <a:cs typeface="Georgia"/>
              </a:rPr>
              <a:t> </a:t>
            </a:r>
            <a:r>
              <a:rPr sz="1600" i="1" spc="-55" dirty="0">
                <a:latin typeface="Georgia"/>
                <a:cs typeface="Georgia"/>
              </a:rPr>
              <a:t>t</a:t>
            </a:r>
            <a:r>
              <a:rPr sz="1600" i="1" spc="80" dirty="0">
                <a:latin typeface="Georgia"/>
                <a:cs typeface="Georgia"/>
              </a:rPr>
              <a:t>h</a:t>
            </a:r>
            <a:r>
              <a:rPr sz="1600" i="1" spc="105" dirty="0">
                <a:latin typeface="Georgia"/>
                <a:cs typeface="Georgia"/>
              </a:rPr>
              <a:t>e</a:t>
            </a:r>
            <a:r>
              <a:rPr sz="1600" i="1" spc="50" dirty="0">
                <a:latin typeface="Georgia"/>
                <a:cs typeface="Georgia"/>
              </a:rPr>
              <a:t> </a:t>
            </a:r>
            <a:r>
              <a:rPr sz="1600" i="1" spc="-30" dirty="0">
                <a:latin typeface="Georgia"/>
                <a:cs typeface="Georgia"/>
              </a:rPr>
              <a:t>m</a:t>
            </a:r>
            <a:r>
              <a:rPr sz="1600" i="1" spc="60" dirty="0">
                <a:latin typeface="Georgia"/>
                <a:cs typeface="Georgia"/>
              </a:rPr>
              <a:t>u</a:t>
            </a:r>
            <a:r>
              <a:rPr sz="1600" i="1" spc="-5" dirty="0">
                <a:latin typeface="Georgia"/>
                <a:cs typeface="Georgia"/>
              </a:rPr>
              <a:t>l</a:t>
            </a:r>
            <a:r>
              <a:rPr sz="1600" i="1" spc="-35" dirty="0">
                <a:latin typeface="Georgia"/>
                <a:cs typeface="Georgia"/>
              </a:rPr>
              <a:t>ti</a:t>
            </a:r>
            <a:r>
              <a:rPr sz="1600" i="1" spc="-90" dirty="0">
                <a:latin typeface="Georgia"/>
                <a:cs typeface="Georgia"/>
              </a:rPr>
              <a:t>-</a:t>
            </a:r>
            <a:r>
              <a:rPr sz="1600" i="1" spc="10" dirty="0">
                <a:latin typeface="Georgia"/>
                <a:cs typeface="Georgia"/>
              </a:rPr>
              <a:t>v</a:t>
            </a:r>
            <a:r>
              <a:rPr sz="1600" i="1" spc="50" dirty="0">
                <a:latin typeface="Georgia"/>
                <a:cs typeface="Georgia"/>
              </a:rPr>
              <a:t>a</a:t>
            </a:r>
            <a:r>
              <a:rPr sz="1600" i="1" spc="20" dirty="0">
                <a:latin typeface="Georgia"/>
                <a:cs typeface="Georgia"/>
              </a:rPr>
              <a:t>l</a:t>
            </a:r>
            <a:r>
              <a:rPr sz="1600" i="1" spc="25" dirty="0">
                <a:latin typeface="Georgia"/>
                <a:cs typeface="Georgia"/>
              </a:rPr>
              <a:t>u</a:t>
            </a:r>
            <a:r>
              <a:rPr sz="1600" i="1" spc="114" dirty="0">
                <a:latin typeface="Georgia"/>
                <a:cs typeface="Georgia"/>
              </a:rPr>
              <a:t>e</a:t>
            </a:r>
            <a:r>
              <a:rPr sz="1600" i="1" spc="100" dirty="0">
                <a:latin typeface="Georgia"/>
                <a:cs typeface="Georgia"/>
              </a:rPr>
              <a:t>d</a:t>
            </a:r>
            <a:r>
              <a:rPr sz="1600" i="1" spc="40" dirty="0">
                <a:latin typeface="Georgia"/>
                <a:cs typeface="Georgia"/>
              </a:rPr>
              <a:t> a</a:t>
            </a:r>
            <a:r>
              <a:rPr sz="1600" i="1" spc="-30" dirty="0">
                <a:latin typeface="Georgia"/>
                <a:cs typeface="Georgia"/>
              </a:rPr>
              <a:t>t</a:t>
            </a:r>
            <a:r>
              <a:rPr sz="1600" i="1" spc="-50" dirty="0">
                <a:latin typeface="Georgia"/>
                <a:cs typeface="Georgia"/>
              </a:rPr>
              <a:t>t</a:t>
            </a:r>
            <a:r>
              <a:rPr sz="1600" i="1" spc="-60" dirty="0">
                <a:latin typeface="Georgia"/>
                <a:cs typeface="Georgia"/>
              </a:rPr>
              <a:t>r</a:t>
            </a:r>
            <a:r>
              <a:rPr sz="1600" i="1" spc="35" dirty="0">
                <a:latin typeface="Georgia"/>
                <a:cs typeface="Georgia"/>
              </a:rPr>
              <a:t>ibu</a:t>
            </a:r>
            <a:r>
              <a:rPr sz="1600" i="1" spc="45" dirty="0">
                <a:latin typeface="Georgia"/>
                <a:cs typeface="Georgia"/>
              </a:rPr>
              <a:t>te</a:t>
            </a:r>
            <a:r>
              <a:rPr sz="1600" i="1" spc="140" dirty="0">
                <a:latin typeface="Georgia"/>
                <a:cs typeface="Georgia"/>
              </a:rPr>
              <a:t> </a:t>
            </a:r>
            <a:r>
              <a:rPr sz="1600" i="1" spc="5" dirty="0">
                <a:latin typeface="Georgia"/>
                <a:cs typeface="Georgia"/>
              </a:rPr>
              <a:t>of</a:t>
            </a:r>
            <a:r>
              <a:rPr sz="1600" i="1" spc="100" dirty="0">
                <a:latin typeface="Georgia"/>
                <a:cs typeface="Georgia"/>
              </a:rPr>
              <a:t> </a:t>
            </a:r>
            <a:r>
              <a:rPr sz="1600" i="1" spc="-10" dirty="0">
                <a:latin typeface="Georgia"/>
                <a:cs typeface="Georgia"/>
              </a:rPr>
              <a:t>N</a:t>
            </a:r>
            <a:r>
              <a:rPr sz="1600" i="1" spc="-35" dirty="0">
                <a:latin typeface="Georgia"/>
                <a:cs typeface="Georgia"/>
              </a:rPr>
              <a:t>a</a:t>
            </a:r>
            <a:r>
              <a:rPr sz="1600" i="1" spc="-30" dirty="0">
                <a:latin typeface="Georgia"/>
                <a:cs typeface="Georgia"/>
              </a:rPr>
              <a:t>m</a:t>
            </a:r>
            <a:r>
              <a:rPr sz="1600" i="1" spc="105" dirty="0">
                <a:latin typeface="Georgia"/>
                <a:cs typeface="Georgia"/>
              </a:rPr>
              <a:t>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9856" y="5951220"/>
            <a:ext cx="361315" cy="504825"/>
          </a:xfrm>
          <a:custGeom>
            <a:avLst/>
            <a:gdLst/>
            <a:ahLst/>
            <a:cxnLst/>
            <a:rect l="l" t="t" r="r" b="b"/>
            <a:pathLst>
              <a:path w="361315" h="504825">
                <a:moveTo>
                  <a:pt x="180594" y="0"/>
                </a:moveTo>
                <a:lnTo>
                  <a:pt x="0" y="0"/>
                </a:lnTo>
                <a:lnTo>
                  <a:pt x="180594" y="252222"/>
                </a:lnTo>
                <a:lnTo>
                  <a:pt x="0" y="504444"/>
                </a:lnTo>
                <a:lnTo>
                  <a:pt x="180594" y="504444"/>
                </a:lnTo>
                <a:lnTo>
                  <a:pt x="361188" y="252222"/>
                </a:lnTo>
                <a:lnTo>
                  <a:pt x="180594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85607" y="5864235"/>
            <a:ext cx="1835785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0100"/>
              </a:lnSpc>
            </a:pPr>
            <a:r>
              <a:rPr sz="1600" i="1" spc="20" dirty="0">
                <a:latin typeface="Georgia"/>
                <a:cs typeface="Georgia"/>
              </a:rPr>
              <a:t>Re</a:t>
            </a:r>
            <a:r>
              <a:rPr sz="1600" i="1" spc="15" dirty="0">
                <a:latin typeface="Georgia"/>
                <a:cs typeface="Georgia"/>
              </a:rPr>
              <a:t>m</a:t>
            </a:r>
            <a:r>
              <a:rPr sz="1600" i="1" spc="50" dirty="0">
                <a:latin typeface="Georgia"/>
                <a:cs typeface="Georgia"/>
              </a:rPr>
              <a:t>ode</a:t>
            </a:r>
            <a:r>
              <a:rPr sz="1600" i="1" spc="30" dirty="0">
                <a:latin typeface="Georgia"/>
                <a:cs typeface="Georgia"/>
              </a:rPr>
              <a:t>l</a:t>
            </a:r>
            <a:r>
              <a:rPr sz="1600" i="1" spc="140" dirty="0">
                <a:latin typeface="Georgia"/>
                <a:cs typeface="Georgia"/>
              </a:rPr>
              <a:t> </a:t>
            </a:r>
            <a:r>
              <a:rPr sz="1600" i="1" spc="-55" dirty="0">
                <a:latin typeface="Georgia"/>
                <a:cs typeface="Georgia"/>
              </a:rPr>
              <a:t>t</a:t>
            </a:r>
            <a:r>
              <a:rPr sz="1600" i="1" spc="80" dirty="0">
                <a:latin typeface="Georgia"/>
                <a:cs typeface="Georgia"/>
              </a:rPr>
              <a:t>h</a:t>
            </a:r>
            <a:r>
              <a:rPr sz="1600" i="1" spc="105" dirty="0">
                <a:latin typeface="Georgia"/>
                <a:cs typeface="Georgia"/>
              </a:rPr>
              <a:t>e</a:t>
            </a:r>
            <a:r>
              <a:rPr sz="1600" i="1" spc="130" dirty="0">
                <a:latin typeface="Georgia"/>
                <a:cs typeface="Georgia"/>
              </a:rPr>
              <a:t> </a:t>
            </a:r>
            <a:r>
              <a:rPr sz="1600" i="1" spc="-30" dirty="0">
                <a:latin typeface="Georgia"/>
                <a:cs typeface="Georgia"/>
              </a:rPr>
              <a:t>m</a:t>
            </a:r>
            <a:r>
              <a:rPr sz="1600" i="1" spc="60" dirty="0">
                <a:latin typeface="Georgia"/>
                <a:cs typeface="Georgia"/>
              </a:rPr>
              <a:t>u</a:t>
            </a:r>
            <a:r>
              <a:rPr sz="1600" i="1" spc="-5" dirty="0">
                <a:latin typeface="Georgia"/>
                <a:cs typeface="Georgia"/>
              </a:rPr>
              <a:t>l</a:t>
            </a:r>
            <a:r>
              <a:rPr sz="1600" i="1" spc="-25" dirty="0">
                <a:latin typeface="Georgia"/>
                <a:cs typeface="Georgia"/>
              </a:rPr>
              <a:t>t</a:t>
            </a:r>
            <a:r>
              <a:rPr sz="1600" i="1" spc="-35" dirty="0">
                <a:latin typeface="Georgia"/>
                <a:cs typeface="Georgia"/>
              </a:rPr>
              <a:t>i</a:t>
            </a:r>
            <a:r>
              <a:rPr sz="1600" i="1" spc="-90" dirty="0">
                <a:latin typeface="Georgia"/>
                <a:cs typeface="Georgia"/>
              </a:rPr>
              <a:t>-</a:t>
            </a:r>
            <a:r>
              <a:rPr sz="1600" i="1" spc="-60" dirty="0">
                <a:latin typeface="Georgia"/>
                <a:cs typeface="Georgia"/>
              </a:rPr>
              <a:t> </a:t>
            </a:r>
            <a:r>
              <a:rPr sz="1600" i="1" spc="35" dirty="0">
                <a:latin typeface="Georgia"/>
                <a:cs typeface="Georgia"/>
              </a:rPr>
              <a:t>v</a:t>
            </a:r>
            <a:r>
              <a:rPr sz="1600" i="1" spc="-10" dirty="0">
                <a:latin typeface="Georgia"/>
                <a:cs typeface="Georgia"/>
              </a:rPr>
              <a:t>a</a:t>
            </a:r>
            <a:r>
              <a:rPr sz="1600" i="1" spc="20" dirty="0">
                <a:latin typeface="Georgia"/>
                <a:cs typeface="Georgia"/>
              </a:rPr>
              <a:t>l</a:t>
            </a:r>
            <a:r>
              <a:rPr sz="1600" i="1" spc="25" dirty="0">
                <a:latin typeface="Georgia"/>
                <a:cs typeface="Georgia"/>
              </a:rPr>
              <a:t>u</a:t>
            </a:r>
            <a:r>
              <a:rPr sz="1600" i="1" spc="90" dirty="0">
                <a:latin typeface="Georgia"/>
                <a:cs typeface="Georgia"/>
              </a:rPr>
              <a:t>e</a:t>
            </a:r>
            <a:r>
              <a:rPr sz="1600" i="1" spc="114" dirty="0">
                <a:latin typeface="Georgia"/>
                <a:cs typeface="Georgia"/>
              </a:rPr>
              <a:t>d</a:t>
            </a:r>
            <a:r>
              <a:rPr sz="1600" i="1" spc="135" dirty="0">
                <a:latin typeface="Georgia"/>
                <a:cs typeface="Georgia"/>
              </a:rPr>
              <a:t> </a:t>
            </a:r>
            <a:r>
              <a:rPr sz="1600" i="1" spc="35" dirty="0">
                <a:latin typeface="Georgia"/>
                <a:cs typeface="Georgia"/>
              </a:rPr>
              <a:t>a</a:t>
            </a:r>
            <a:r>
              <a:rPr sz="1600" i="1" spc="-35" dirty="0">
                <a:latin typeface="Georgia"/>
                <a:cs typeface="Georgia"/>
              </a:rPr>
              <a:t>t</a:t>
            </a:r>
            <a:r>
              <a:rPr sz="1600" i="1" spc="-60" dirty="0">
                <a:latin typeface="Georgia"/>
                <a:cs typeface="Georgia"/>
              </a:rPr>
              <a:t>tr</a:t>
            </a:r>
            <a:r>
              <a:rPr sz="1600" i="1" spc="40" dirty="0">
                <a:latin typeface="Georgia"/>
                <a:cs typeface="Georgia"/>
              </a:rPr>
              <a:t>ibute</a:t>
            </a:r>
            <a:r>
              <a:rPr sz="1600" i="1" spc="135" dirty="0">
                <a:latin typeface="Georgia"/>
                <a:cs typeface="Georgia"/>
              </a:rPr>
              <a:t> </a:t>
            </a:r>
            <a:r>
              <a:rPr sz="1600" i="1" spc="10" dirty="0">
                <a:latin typeface="Georgia"/>
                <a:cs typeface="Georgia"/>
              </a:rPr>
              <a:t>of</a:t>
            </a:r>
            <a:r>
              <a:rPr sz="1600" i="1" spc="5" dirty="0">
                <a:latin typeface="Georgia"/>
                <a:cs typeface="Georgia"/>
              </a:rPr>
              <a:t> </a:t>
            </a:r>
            <a:r>
              <a:rPr sz="1600" i="1" spc="35" dirty="0">
                <a:latin typeface="Georgia"/>
                <a:cs typeface="Georgia"/>
              </a:rPr>
              <a:t>E</a:t>
            </a:r>
            <a:r>
              <a:rPr sz="1600" i="1" spc="-20" dirty="0">
                <a:latin typeface="Georgia"/>
                <a:cs typeface="Georgia"/>
              </a:rPr>
              <a:t>m</a:t>
            </a:r>
            <a:r>
              <a:rPr sz="1600" i="1" spc="50" dirty="0">
                <a:latin typeface="Georgia"/>
                <a:cs typeface="Georgia"/>
              </a:rPr>
              <a:t>a</a:t>
            </a:r>
            <a:r>
              <a:rPr sz="1600" i="1" spc="-20" dirty="0">
                <a:latin typeface="Georgia"/>
                <a:cs typeface="Georgia"/>
              </a:rPr>
              <a:t>il</a:t>
            </a:r>
            <a:r>
              <a:rPr sz="1600" i="1" spc="135" dirty="0">
                <a:latin typeface="Georgia"/>
                <a:cs typeface="Georgia"/>
              </a:rPr>
              <a:t> </a:t>
            </a:r>
            <a:r>
              <a:rPr sz="1600" i="1" spc="30" dirty="0">
                <a:latin typeface="Georgia"/>
                <a:cs typeface="Georgia"/>
              </a:rPr>
              <a:t>Add</a:t>
            </a:r>
            <a:r>
              <a:rPr sz="1600" i="1" spc="15" dirty="0">
                <a:latin typeface="Georgia"/>
                <a:cs typeface="Georgia"/>
              </a:rPr>
              <a:t>r</a:t>
            </a:r>
            <a:r>
              <a:rPr sz="1600" i="1" spc="145" dirty="0">
                <a:latin typeface="Georgia"/>
                <a:cs typeface="Georgia"/>
              </a:rPr>
              <a:t>e</a:t>
            </a:r>
            <a:r>
              <a:rPr sz="1600" i="1" spc="120" dirty="0">
                <a:latin typeface="Georgia"/>
                <a:cs typeface="Georgia"/>
              </a:rPr>
              <a:t>s</a:t>
            </a:r>
            <a:r>
              <a:rPr sz="1600" i="1" spc="170" dirty="0">
                <a:latin typeface="Georgia"/>
                <a:cs typeface="Georgia"/>
              </a:rPr>
              <a:t>s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7905" algn="l"/>
              </a:tabLst>
            </a:pPr>
            <a:r>
              <a:rPr sz="4000" spc="325" dirty="0"/>
              <a:t>1s</a:t>
            </a:r>
            <a:r>
              <a:rPr sz="4000" spc="229" dirty="0"/>
              <a:t>t</a:t>
            </a:r>
            <a:r>
              <a:rPr sz="4000" dirty="0"/>
              <a:t>	</a:t>
            </a:r>
            <a:r>
              <a:rPr sz="4000" spc="225" dirty="0"/>
              <a:t>N</a:t>
            </a:r>
            <a:r>
              <a:rPr sz="4000" spc="165" dirty="0"/>
              <a:t>or</a:t>
            </a:r>
            <a:r>
              <a:rPr sz="4000" spc="280" dirty="0"/>
              <a:t>m</a:t>
            </a:r>
            <a:r>
              <a:rPr sz="4000" spc="145" dirty="0"/>
              <a:t>al</a:t>
            </a:r>
            <a:endParaRPr sz="4000"/>
          </a:p>
          <a:p>
            <a:pPr marL="12700">
              <a:lnSpc>
                <a:spcPct val="100000"/>
              </a:lnSpc>
              <a:tabLst>
                <a:tab pos="1586865" algn="l"/>
              </a:tabLst>
            </a:pPr>
            <a:r>
              <a:rPr sz="4000" spc="245" dirty="0"/>
              <a:t>Fo</a:t>
            </a:r>
            <a:r>
              <a:rPr sz="4000" spc="190" dirty="0"/>
              <a:t>r</a:t>
            </a:r>
            <a:r>
              <a:rPr sz="4000" spc="434" dirty="0"/>
              <a:t>m</a:t>
            </a:r>
            <a:r>
              <a:rPr sz="4000" dirty="0"/>
              <a:t>	</a:t>
            </a:r>
            <a:r>
              <a:rPr sz="4000" spc="310" dirty="0"/>
              <a:t>Exa</a:t>
            </a:r>
            <a:r>
              <a:rPr sz="4000" spc="525" dirty="0"/>
              <a:t>m</a:t>
            </a:r>
            <a:r>
              <a:rPr sz="4000" spc="155" dirty="0"/>
              <a:t>ple</a:t>
            </a:r>
            <a:endParaRPr sz="4000"/>
          </a:p>
        </p:txBody>
      </p:sp>
      <p:sp>
        <p:nvSpPr>
          <p:cNvPr id="10" name="object 10"/>
          <p:cNvSpPr/>
          <p:nvPr/>
        </p:nvSpPr>
        <p:spPr>
          <a:xfrm>
            <a:off x="2103373" y="4671314"/>
            <a:ext cx="6487160" cy="0"/>
          </a:xfrm>
          <a:custGeom>
            <a:avLst/>
            <a:gdLst/>
            <a:ahLst/>
            <a:cxnLst/>
            <a:rect l="l" t="t" r="r" b="b"/>
            <a:pathLst>
              <a:path w="6487159">
                <a:moveTo>
                  <a:pt x="0" y="0"/>
                </a:moveTo>
                <a:lnTo>
                  <a:pt x="6486652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15556" y="4873752"/>
            <a:ext cx="2221992" cy="510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55002" y="4992116"/>
            <a:ext cx="194373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80" dirty="0">
                <a:latin typeface="Verdana"/>
                <a:cs typeface="Verdana"/>
              </a:rPr>
              <a:t>N</a:t>
            </a:r>
            <a:r>
              <a:rPr sz="1600" b="1" spc="-114" dirty="0">
                <a:latin typeface="Verdana"/>
                <a:cs typeface="Verdana"/>
              </a:rPr>
              <a:t>e</a:t>
            </a:r>
            <a:r>
              <a:rPr sz="1600" b="1" spc="-120" dirty="0">
                <a:latin typeface="Verdana"/>
                <a:cs typeface="Verdana"/>
              </a:rPr>
              <a:t>x</a:t>
            </a:r>
            <a:r>
              <a:rPr sz="1600" b="1" spc="-254" dirty="0">
                <a:latin typeface="Verdana"/>
                <a:cs typeface="Verdana"/>
              </a:rPr>
              <a:t>t</a:t>
            </a:r>
            <a:r>
              <a:rPr sz="1600" b="1" spc="-80" dirty="0">
                <a:latin typeface="Verdana"/>
                <a:cs typeface="Verdana"/>
              </a:rPr>
              <a:t> </a:t>
            </a:r>
            <a:r>
              <a:rPr sz="1600" b="1" spc="-295" dirty="0">
                <a:latin typeface="Verdana"/>
                <a:cs typeface="Verdana"/>
              </a:rPr>
              <a:t>w</a:t>
            </a:r>
            <a:r>
              <a:rPr sz="1600" b="1" spc="-45" dirty="0">
                <a:latin typeface="Verdana"/>
                <a:cs typeface="Verdana"/>
              </a:rPr>
              <a:t>e</a:t>
            </a:r>
            <a:r>
              <a:rPr sz="1600" b="1" spc="-85" dirty="0">
                <a:latin typeface="Verdana"/>
                <a:cs typeface="Verdana"/>
              </a:rPr>
              <a:t> </a:t>
            </a:r>
            <a:r>
              <a:rPr sz="1600" b="1" spc="-120" dirty="0">
                <a:latin typeface="Verdana"/>
                <a:cs typeface="Verdana"/>
              </a:rPr>
              <a:t>look</a:t>
            </a:r>
            <a:r>
              <a:rPr sz="1600" b="1" spc="-100" dirty="0">
                <a:latin typeface="Verdana"/>
                <a:cs typeface="Verdana"/>
              </a:rPr>
              <a:t> </a:t>
            </a:r>
            <a:r>
              <a:rPr sz="1600" b="1" spc="-165" dirty="0">
                <a:latin typeface="Verdana"/>
                <a:cs typeface="Verdana"/>
              </a:rPr>
              <a:t>a</a:t>
            </a:r>
            <a:r>
              <a:rPr sz="1600" b="1" spc="-110" dirty="0">
                <a:latin typeface="Verdana"/>
                <a:cs typeface="Verdana"/>
              </a:rPr>
              <a:t>t</a:t>
            </a:r>
            <a:r>
              <a:rPr sz="1600" b="1" spc="-90" dirty="0">
                <a:latin typeface="Verdana"/>
                <a:cs typeface="Verdana"/>
              </a:rPr>
              <a:t> </a:t>
            </a:r>
            <a:r>
              <a:rPr sz="1600" b="1" spc="-215" dirty="0">
                <a:latin typeface="Verdana"/>
                <a:cs typeface="Verdana"/>
              </a:rPr>
              <a:t>this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89197" y="5325649"/>
            <a:ext cx="551815" cy="575310"/>
          </a:xfrm>
          <a:custGeom>
            <a:avLst/>
            <a:gdLst/>
            <a:ahLst/>
            <a:cxnLst/>
            <a:rect l="l" t="t" r="r" b="b"/>
            <a:pathLst>
              <a:path w="551815" h="575310">
                <a:moveTo>
                  <a:pt x="70179" y="57377"/>
                </a:moveTo>
                <a:lnTo>
                  <a:pt x="64404" y="65627"/>
                </a:lnTo>
                <a:lnTo>
                  <a:pt x="55827" y="71020"/>
                </a:lnTo>
                <a:lnTo>
                  <a:pt x="85613" y="102330"/>
                </a:lnTo>
                <a:lnTo>
                  <a:pt x="99964" y="88614"/>
                </a:lnTo>
                <a:lnTo>
                  <a:pt x="70179" y="57377"/>
                </a:lnTo>
                <a:close/>
              </a:path>
              <a:path w="551815" h="575310">
                <a:moveTo>
                  <a:pt x="39036" y="0"/>
                </a:moveTo>
                <a:lnTo>
                  <a:pt x="24634" y="2456"/>
                </a:lnTo>
                <a:lnTo>
                  <a:pt x="11826" y="10509"/>
                </a:lnTo>
                <a:lnTo>
                  <a:pt x="3145" y="22887"/>
                </a:lnTo>
                <a:lnTo>
                  <a:pt x="0" y="37147"/>
                </a:lnTo>
                <a:lnTo>
                  <a:pt x="2450" y="51550"/>
                </a:lnTo>
                <a:lnTo>
                  <a:pt x="10556" y="64357"/>
                </a:lnTo>
                <a:lnTo>
                  <a:pt x="22935" y="73021"/>
                </a:lnTo>
                <a:lnTo>
                  <a:pt x="37195" y="76136"/>
                </a:lnTo>
                <a:lnTo>
                  <a:pt x="51597" y="73679"/>
                </a:lnTo>
                <a:lnTo>
                  <a:pt x="55827" y="71020"/>
                </a:lnTo>
                <a:lnTo>
                  <a:pt x="31003" y="44926"/>
                </a:lnTo>
                <a:lnTo>
                  <a:pt x="45227" y="31210"/>
                </a:lnTo>
                <a:lnTo>
                  <a:pt x="74857" y="31210"/>
                </a:lnTo>
                <a:lnTo>
                  <a:pt x="73727" y="24586"/>
                </a:lnTo>
                <a:lnTo>
                  <a:pt x="65674" y="11779"/>
                </a:lnTo>
                <a:lnTo>
                  <a:pt x="53296" y="3115"/>
                </a:lnTo>
                <a:lnTo>
                  <a:pt x="39036" y="0"/>
                </a:lnTo>
                <a:close/>
              </a:path>
              <a:path w="551815" h="575310">
                <a:moveTo>
                  <a:pt x="45227" y="31210"/>
                </a:moveTo>
                <a:lnTo>
                  <a:pt x="31003" y="44926"/>
                </a:lnTo>
                <a:lnTo>
                  <a:pt x="55827" y="71020"/>
                </a:lnTo>
                <a:lnTo>
                  <a:pt x="64404" y="65627"/>
                </a:lnTo>
                <a:lnTo>
                  <a:pt x="70179" y="57377"/>
                </a:lnTo>
                <a:lnTo>
                  <a:pt x="45227" y="31210"/>
                </a:lnTo>
                <a:close/>
              </a:path>
              <a:path w="551815" h="575310">
                <a:moveTo>
                  <a:pt x="74857" y="31210"/>
                </a:moveTo>
                <a:lnTo>
                  <a:pt x="45227" y="31210"/>
                </a:lnTo>
                <a:lnTo>
                  <a:pt x="70179" y="57377"/>
                </a:lnTo>
                <a:lnTo>
                  <a:pt x="73068" y="53248"/>
                </a:lnTo>
                <a:lnTo>
                  <a:pt x="76184" y="38988"/>
                </a:lnTo>
                <a:lnTo>
                  <a:pt x="74857" y="31210"/>
                </a:lnTo>
                <a:close/>
              </a:path>
              <a:path w="551815" h="575310">
                <a:moveTo>
                  <a:pt x="140985" y="131667"/>
                </a:moveTo>
                <a:lnTo>
                  <a:pt x="126634" y="145256"/>
                </a:lnTo>
                <a:lnTo>
                  <a:pt x="181244" y="202660"/>
                </a:lnTo>
                <a:lnTo>
                  <a:pt x="195595" y="188944"/>
                </a:lnTo>
                <a:lnTo>
                  <a:pt x="140985" y="131667"/>
                </a:lnTo>
                <a:close/>
              </a:path>
              <a:path w="551815" h="575310">
                <a:moveTo>
                  <a:pt x="236616" y="231997"/>
                </a:moveTo>
                <a:lnTo>
                  <a:pt x="222265" y="245713"/>
                </a:lnTo>
                <a:lnTo>
                  <a:pt x="277002" y="303117"/>
                </a:lnTo>
                <a:lnTo>
                  <a:pt x="291353" y="289401"/>
                </a:lnTo>
                <a:lnTo>
                  <a:pt x="236616" y="231997"/>
                </a:lnTo>
                <a:close/>
              </a:path>
              <a:path w="551815" h="575310">
                <a:moveTo>
                  <a:pt x="332247" y="332454"/>
                </a:moveTo>
                <a:lnTo>
                  <a:pt x="317896" y="346043"/>
                </a:lnTo>
                <a:lnTo>
                  <a:pt x="372633" y="403447"/>
                </a:lnTo>
                <a:lnTo>
                  <a:pt x="386984" y="389858"/>
                </a:lnTo>
                <a:lnTo>
                  <a:pt x="332247" y="332454"/>
                </a:lnTo>
                <a:close/>
              </a:path>
              <a:path w="551815" h="575310">
                <a:moveTo>
                  <a:pt x="514524" y="498982"/>
                </a:moveTo>
                <a:lnTo>
                  <a:pt x="500122" y="501439"/>
                </a:lnTo>
                <a:lnTo>
                  <a:pt x="487314" y="509492"/>
                </a:lnTo>
                <a:lnTo>
                  <a:pt x="478651" y="521870"/>
                </a:lnTo>
                <a:lnTo>
                  <a:pt x="475535" y="536130"/>
                </a:lnTo>
                <a:lnTo>
                  <a:pt x="477992" y="550533"/>
                </a:lnTo>
                <a:lnTo>
                  <a:pt x="486044" y="563340"/>
                </a:lnTo>
                <a:lnTo>
                  <a:pt x="498423" y="572021"/>
                </a:lnTo>
                <a:lnTo>
                  <a:pt x="512683" y="575167"/>
                </a:lnTo>
                <a:lnTo>
                  <a:pt x="527085" y="572716"/>
                </a:lnTo>
                <a:lnTo>
                  <a:pt x="539892" y="564610"/>
                </a:lnTo>
                <a:lnTo>
                  <a:pt x="548574" y="552231"/>
                </a:lnTo>
                <a:lnTo>
                  <a:pt x="551719" y="537971"/>
                </a:lnTo>
                <a:lnTo>
                  <a:pt x="549269" y="523569"/>
                </a:lnTo>
                <a:lnTo>
                  <a:pt x="541162" y="510762"/>
                </a:lnTo>
                <a:lnTo>
                  <a:pt x="528784" y="502098"/>
                </a:lnTo>
                <a:lnTo>
                  <a:pt x="514524" y="498982"/>
                </a:lnTo>
                <a:close/>
              </a:path>
              <a:path w="551815" h="575310">
                <a:moveTo>
                  <a:pt x="428005" y="432784"/>
                </a:moveTo>
                <a:lnTo>
                  <a:pt x="413654" y="446500"/>
                </a:lnTo>
                <a:lnTo>
                  <a:pt x="468264" y="503904"/>
                </a:lnTo>
                <a:lnTo>
                  <a:pt x="482615" y="490188"/>
                </a:lnTo>
                <a:lnTo>
                  <a:pt x="428005" y="432784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73</a:t>
            </a:fld>
            <a:endParaRPr spc="85" dirty="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03373" y="2234717"/>
          <a:ext cx="6486650" cy="2555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7051"/>
                <a:gridCol w="1286398"/>
                <a:gridCol w="3403201"/>
              </a:tblGrid>
              <a:tr h="32166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400" b="1" spc="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b="1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1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ENDER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400" b="1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AIL</a:t>
                      </a:r>
                      <a:r>
                        <a:rPr sz="1400" b="1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ADDRE</a:t>
                      </a:r>
                      <a:r>
                        <a:rPr sz="1400" b="1" spc="-1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740917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Barac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sz="14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ama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 marR="3829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bara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ck@</a:t>
                      </a:r>
                      <a:r>
                        <a:rPr sz="1400" u="sng" spc="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w</a:t>
                      </a:r>
                      <a:r>
                        <a:rPr sz="1400" u="sng" spc="-2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h</a:t>
                      </a:r>
                      <a:r>
                        <a:rPr sz="1400" u="sng" spc="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i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t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e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ho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u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s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e</a:t>
                      </a:r>
                      <a:r>
                        <a:rPr sz="1400" u="sng" spc="-2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.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3"/>
                        </a:rPr>
                        <a:t>org</a:t>
                      </a:r>
                      <a:r>
                        <a:rPr sz="140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g</a:t>
                      </a:r>
                      <a:r>
                        <a:rPr sz="1400" u="sng" spc="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o</a:t>
                      </a:r>
                      <a:r>
                        <a:rPr sz="14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ba</a:t>
                      </a:r>
                      <a:r>
                        <a:rPr sz="1400" u="sng" spc="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m</a:t>
                      </a:r>
                      <a:r>
                        <a:rPr sz="14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a@v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ot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e20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1</a:t>
                      </a:r>
                      <a:r>
                        <a:rPr sz="14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2</a:t>
                      </a:r>
                      <a:r>
                        <a:rPr sz="1400" u="sng" spc="-1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.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com</a:t>
                      </a:r>
                      <a:r>
                        <a:rPr sz="140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  <a:hlinkClick r:id="rId5"/>
                        </a:rPr>
                        <a:t>judge</a:t>
                      </a:r>
                      <a:r>
                        <a:rPr sz="1400" spc="5" dirty="0">
                          <a:latin typeface="Verdana"/>
                          <a:cs typeface="Verdana"/>
                          <a:hlinkClick r:id="rId5"/>
                        </a:rPr>
                        <a:t>m</a:t>
                      </a:r>
                      <a:r>
                        <a:rPr sz="1400" dirty="0">
                          <a:latin typeface="Verdana"/>
                          <a:cs typeface="Verdana"/>
                          <a:hlinkClick r:id="rId5"/>
                        </a:rPr>
                        <a:t>e</a:t>
                      </a:r>
                      <a:r>
                        <a:rPr sz="1400" spc="-10" dirty="0">
                          <a:latin typeface="Verdana"/>
                          <a:cs typeface="Verdana"/>
                          <a:hlinkClick r:id="rId5"/>
                        </a:rPr>
                        <a:t>nt</a:t>
                      </a:r>
                      <a:r>
                        <a:rPr sz="1400" dirty="0">
                          <a:latin typeface="Verdana"/>
                          <a:cs typeface="Verdana"/>
                          <a:hlinkClick r:id="rId5"/>
                        </a:rPr>
                        <a:t>day@</a:t>
                      </a:r>
                      <a:r>
                        <a:rPr sz="1400" spc="-5" dirty="0">
                          <a:latin typeface="Verdana"/>
                          <a:cs typeface="Verdana"/>
                          <a:hlinkClick r:id="rId5"/>
                        </a:rPr>
                        <a:t>d</a:t>
                      </a:r>
                      <a:r>
                        <a:rPr sz="1400" dirty="0">
                          <a:latin typeface="Verdana"/>
                          <a:cs typeface="Verdana"/>
                          <a:hlinkClick r:id="rId5"/>
                        </a:rPr>
                        <a:t>o</a:t>
                      </a:r>
                      <a:r>
                        <a:rPr sz="1400" spc="-5" dirty="0">
                          <a:latin typeface="Verdana"/>
                          <a:cs typeface="Verdana"/>
                          <a:hlinkClick r:id="rId5"/>
                        </a:rPr>
                        <a:t>n</a:t>
                      </a:r>
                      <a:r>
                        <a:rPr sz="1400" spc="-10" dirty="0">
                          <a:latin typeface="Verdana"/>
                          <a:cs typeface="Verdana"/>
                          <a:hlinkClick r:id="rId5"/>
                        </a:rPr>
                        <a:t>t</a:t>
                      </a:r>
                      <a:r>
                        <a:rPr sz="1400" spc="-5" dirty="0">
                          <a:latin typeface="Verdana"/>
                          <a:cs typeface="Verdana"/>
                          <a:hlinkClick r:id="rId5"/>
                        </a:rPr>
                        <a:t>n</a:t>
                      </a:r>
                      <a:r>
                        <a:rPr sz="1400" dirty="0">
                          <a:latin typeface="Verdana"/>
                          <a:cs typeface="Verdana"/>
                          <a:hlinkClick r:id="rId5"/>
                        </a:rPr>
                        <a:t>uke</a:t>
                      </a:r>
                      <a:r>
                        <a:rPr sz="1400" spc="-20" dirty="0">
                          <a:latin typeface="Verdana"/>
                          <a:cs typeface="Verdana"/>
                          <a:hlinkClick r:id="rId5"/>
                        </a:rPr>
                        <a:t>.</a:t>
                      </a:r>
                      <a:r>
                        <a:rPr sz="1400" dirty="0">
                          <a:latin typeface="Verdana"/>
                          <a:cs typeface="Verdana"/>
                          <a:hlinkClick r:id="rId5"/>
                        </a:rPr>
                        <a:t>c</a:t>
                      </a:r>
                      <a:r>
                        <a:rPr sz="1400" spc="5" dirty="0">
                          <a:latin typeface="Verdana"/>
                          <a:cs typeface="Verdana"/>
                          <a:hlinkClick r:id="rId5"/>
                        </a:rPr>
                        <a:t>o</a:t>
                      </a:r>
                      <a:r>
                        <a:rPr sz="1400" dirty="0">
                          <a:latin typeface="Verdana"/>
                          <a:cs typeface="Verdana"/>
                          <a:hlinkClick r:id="rId5"/>
                        </a:rPr>
                        <a:t>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27558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Da</a:t>
                      </a:r>
                      <a:r>
                        <a:rPr sz="1400" spc="1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4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Cameron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 marR="10210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Ca</a:t>
                      </a:r>
                      <a:r>
                        <a:rPr sz="1400" u="sng" spc="1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l</a:t>
                      </a:r>
                      <a:r>
                        <a:rPr sz="1400" u="sng" spc="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l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m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edave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@t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ory</a:t>
                      </a:r>
                      <a:r>
                        <a:rPr sz="1400" u="sng" spc="-2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.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co</a:t>
                      </a:r>
                      <a:r>
                        <a:rPr sz="1400" u="sng" spc="-2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.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uk</a:t>
                      </a:r>
                      <a:r>
                        <a:rPr sz="140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  <a:hlinkClick r:id="rId7"/>
                        </a:rPr>
                        <a:t>DC</a:t>
                      </a:r>
                      <a:r>
                        <a:rPr sz="1400" spc="-10" dirty="0">
                          <a:latin typeface="Verdana"/>
                          <a:cs typeface="Verdana"/>
                          <a:hlinkClick r:id="rId7"/>
                        </a:rPr>
                        <a:t>@</a:t>
                      </a:r>
                      <a:r>
                        <a:rPr sz="1400" dirty="0">
                          <a:latin typeface="Verdana"/>
                          <a:cs typeface="Verdana"/>
                          <a:hlinkClick r:id="rId7"/>
                        </a:rPr>
                        <a:t>uk</a:t>
                      </a:r>
                      <a:r>
                        <a:rPr sz="1400" spc="-20" dirty="0">
                          <a:latin typeface="Verdana"/>
                          <a:cs typeface="Verdana"/>
                          <a:hlinkClick r:id="rId7"/>
                        </a:rPr>
                        <a:t>.</a:t>
                      </a:r>
                      <a:r>
                        <a:rPr sz="1400" dirty="0">
                          <a:latin typeface="Verdana"/>
                          <a:cs typeface="Verdana"/>
                          <a:hlinkClick r:id="rId7"/>
                        </a:rPr>
                        <a:t>g</a:t>
                      </a:r>
                      <a:r>
                        <a:rPr sz="1400" spc="5" dirty="0">
                          <a:latin typeface="Verdana"/>
                          <a:cs typeface="Verdana"/>
                          <a:hlinkClick r:id="rId7"/>
                        </a:rPr>
                        <a:t>o</a:t>
                      </a:r>
                      <a:r>
                        <a:rPr sz="1400" spc="-5" dirty="0">
                          <a:latin typeface="Verdana"/>
                          <a:cs typeface="Verdana"/>
                          <a:hlinkClick r:id="rId7"/>
                        </a:rPr>
                        <a:t>v</a:t>
                      </a:r>
                      <a:r>
                        <a:rPr sz="1400" spc="-15" dirty="0">
                          <a:latin typeface="Verdana"/>
                          <a:cs typeface="Verdana"/>
                          <a:hlinkClick r:id="rId7"/>
                        </a:rPr>
                        <a:t>.</a:t>
                      </a:r>
                      <a:r>
                        <a:rPr sz="1400" dirty="0">
                          <a:latin typeface="Verdana"/>
                          <a:cs typeface="Verdana"/>
                          <a:hlinkClick r:id="rId7"/>
                        </a:rPr>
                        <a:t>c</a:t>
                      </a:r>
                      <a:r>
                        <a:rPr sz="1400" spc="5" dirty="0">
                          <a:latin typeface="Verdana"/>
                          <a:cs typeface="Verdana"/>
                          <a:hlinkClick r:id="rId7"/>
                        </a:rPr>
                        <a:t>o</a:t>
                      </a:r>
                      <a:r>
                        <a:rPr sz="1400" dirty="0">
                          <a:latin typeface="Verdana"/>
                          <a:cs typeface="Verdana"/>
                          <a:hlinkClick r:id="rId7"/>
                        </a:rPr>
                        <a:t>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18896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1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erkel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Fem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1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  <a:hlinkClick r:id="rId8"/>
                        </a:rPr>
                        <a:t>Frau</a:t>
                      </a:r>
                      <a:r>
                        <a:rPr sz="1400" spc="15" dirty="0">
                          <a:latin typeface="Verdana"/>
                          <a:cs typeface="Verdana"/>
                          <a:hlinkClick r:id="rId8"/>
                        </a:rPr>
                        <a:t>A</a:t>
                      </a:r>
                      <a:r>
                        <a:rPr sz="1400" spc="-5" dirty="0">
                          <a:latin typeface="Verdana"/>
                          <a:cs typeface="Verdana"/>
                          <a:hlinkClick r:id="rId8"/>
                        </a:rPr>
                        <a:t>n</a:t>
                      </a:r>
                      <a:r>
                        <a:rPr sz="1400" dirty="0">
                          <a:latin typeface="Verdana"/>
                          <a:cs typeface="Verdana"/>
                          <a:hlinkClick r:id="rId8"/>
                        </a:rPr>
                        <a:t>g@</a:t>
                      </a:r>
                      <a:r>
                        <a:rPr sz="1400" spc="-15" dirty="0">
                          <a:latin typeface="Verdana"/>
                          <a:cs typeface="Verdana"/>
                          <a:hlinkClick r:id="rId8"/>
                        </a:rPr>
                        <a:t>g</a:t>
                      </a:r>
                      <a:r>
                        <a:rPr sz="1400" spc="-10" dirty="0">
                          <a:latin typeface="Verdana"/>
                          <a:cs typeface="Verdana"/>
                          <a:hlinkClick r:id="rId8"/>
                        </a:rPr>
                        <a:t>o</a:t>
                      </a:r>
                      <a:r>
                        <a:rPr sz="1400" spc="-5" dirty="0">
                          <a:latin typeface="Verdana"/>
                          <a:cs typeface="Verdana"/>
                          <a:hlinkClick r:id="rId8"/>
                        </a:rPr>
                        <a:t>v</a:t>
                      </a:r>
                      <a:r>
                        <a:rPr sz="1400" spc="-15" dirty="0">
                          <a:latin typeface="Verdana"/>
                          <a:cs typeface="Verdana"/>
                          <a:hlinkClick r:id="rId8"/>
                        </a:rPr>
                        <a:t>.</a:t>
                      </a:r>
                      <a:r>
                        <a:rPr sz="1400" dirty="0">
                          <a:latin typeface="Verdana"/>
                          <a:cs typeface="Verdana"/>
                          <a:hlinkClick r:id="rId8"/>
                        </a:rPr>
                        <a:t>de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534183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J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4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400" spc="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ard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Fema</a:t>
                      </a:r>
                      <a:r>
                        <a:rPr sz="1400" spc="1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mad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e</a:t>
                      </a:r>
                      <a:r>
                        <a:rPr sz="1400" u="sng" spc="1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i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n</a:t>
                      </a:r>
                      <a:r>
                        <a:rPr sz="14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wa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le</a:t>
                      </a:r>
                      <a:r>
                        <a:rPr sz="1400" u="sng" spc="-2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s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@</a:t>
                      </a:r>
                      <a:r>
                        <a:rPr sz="14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g</a:t>
                      </a:r>
                      <a:r>
                        <a:rPr sz="14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o</a:t>
                      </a:r>
                      <a:r>
                        <a:rPr sz="1400" u="sng" spc="-1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v</a:t>
                      </a:r>
                      <a:r>
                        <a:rPr sz="1400" u="sng" spc="-2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.</a:t>
                      </a:r>
                      <a:r>
                        <a:rPr sz="14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au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28829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Verdana"/>
                          <a:cs typeface="Verdana"/>
                          <a:hlinkClick r:id="rId10"/>
                        </a:rPr>
                        <a:t>ju</a:t>
                      </a:r>
                      <a:r>
                        <a:rPr sz="1400" spc="15" dirty="0">
                          <a:latin typeface="Verdana"/>
                          <a:cs typeface="Verdana"/>
                          <a:hlinkClick r:id="rId10"/>
                        </a:rPr>
                        <a:t>l</a:t>
                      </a:r>
                      <a:r>
                        <a:rPr sz="1400" spc="5" dirty="0">
                          <a:latin typeface="Verdana"/>
                          <a:cs typeface="Verdana"/>
                          <a:hlinkClick r:id="rId10"/>
                        </a:rPr>
                        <a:t>i</a:t>
                      </a:r>
                      <a:r>
                        <a:rPr sz="1400" spc="-5" dirty="0">
                          <a:latin typeface="Verdana"/>
                          <a:cs typeface="Verdana"/>
                          <a:hlinkClick r:id="rId10"/>
                        </a:rPr>
                        <a:t>a@</a:t>
                      </a:r>
                      <a:r>
                        <a:rPr sz="1400" spc="-15" dirty="0">
                          <a:latin typeface="Verdana"/>
                          <a:cs typeface="Verdana"/>
                          <a:hlinkClick r:id="rId10"/>
                        </a:rPr>
                        <a:t>o</a:t>
                      </a:r>
                      <a:r>
                        <a:rPr sz="1400" dirty="0">
                          <a:latin typeface="Verdana"/>
                          <a:cs typeface="Verdana"/>
                          <a:hlinkClick r:id="rId10"/>
                        </a:rPr>
                        <a:t>u</a:t>
                      </a:r>
                      <a:r>
                        <a:rPr sz="1400" spc="-10" dirty="0">
                          <a:latin typeface="Verdana"/>
                          <a:cs typeface="Verdana"/>
                          <a:hlinkClick r:id="rId10"/>
                        </a:rPr>
                        <a:t>to</a:t>
                      </a:r>
                      <a:r>
                        <a:rPr sz="1400" dirty="0">
                          <a:latin typeface="Verdana"/>
                          <a:cs typeface="Verdana"/>
                          <a:hlinkClick r:id="rId10"/>
                        </a:rPr>
                        <a:t>fw</a:t>
                      </a:r>
                      <a:r>
                        <a:rPr sz="1400" spc="-10" dirty="0">
                          <a:latin typeface="Verdana"/>
                          <a:cs typeface="Verdana"/>
                          <a:hlinkClick r:id="rId10"/>
                        </a:rPr>
                        <a:t>o</a:t>
                      </a:r>
                      <a:r>
                        <a:rPr sz="1400" dirty="0">
                          <a:latin typeface="Verdana"/>
                          <a:cs typeface="Verdana"/>
                          <a:hlinkClick r:id="rId10"/>
                        </a:rPr>
                        <a:t>r</a:t>
                      </a:r>
                      <a:r>
                        <a:rPr sz="1400" spc="-15" dirty="0">
                          <a:latin typeface="Verdana"/>
                          <a:cs typeface="Verdana"/>
                          <a:hlinkClick r:id="rId10"/>
                        </a:rPr>
                        <a:t>k</a:t>
                      </a:r>
                      <a:r>
                        <a:rPr sz="1400" spc="-20" dirty="0">
                          <a:latin typeface="Verdana"/>
                          <a:cs typeface="Verdana"/>
                          <a:hlinkClick r:id="rId10"/>
                        </a:rPr>
                        <a:t>.</a:t>
                      </a:r>
                      <a:r>
                        <a:rPr sz="1400" dirty="0">
                          <a:latin typeface="Verdana"/>
                          <a:cs typeface="Verdana"/>
                          <a:hlinkClick r:id="rId10"/>
                        </a:rPr>
                        <a:t>c</a:t>
                      </a:r>
                      <a:r>
                        <a:rPr sz="1400" spc="5" dirty="0">
                          <a:latin typeface="Verdana"/>
                          <a:cs typeface="Verdana"/>
                          <a:hlinkClick r:id="rId10"/>
                        </a:rPr>
                        <a:t>o</a:t>
                      </a:r>
                      <a:r>
                        <a:rPr sz="1400" dirty="0">
                          <a:latin typeface="Verdana"/>
                          <a:cs typeface="Verdana"/>
                          <a:hlinkClick r:id="rId10"/>
                        </a:rPr>
                        <a:t>m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15415" algn="l"/>
                <a:tab pos="3110865" algn="l"/>
              </a:tabLst>
            </a:pPr>
            <a:r>
              <a:rPr sz="4000" spc="355" dirty="0"/>
              <a:t>1NF</a:t>
            </a:r>
            <a:r>
              <a:rPr sz="4000" spc="165" dirty="0"/>
              <a:t>:</a:t>
            </a:r>
            <a:r>
              <a:rPr sz="4000" dirty="0"/>
              <a:t>	</a:t>
            </a:r>
            <a:r>
              <a:rPr sz="4000" spc="320" dirty="0"/>
              <a:t>Emai</a:t>
            </a:r>
            <a:r>
              <a:rPr sz="4000" spc="170" dirty="0"/>
              <a:t>l</a:t>
            </a:r>
            <a:r>
              <a:rPr sz="4000" dirty="0"/>
              <a:t>	</a:t>
            </a:r>
            <a:r>
              <a:rPr sz="4000" spc="275" dirty="0"/>
              <a:t>A</a:t>
            </a:r>
            <a:r>
              <a:rPr sz="4000" spc="254" dirty="0"/>
              <a:t>ddress?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8236" y="2716022"/>
            <a:ext cx="4291965" cy="2178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-5" dirty="0">
                <a:latin typeface="Segoe UI"/>
                <a:cs typeface="Segoe UI"/>
              </a:rPr>
              <a:t>› </a:t>
            </a:r>
            <a:r>
              <a:rPr sz="1450" spc="150" dirty="0">
                <a:latin typeface="Segoe UI"/>
                <a:cs typeface="Segoe UI"/>
              </a:rPr>
              <a:t> </a:t>
            </a:r>
            <a:r>
              <a:rPr sz="1200" spc="65" dirty="0">
                <a:latin typeface="Cambria"/>
                <a:cs typeface="Cambria"/>
              </a:rPr>
              <a:t>A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multi</a:t>
            </a:r>
            <a:r>
              <a:rPr sz="1200" spc="80" dirty="0">
                <a:latin typeface="Cambria"/>
                <a:cs typeface="Cambria"/>
              </a:rPr>
              <a:t>-</a:t>
            </a:r>
            <a:r>
              <a:rPr sz="1200" spc="70" dirty="0">
                <a:latin typeface="Cambria"/>
                <a:cs typeface="Cambria"/>
              </a:rPr>
              <a:t>valued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attribute</a:t>
            </a:r>
            <a:r>
              <a:rPr sz="1200" spc="40" dirty="0">
                <a:latin typeface="Cambria"/>
                <a:cs typeface="Cambria"/>
              </a:rPr>
              <a:t>: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00" dirty="0">
                <a:latin typeface="Cambria"/>
                <a:cs typeface="Cambria"/>
              </a:rPr>
              <a:t>nam</a:t>
            </a:r>
            <a:r>
              <a:rPr sz="1200" spc="80" dirty="0">
                <a:latin typeface="Cambria"/>
                <a:cs typeface="Cambria"/>
              </a:rPr>
              <a:t>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30" dirty="0">
                <a:latin typeface="Cambria"/>
                <a:cs typeface="Cambria"/>
              </a:rPr>
              <a:t>&amp;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domain?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50" spc="-5" dirty="0">
                <a:latin typeface="Segoe UI"/>
                <a:cs typeface="Segoe UI"/>
              </a:rPr>
              <a:t>› </a:t>
            </a:r>
            <a:r>
              <a:rPr sz="1450" spc="150" dirty="0">
                <a:latin typeface="Segoe UI"/>
                <a:cs typeface="Segoe UI"/>
              </a:rPr>
              <a:t> </a:t>
            </a:r>
            <a:r>
              <a:rPr sz="1200" spc="150" dirty="0">
                <a:latin typeface="Cambria"/>
                <a:cs typeface="Cambria"/>
              </a:rPr>
              <a:t>Can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20" dirty="0">
                <a:latin typeface="Cambria"/>
                <a:cs typeface="Cambria"/>
              </a:rPr>
              <a:t>we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ide</a:t>
            </a:r>
            <a:r>
              <a:rPr sz="1200" spc="70" dirty="0">
                <a:latin typeface="Cambria"/>
                <a:cs typeface="Cambria"/>
              </a:rPr>
              <a:t>n</a:t>
            </a:r>
            <a:r>
              <a:rPr sz="1200" spc="35" dirty="0">
                <a:latin typeface="Cambria"/>
                <a:cs typeface="Cambria"/>
              </a:rPr>
              <a:t>tify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ALL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av</a:t>
            </a:r>
            <a:r>
              <a:rPr sz="1200" spc="75" dirty="0">
                <a:latin typeface="Cambria"/>
                <a:cs typeface="Cambria"/>
              </a:rPr>
              <a:t>a</a:t>
            </a:r>
            <a:r>
              <a:rPr sz="1200" spc="55" dirty="0">
                <a:latin typeface="Cambria"/>
                <a:cs typeface="Cambria"/>
              </a:rPr>
              <a:t>ila</a:t>
            </a:r>
            <a:r>
              <a:rPr sz="1200" spc="80" dirty="0">
                <a:latin typeface="Cambria"/>
                <a:cs typeface="Cambria"/>
              </a:rPr>
              <a:t>b</a:t>
            </a:r>
            <a:r>
              <a:rPr sz="1200" spc="35" dirty="0">
                <a:latin typeface="Cambria"/>
                <a:cs typeface="Cambria"/>
              </a:rPr>
              <a:t>le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114" dirty="0">
                <a:latin typeface="Cambria"/>
                <a:cs typeface="Cambria"/>
              </a:rPr>
              <a:t> </a:t>
            </a:r>
            <a:r>
              <a:rPr sz="1200" spc="50" dirty="0">
                <a:latin typeface="Cambria"/>
                <a:cs typeface="Cambria"/>
              </a:rPr>
              <a:t>ty</a:t>
            </a:r>
            <a:r>
              <a:rPr sz="1200" spc="60" dirty="0">
                <a:latin typeface="Cambria"/>
                <a:cs typeface="Cambria"/>
              </a:rPr>
              <a:t>p</a:t>
            </a:r>
            <a:r>
              <a:rPr sz="1200" spc="95" dirty="0">
                <a:latin typeface="Cambria"/>
                <a:cs typeface="Cambria"/>
              </a:rPr>
              <a:t>es?</a:t>
            </a:r>
            <a:endParaRPr sz="1200">
              <a:latin typeface="Cambria"/>
              <a:cs typeface="Cambria"/>
            </a:endParaRPr>
          </a:p>
          <a:p>
            <a:pPr marL="194945">
              <a:lnSpc>
                <a:spcPct val="100000"/>
              </a:lnSpc>
              <a:spcBef>
                <a:spcPts val="355"/>
              </a:spcBef>
            </a:pPr>
            <a:r>
              <a:rPr sz="1300" spc="10" dirty="0">
                <a:latin typeface="Segoe UI"/>
                <a:cs typeface="Segoe UI"/>
              </a:rPr>
              <a:t>» </a:t>
            </a:r>
            <a:r>
              <a:rPr sz="1300" spc="-25" dirty="0">
                <a:latin typeface="Segoe UI"/>
                <a:cs typeface="Segoe UI"/>
              </a:rPr>
              <a:t> </a:t>
            </a:r>
            <a:r>
              <a:rPr sz="1100" spc="125" dirty="0">
                <a:latin typeface="Cambria"/>
                <a:cs typeface="Cambria"/>
              </a:rPr>
              <a:t>H</a:t>
            </a:r>
            <a:r>
              <a:rPr sz="1100" spc="30" dirty="0">
                <a:latin typeface="Cambria"/>
                <a:cs typeface="Cambria"/>
              </a:rPr>
              <a:t>o</a:t>
            </a:r>
            <a:r>
              <a:rPr sz="1100" spc="110" dirty="0">
                <a:latin typeface="Cambria"/>
                <a:cs typeface="Cambria"/>
              </a:rPr>
              <a:t>m</a:t>
            </a:r>
            <a:r>
              <a:rPr sz="1100" spc="35" dirty="0">
                <a:latin typeface="Cambria"/>
                <a:cs typeface="Cambria"/>
              </a:rPr>
              <a:t>e</a:t>
            </a:r>
            <a:r>
              <a:rPr sz="1100" spc="80" dirty="0">
                <a:latin typeface="Cambria"/>
                <a:cs typeface="Cambria"/>
              </a:rPr>
              <a:t> </a:t>
            </a:r>
            <a:r>
              <a:rPr sz="1100" spc="110" dirty="0">
                <a:latin typeface="Cambria"/>
                <a:cs typeface="Cambria"/>
              </a:rPr>
              <a:t>E</a:t>
            </a:r>
            <a:r>
              <a:rPr sz="1100" spc="155" dirty="0">
                <a:latin typeface="Cambria"/>
                <a:cs typeface="Cambria"/>
              </a:rPr>
              <a:t>m</a:t>
            </a:r>
            <a:r>
              <a:rPr sz="1100" spc="95" dirty="0">
                <a:latin typeface="Cambria"/>
                <a:cs typeface="Cambria"/>
              </a:rPr>
              <a:t>a</a:t>
            </a:r>
            <a:r>
              <a:rPr sz="1100" spc="25" dirty="0">
                <a:latin typeface="Cambria"/>
                <a:cs typeface="Cambria"/>
              </a:rPr>
              <a:t>i</a:t>
            </a:r>
            <a:r>
              <a:rPr sz="1100" spc="30" dirty="0">
                <a:latin typeface="Cambria"/>
                <a:cs typeface="Cambria"/>
              </a:rPr>
              <a:t>l</a:t>
            </a:r>
            <a:endParaRPr sz="1100">
              <a:latin typeface="Cambria"/>
              <a:cs typeface="Cambria"/>
            </a:endParaRPr>
          </a:p>
          <a:p>
            <a:pPr marL="194945">
              <a:lnSpc>
                <a:spcPct val="100000"/>
              </a:lnSpc>
              <a:spcBef>
                <a:spcPts val="360"/>
              </a:spcBef>
            </a:pPr>
            <a:r>
              <a:rPr sz="1300" spc="10" dirty="0">
                <a:latin typeface="Segoe UI"/>
                <a:cs typeface="Segoe UI"/>
              </a:rPr>
              <a:t>» </a:t>
            </a:r>
            <a:r>
              <a:rPr sz="1300" spc="-25" dirty="0">
                <a:latin typeface="Segoe UI"/>
                <a:cs typeface="Segoe UI"/>
              </a:rPr>
              <a:t> </a:t>
            </a:r>
            <a:r>
              <a:rPr sz="1100" spc="40" dirty="0">
                <a:latin typeface="Cambria"/>
                <a:cs typeface="Cambria"/>
              </a:rPr>
              <a:t>W</a:t>
            </a:r>
            <a:r>
              <a:rPr sz="1100" spc="30" dirty="0">
                <a:latin typeface="Cambria"/>
                <a:cs typeface="Cambria"/>
              </a:rPr>
              <a:t>o</a:t>
            </a:r>
            <a:r>
              <a:rPr sz="1100" spc="20" dirty="0">
                <a:latin typeface="Cambria"/>
                <a:cs typeface="Cambria"/>
              </a:rPr>
              <a:t>r</a:t>
            </a:r>
            <a:r>
              <a:rPr sz="1100" spc="105" dirty="0">
                <a:latin typeface="Cambria"/>
                <a:cs typeface="Cambria"/>
              </a:rPr>
              <a:t>k </a:t>
            </a:r>
            <a:r>
              <a:rPr sz="1100" spc="110" dirty="0">
                <a:latin typeface="Cambria"/>
                <a:cs typeface="Cambria"/>
              </a:rPr>
              <a:t>E</a:t>
            </a:r>
            <a:r>
              <a:rPr sz="1100" spc="155" dirty="0">
                <a:latin typeface="Cambria"/>
                <a:cs typeface="Cambria"/>
              </a:rPr>
              <a:t>m</a:t>
            </a:r>
            <a:r>
              <a:rPr sz="1100" spc="95" dirty="0">
                <a:latin typeface="Cambria"/>
                <a:cs typeface="Cambria"/>
              </a:rPr>
              <a:t>a</a:t>
            </a:r>
            <a:r>
              <a:rPr sz="1100" spc="25" dirty="0">
                <a:latin typeface="Cambria"/>
                <a:cs typeface="Cambria"/>
              </a:rPr>
              <a:t>i</a:t>
            </a:r>
            <a:r>
              <a:rPr sz="1100" spc="30" dirty="0">
                <a:latin typeface="Cambria"/>
                <a:cs typeface="Cambria"/>
              </a:rPr>
              <a:t>l</a:t>
            </a:r>
            <a:endParaRPr sz="1100">
              <a:latin typeface="Cambria"/>
              <a:cs typeface="Cambria"/>
            </a:endParaRPr>
          </a:p>
          <a:p>
            <a:pPr marL="194945">
              <a:lnSpc>
                <a:spcPct val="100000"/>
              </a:lnSpc>
              <a:spcBef>
                <a:spcPts val="359"/>
              </a:spcBef>
            </a:pPr>
            <a:r>
              <a:rPr sz="1300" spc="10" dirty="0">
                <a:latin typeface="Segoe UI"/>
                <a:cs typeface="Segoe UI"/>
              </a:rPr>
              <a:t>» </a:t>
            </a:r>
            <a:r>
              <a:rPr sz="1300" spc="-25" dirty="0">
                <a:latin typeface="Segoe UI"/>
                <a:cs typeface="Segoe UI"/>
              </a:rPr>
              <a:t> </a:t>
            </a:r>
            <a:r>
              <a:rPr sz="1100" spc="114" dirty="0">
                <a:latin typeface="Cambria"/>
                <a:cs typeface="Cambria"/>
              </a:rPr>
              <a:t>Cl</a:t>
            </a:r>
            <a:r>
              <a:rPr sz="1100" spc="140" dirty="0">
                <a:latin typeface="Cambria"/>
                <a:cs typeface="Cambria"/>
              </a:rPr>
              <a:t>u</a:t>
            </a:r>
            <a:r>
              <a:rPr sz="1100" spc="80" dirty="0">
                <a:latin typeface="Cambria"/>
                <a:cs typeface="Cambria"/>
              </a:rPr>
              <a:t>b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spc="110" dirty="0">
                <a:latin typeface="Cambria"/>
                <a:cs typeface="Cambria"/>
              </a:rPr>
              <a:t>E</a:t>
            </a:r>
            <a:r>
              <a:rPr sz="1100" spc="155" dirty="0">
                <a:latin typeface="Cambria"/>
                <a:cs typeface="Cambria"/>
              </a:rPr>
              <a:t>m</a:t>
            </a:r>
            <a:r>
              <a:rPr sz="1100" spc="95" dirty="0">
                <a:latin typeface="Cambria"/>
                <a:cs typeface="Cambria"/>
              </a:rPr>
              <a:t>a</a:t>
            </a:r>
            <a:r>
              <a:rPr sz="1100" spc="25" dirty="0">
                <a:latin typeface="Cambria"/>
                <a:cs typeface="Cambria"/>
              </a:rPr>
              <a:t>i</a:t>
            </a:r>
            <a:r>
              <a:rPr sz="1100" spc="30" dirty="0">
                <a:latin typeface="Cambria"/>
                <a:cs typeface="Cambria"/>
              </a:rPr>
              <a:t>l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00" spc="10" dirty="0">
                <a:latin typeface="Segoe UI"/>
                <a:cs typeface="Segoe UI"/>
              </a:rPr>
              <a:t>› </a:t>
            </a:r>
            <a:r>
              <a:rPr sz="1400" spc="180" dirty="0">
                <a:latin typeface="Segoe UI"/>
                <a:cs typeface="Segoe UI"/>
              </a:rPr>
              <a:t> </a:t>
            </a:r>
            <a:r>
              <a:rPr sz="1200" spc="95" dirty="0">
                <a:latin typeface="Cambria"/>
                <a:cs typeface="Cambria"/>
              </a:rPr>
              <a:t>A</a:t>
            </a:r>
            <a:r>
              <a:rPr sz="1200" spc="90" dirty="0">
                <a:latin typeface="Cambria"/>
                <a:cs typeface="Cambria"/>
              </a:rPr>
              <a:t>n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exhaustive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list?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450" spc="-5" dirty="0">
                <a:latin typeface="Segoe UI"/>
                <a:cs typeface="Segoe UI"/>
              </a:rPr>
              <a:t>› </a:t>
            </a:r>
            <a:r>
              <a:rPr sz="1450" spc="150" dirty="0">
                <a:latin typeface="Segoe UI"/>
                <a:cs typeface="Segoe UI"/>
              </a:rPr>
              <a:t> </a:t>
            </a:r>
            <a:r>
              <a:rPr sz="1200" spc="55" dirty="0">
                <a:latin typeface="Cambria"/>
                <a:cs typeface="Cambria"/>
              </a:rPr>
              <a:t>No;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Perso</a:t>
            </a:r>
            <a:r>
              <a:rPr sz="1200" spc="70" dirty="0">
                <a:latin typeface="Cambria"/>
                <a:cs typeface="Cambria"/>
              </a:rPr>
              <a:t>n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can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70" dirty="0">
                <a:latin typeface="Cambria"/>
                <a:cs typeface="Cambria"/>
              </a:rPr>
              <a:t>have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85" dirty="0">
                <a:latin typeface="Cambria"/>
                <a:cs typeface="Cambria"/>
              </a:rPr>
              <a:t>any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numbe</a:t>
            </a:r>
            <a:r>
              <a:rPr sz="1200" spc="65" dirty="0">
                <a:latin typeface="Cambria"/>
                <a:cs typeface="Cambria"/>
              </a:rPr>
              <a:t>r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30" dirty="0">
                <a:latin typeface="Cambria"/>
                <a:cs typeface="Cambria"/>
              </a:rPr>
              <a:t>o</a:t>
            </a:r>
            <a:r>
              <a:rPr sz="1200" spc="20" dirty="0">
                <a:latin typeface="Cambria"/>
                <a:cs typeface="Cambria"/>
              </a:rPr>
              <a:t>f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65" dirty="0">
                <a:latin typeface="Cambria"/>
                <a:cs typeface="Cambria"/>
              </a:rPr>
              <a:t>email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addresses.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ts val="1714"/>
              </a:lnSpc>
              <a:spcBef>
                <a:spcPts val="300"/>
              </a:spcBef>
            </a:pPr>
            <a:r>
              <a:rPr sz="1450" spc="-5" dirty="0">
                <a:latin typeface="Segoe UI"/>
                <a:cs typeface="Segoe UI"/>
              </a:rPr>
              <a:t>› </a:t>
            </a:r>
            <a:r>
              <a:rPr sz="1450" spc="150" dirty="0">
                <a:latin typeface="Segoe UI"/>
                <a:cs typeface="Segoe UI"/>
              </a:rPr>
              <a:t> </a:t>
            </a:r>
            <a:r>
              <a:rPr sz="1200" spc="40" dirty="0">
                <a:latin typeface="Cambria"/>
                <a:cs typeface="Cambria"/>
              </a:rPr>
              <a:t>We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60" dirty="0">
                <a:latin typeface="Cambria"/>
                <a:cs typeface="Cambria"/>
              </a:rPr>
              <a:t>nee</a:t>
            </a:r>
            <a:r>
              <a:rPr sz="1200" spc="75" dirty="0">
                <a:latin typeface="Cambria"/>
                <a:cs typeface="Cambria"/>
              </a:rPr>
              <a:t>d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40" dirty="0">
                <a:latin typeface="Cambria"/>
                <a:cs typeface="Cambria"/>
              </a:rPr>
              <a:t>to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105" dirty="0">
                <a:latin typeface="Cambria"/>
                <a:cs typeface="Cambria"/>
              </a:rPr>
              <a:t>a</a:t>
            </a:r>
            <a:r>
              <a:rPr sz="1200" spc="25" dirty="0">
                <a:latin typeface="Cambria"/>
                <a:cs typeface="Cambria"/>
              </a:rPr>
              <a:t>llow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25" dirty="0">
                <a:latin typeface="Cambria"/>
                <a:cs typeface="Cambria"/>
              </a:rPr>
              <a:t>for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a</a:t>
            </a:r>
            <a:r>
              <a:rPr sz="1200" spc="120" dirty="0">
                <a:latin typeface="Cambria"/>
                <a:cs typeface="Cambria"/>
              </a:rPr>
              <a:t> </a:t>
            </a:r>
            <a:r>
              <a:rPr sz="1200" spc="55" dirty="0">
                <a:latin typeface="Cambria"/>
                <a:cs typeface="Cambria"/>
              </a:rPr>
              <a:t>P</a:t>
            </a:r>
            <a:r>
              <a:rPr sz="1200" spc="50" dirty="0">
                <a:latin typeface="Cambria"/>
                <a:cs typeface="Cambria"/>
              </a:rPr>
              <a:t>ers</a:t>
            </a:r>
            <a:r>
              <a:rPr sz="1200" spc="55" dirty="0">
                <a:latin typeface="Cambria"/>
                <a:cs typeface="Cambria"/>
              </a:rPr>
              <a:t>o</a:t>
            </a:r>
            <a:r>
              <a:rPr sz="1200" spc="120" dirty="0">
                <a:latin typeface="Cambria"/>
                <a:cs typeface="Cambria"/>
              </a:rPr>
              <a:t>n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80" dirty="0">
                <a:latin typeface="Cambria"/>
                <a:cs typeface="Cambria"/>
              </a:rPr>
              <a:t>hav</a:t>
            </a:r>
            <a:r>
              <a:rPr sz="1200" spc="65" dirty="0">
                <a:latin typeface="Cambria"/>
                <a:cs typeface="Cambria"/>
              </a:rPr>
              <a:t>ing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90" dirty="0">
                <a:latin typeface="Cambria"/>
                <a:cs typeface="Cambria"/>
              </a:rPr>
              <a:t>any</a:t>
            </a:r>
            <a:r>
              <a:rPr sz="1200" spc="125" dirty="0">
                <a:latin typeface="Cambria"/>
                <a:cs typeface="Cambria"/>
              </a:rPr>
              <a:t> </a:t>
            </a:r>
            <a:r>
              <a:rPr sz="1200" spc="110" dirty="0">
                <a:latin typeface="Cambria"/>
                <a:cs typeface="Cambria"/>
              </a:rPr>
              <a:t>nu</a:t>
            </a:r>
            <a:r>
              <a:rPr sz="1200" spc="165" dirty="0">
                <a:latin typeface="Cambria"/>
                <a:cs typeface="Cambria"/>
              </a:rPr>
              <a:t>m</a:t>
            </a:r>
            <a:r>
              <a:rPr sz="1200" spc="50" dirty="0">
                <a:latin typeface="Cambria"/>
                <a:cs typeface="Cambria"/>
              </a:rPr>
              <a:t>be</a:t>
            </a:r>
            <a:r>
              <a:rPr sz="1200" spc="45" dirty="0">
                <a:latin typeface="Cambria"/>
                <a:cs typeface="Cambria"/>
              </a:rPr>
              <a:t>r</a:t>
            </a:r>
            <a:r>
              <a:rPr sz="1200" spc="114" dirty="0">
                <a:latin typeface="Cambria"/>
                <a:cs typeface="Cambria"/>
              </a:rPr>
              <a:t> </a:t>
            </a:r>
            <a:r>
              <a:rPr sz="1200" spc="20" dirty="0">
                <a:latin typeface="Cambria"/>
                <a:cs typeface="Cambria"/>
              </a:rPr>
              <a:t>of</a:t>
            </a:r>
            <a:endParaRPr sz="1200">
              <a:latin typeface="Cambria"/>
              <a:cs typeface="Cambria"/>
            </a:endParaRPr>
          </a:p>
          <a:p>
            <a:pPr marL="190500">
              <a:lnSpc>
                <a:spcPts val="1415"/>
              </a:lnSpc>
            </a:pPr>
            <a:r>
              <a:rPr sz="1200" spc="65" dirty="0">
                <a:latin typeface="Cambria"/>
                <a:cs typeface="Cambria"/>
              </a:rPr>
              <a:t>email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spc="75" dirty="0">
                <a:latin typeface="Cambria"/>
                <a:cs typeface="Cambria"/>
              </a:rPr>
              <a:t>addresses</a:t>
            </a:r>
            <a:r>
              <a:rPr sz="1200" spc="135" dirty="0"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28992" y="4056379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243585" y="0"/>
                </a:moveTo>
                <a:lnTo>
                  <a:pt x="48767" y="48768"/>
                </a:lnTo>
                <a:lnTo>
                  <a:pt x="0" y="243586"/>
                </a:lnTo>
                <a:lnTo>
                  <a:pt x="24358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30646" y="2838450"/>
            <a:ext cx="1742439" cy="1461770"/>
          </a:xfrm>
          <a:custGeom>
            <a:avLst/>
            <a:gdLst/>
            <a:ahLst/>
            <a:cxnLst/>
            <a:rect l="l" t="t" r="r" b="b"/>
            <a:pathLst>
              <a:path w="1742440" h="1461770">
                <a:moveTo>
                  <a:pt x="1498346" y="1461515"/>
                </a:moveTo>
                <a:lnTo>
                  <a:pt x="1547113" y="1266698"/>
                </a:lnTo>
                <a:lnTo>
                  <a:pt x="1741931" y="1217929"/>
                </a:lnTo>
                <a:lnTo>
                  <a:pt x="1498346" y="1461515"/>
                </a:lnTo>
                <a:lnTo>
                  <a:pt x="0" y="1461515"/>
                </a:lnTo>
                <a:lnTo>
                  <a:pt x="0" y="0"/>
                </a:lnTo>
                <a:lnTo>
                  <a:pt x="1741931" y="0"/>
                </a:lnTo>
                <a:lnTo>
                  <a:pt x="1741931" y="1217929"/>
                </a:lnTo>
              </a:path>
            </a:pathLst>
          </a:custGeom>
          <a:ln w="25908">
            <a:solidFill>
              <a:srgbClr val="C1CC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03365" y="2986278"/>
            <a:ext cx="1394460" cy="922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</a:pPr>
            <a:r>
              <a:rPr sz="2000" b="1" i="1" spc="-420" dirty="0">
                <a:solidFill>
                  <a:srgbClr val="D11F2E"/>
                </a:solidFill>
                <a:latin typeface="Verdana"/>
                <a:cs typeface="Verdana"/>
              </a:rPr>
              <a:t>Is</a:t>
            </a:r>
            <a:r>
              <a:rPr sz="2000" b="1" i="1" spc="-12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000" b="1" i="1" spc="-260" dirty="0">
                <a:solidFill>
                  <a:srgbClr val="D11F2E"/>
                </a:solidFill>
                <a:latin typeface="Verdana"/>
                <a:cs typeface="Verdana"/>
              </a:rPr>
              <a:t>it</a:t>
            </a:r>
            <a:r>
              <a:rPr sz="2000" b="1" i="1" spc="-13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000" b="1" i="1" spc="-265" dirty="0">
                <a:solidFill>
                  <a:srgbClr val="D11F2E"/>
                </a:solidFill>
                <a:latin typeface="Verdana"/>
                <a:cs typeface="Verdana"/>
              </a:rPr>
              <a:t>ju</a:t>
            </a:r>
            <a:r>
              <a:rPr sz="2000" b="1" i="1" spc="-300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2000" b="1" i="1" spc="-31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2000" b="1" i="1" spc="-114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000" b="1" i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2000" b="1" i="1" spc="-1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000" b="1" i="1" spc="-120" dirty="0">
                <a:solidFill>
                  <a:srgbClr val="D11F2E"/>
                </a:solidFill>
                <a:latin typeface="Verdana"/>
                <a:cs typeface="Verdana"/>
              </a:rPr>
              <a:t>compound</a:t>
            </a:r>
            <a:r>
              <a:rPr sz="2000" b="1" i="1" spc="-6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000" b="1" i="1" spc="-254" dirty="0">
                <a:solidFill>
                  <a:srgbClr val="D11F2E"/>
                </a:solidFill>
                <a:latin typeface="Verdana"/>
                <a:cs typeface="Verdana"/>
              </a:rPr>
              <a:t>attr</a:t>
            </a:r>
            <a:r>
              <a:rPr sz="2000" b="1" i="1" spc="-215" dirty="0">
                <a:solidFill>
                  <a:srgbClr val="D11F2E"/>
                </a:solidFill>
                <a:latin typeface="Verdana"/>
                <a:cs typeface="Verdana"/>
              </a:rPr>
              <a:t>ibu</a:t>
            </a:r>
            <a:r>
              <a:rPr sz="2000" b="1" i="1" spc="-18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2000" b="1" i="1" spc="-85" dirty="0">
                <a:solidFill>
                  <a:srgbClr val="D11F2E"/>
                </a:solidFill>
                <a:latin typeface="Verdana"/>
                <a:cs typeface="Verdana"/>
              </a:rPr>
              <a:t>e?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48876" y="4056379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243585" y="0"/>
                </a:moveTo>
                <a:lnTo>
                  <a:pt x="48768" y="48768"/>
                </a:lnTo>
                <a:lnTo>
                  <a:pt x="0" y="243586"/>
                </a:lnTo>
                <a:lnTo>
                  <a:pt x="24358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50530" y="2838450"/>
            <a:ext cx="1742439" cy="1461770"/>
          </a:xfrm>
          <a:custGeom>
            <a:avLst/>
            <a:gdLst/>
            <a:ahLst/>
            <a:cxnLst/>
            <a:rect l="l" t="t" r="r" b="b"/>
            <a:pathLst>
              <a:path w="1742440" h="1461770">
                <a:moveTo>
                  <a:pt x="1498346" y="1461515"/>
                </a:moveTo>
                <a:lnTo>
                  <a:pt x="1547114" y="1266698"/>
                </a:lnTo>
                <a:lnTo>
                  <a:pt x="1741931" y="1217929"/>
                </a:lnTo>
                <a:lnTo>
                  <a:pt x="1498346" y="1461515"/>
                </a:lnTo>
                <a:lnTo>
                  <a:pt x="0" y="1461515"/>
                </a:lnTo>
                <a:lnTo>
                  <a:pt x="0" y="0"/>
                </a:lnTo>
                <a:lnTo>
                  <a:pt x="1741931" y="0"/>
                </a:lnTo>
                <a:lnTo>
                  <a:pt x="1741931" y="1217929"/>
                </a:lnTo>
              </a:path>
            </a:pathLst>
          </a:custGeom>
          <a:ln w="25908">
            <a:solidFill>
              <a:srgbClr val="C1CC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44610" y="2986278"/>
            <a:ext cx="951865" cy="922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</a:pPr>
            <a:r>
              <a:rPr sz="2000" b="1" i="1" spc="-155" dirty="0">
                <a:solidFill>
                  <a:srgbClr val="D11F2E"/>
                </a:solidFill>
                <a:latin typeface="Verdana"/>
                <a:cs typeface="Verdana"/>
              </a:rPr>
              <a:t>No</a:t>
            </a:r>
            <a:r>
              <a:rPr sz="2000" b="1" i="1" spc="-165" dirty="0">
                <a:solidFill>
                  <a:srgbClr val="D11F2E"/>
                </a:solidFill>
                <a:latin typeface="Verdana"/>
                <a:cs typeface="Verdana"/>
              </a:rPr>
              <a:t>,</a:t>
            </a:r>
            <a:r>
              <a:rPr sz="2000" b="1" i="1" spc="-14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000" b="1" i="1" spc="-260" dirty="0">
                <a:solidFill>
                  <a:srgbClr val="D11F2E"/>
                </a:solidFill>
                <a:latin typeface="Verdana"/>
                <a:cs typeface="Verdana"/>
              </a:rPr>
              <a:t>it</a:t>
            </a:r>
            <a:r>
              <a:rPr sz="2000" b="1" i="1" spc="-13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000" b="1" i="1" spc="-254" dirty="0">
                <a:solidFill>
                  <a:srgbClr val="D11F2E"/>
                </a:solidFill>
                <a:latin typeface="Verdana"/>
                <a:cs typeface="Verdana"/>
              </a:rPr>
              <a:t>is</a:t>
            </a:r>
            <a:r>
              <a:rPr sz="2000" b="1" i="1" spc="-19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000" b="1" i="1" spc="-260" dirty="0">
                <a:solidFill>
                  <a:srgbClr val="D11F2E"/>
                </a:solidFill>
                <a:latin typeface="Verdana"/>
                <a:cs typeface="Verdana"/>
              </a:rPr>
              <a:t>mult</a:t>
            </a:r>
            <a:r>
              <a:rPr sz="2000" b="1" i="1" spc="-145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2000" b="1" i="1" spc="-120" dirty="0">
                <a:solidFill>
                  <a:srgbClr val="D11F2E"/>
                </a:solidFill>
                <a:latin typeface="Verdana"/>
                <a:cs typeface="Verdana"/>
              </a:rPr>
              <a:t>-</a:t>
            </a:r>
            <a:r>
              <a:rPr sz="2000" b="1" i="1" spc="-8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000" b="1" i="1" spc="-125" dirty="0">
                <a:solidFill>
                  <a:srgbClr val="D11F2E"/>
                </a:solidFill>
                <a:latin typeface="Verdana"/>
                <a:cs typeface="Verdana"/>
              </a:rPr>
              <a:t>value</a:t>
            </a:r>
            <a:r>
              <a:rPr sz="2000" b="1" i="1" spc="-155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2000" b="1" i="1" spc="-245" dirty="0">
                <a:solidFill>
                  <a:srgbClr val="D11F2E"/>
                </a:solidFill>
                <a:latin typeface="Verdana"/>
                <a:cs typeface="Verdana"/>
              </a:rPr>
              <a:t>!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4826" y="5867283"/>
            <a:ext cx="1548130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0100"/>
              </a:lnSpc>
            </a:pPr>
            <a:r>
              <a:rPr sz="1600" b="1" spc="85" dirty="0">
                <a:latin typeface="Cambria"/>
                <a:cs typeface="Cambria"/>
              </a:rPr>
              <a:t>T</a:t>
            </a:r>
            <a:r>
              <a:rPr sz="1600" b="1" spc="80" dirty="0">
                <a:latin typeface="Cambria"/>
                <a:cs typeface="Cambria"/>
              </a:rPr>
              <a:t>o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50" dirty="0">
                <a:latin typeface="Cambria"/>
                <a:cs typeface="Cambria"/>
              </a:rPr>
              <a:t> </a:t>
            </a:r>
            <a:r>
              <a:rPr sz="1600" b="1" spc="114" dirty="0">
                <a:latin typeface="Cambria"/>
                <a:cs typeface="Cambria"/>
              </a:rPr>
              <a:t>pu</a:t>
            </a:r>
            <a:r>
              <a:rPr sz="1600" b="1" spc="70" dirty="0">
                <a:latin typeface="Cambria"/>
                <a:cs typeface="Cambria"/>
              </a:rPr>
              <a:t>t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45" dirty="0">
                <a:latin typeface="Cambria"/>
                <a:cs typeface="Cambria"/>
              </a:rPr>
              <a:t> </a:t>
            </a:r>
            <a:r>
              <a:rPr sz="1600" b="1" spc="105" dirty="0">
                <a:latin typeface="Cambria"/>
                <a:cs typeface="Cambria"/>
              </a:rPr>
              <a:t>t</a:t>
            </a:r>
            <a:r>
              <a:rPr sz="1600" b="1" spc="160" dirty="0">
                <a:latin typeface="Cambria"/>
                <a:cs typeface="Cambria"/>
              </a:rPr>
              <a:t>h</a:t>
            </a:r>
            <a:r>
              <a:rPr sz="1600" b="1" spc="80" dirty="0">
                <a:latin typeface="Cambria"/>
                <a:cs typeface="Cambria"/>
              </a:rPr>
              <a:t>is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30" dirty="0">
                <a:latin typeface="Cambria"/>
                <a:cs typeface="Cambria"/>
              </a:rPr>
              <a:t> </a:t>
            </a:r>
            <a:r>
              <a:rPr sz="1600" b="1" spc="95" dirty="0">
                <a:latin typeface="Cambria"/>
                <a:cs typeface="Cambria"/>
              </a:rPr>
              <a:t>in</a:t>
            </a:r>
            <a:r>
              <a:rPr sz="1600" b="1" spc="45" dirty="0">
                <a:latin typeface="Cambria"/>
                <a:cs typeface="Cambria"/>
              </a:rPr>
              <a:t> </a:t>
            </a:r>
            <a:r>
              <a:rPr sz="1600" b="1" spc="75" dirty="0">
                <a:latin typeface="Cambria"/>
                <a:cs typeface="Cambria"/>
              </a:rPr>
              <a:t>fi</a:t>
            </a:r>
            <a:r>
              <a:rPr sz="1600" b="1" spc="45" dirty="0">
                <a:latin typeface="Cambria"/>
                <a:cs typeface="Cambria"/>
              </a:rPr>
              <a:t>r</a:t>
            </a:r>
            <a:r>
              <a:rPr sz="1600" b="1" spc="35" dirty="0">
                <a:latin typeface="Cambria"/>
                <a:cs typeface="Cambria"/>
              </a:rPr>
              <a:t>s</a:t>
            </a:r>
            <a:r>
              <a:rPr sz="1600" b="1" spc="150" dirty="0">
                <a:latin typeface="Cambria"/>
                <a:cs typeface="Cambria"/>
              </a:rPr>
              <a:t>t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45" dirty="0">
                <a:latin typeface="Cambria"/>
                <a:cs typeface="Cambria"/>
              </a:rPr>
              <a:t> </a:t>
            </a:r>
            <a:r>
              <a:rPr sz="1600" b="1" spc="110" dirty="0">
                <a:latin typeface="Cambria"/>
                <a:cs typeface="Cambria"/>
              </a:rPr>
              <a:t>n</a:t>
            </a:r>
            <a:r>
              <a:rPr sz="1600" b="1" spc="70" dirty="0">
                <a:latin typeface="Cambria"/>
                <a:cs typeface="Cambria"/>
              </a:rPr>
              <a:t>o</a:t>
            </a:r>
            <a:r>
              <a:rPr sz="1600" b="1" spc="55" dirty="0">
                <a:latin typeface="Cambria"/>
                <a:cs typeface="Cambria"/>
              </a:rPr>
              <a:t>r</a:t>
            </a:r>
            <a:r>
              <a:rPr sz="1600" b="1" spc="100" dirty="0">
                <a:latin typeface="Cambria"/>
                <a:cs typeface="Cambria"/>
              </a:rPr>
              <a:t>m</a:t>
            </a:r>
            <a:r>
              <a:rPr sz="1600" b="1" spc="55" dirty="0">
                <a:latin typeface="Cambria"/>
                <a:cs typeface="Cambria"/>
              </a:rPr>
              <a:t>al</a:t>
            </a:r>
            <a:r>
              <a:rPr sz="1600" b="1" spc="25" dirty="0">
                <a:latin typeface="Cambria"/>
                <a:cs typeface="Cambria"/>
              </a:rPr>
              <a:t> </a:t>
            </a:r>
            <a:r>
              <a:rPr sz="1600" b="1" spc="80" dirty="0">
                <a:latin typeface="Cambria"/>
                <a:cs typeface="Cambria"/>
              </a:rPr>
              <a:t>f</a:t>
            </a:r>
            <a:r>
              <a:rPr sz="1600" b="1" spc="70" dirty="0">
                <a:latin typeface="Cambria"/>
                <a:cs typeface="Cambria"/>
              </a:rPr>
              <a:t>o</a:t>
            </a:r>
            <a:r>
              <a:rPr sz="1600" b="1" spc="80" dirty="0">
                <a:latin typeface="Cambria"/>
                <a:cs typeface="Cambria"/>
              </a:rPr>
              <a:t>rm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45" dirty="0">
                <a:latin typeface="Cambria"/>
                <a:cs typeface="Cambria"/>
              </a:rPr>
              <a:t> </a:t>
            </a:r>
            <a:r>
              <a:rPr sz="1600" b="1" spc="-10" dirty="0">
                <a:latin typeface="Cambria"/>
                <a:cs typeface="Cambria"/>
              </a:rPr>
              <a:t>w</a:t>
            </a:r>
            <a:r>
              <a:rPr sz="1600" b="1" spc="75" dirty="0">
                <a:latin typeface="Cambria"/>
                <a:cs typeface="Cambria"/>
              </a:rPr>
              <a:t>e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60" dirty="0">
                <a:latin typeface="Cambria"/>
                <a:cs typeface="Cambria"/>
              </a:rPr>
              <a:t> </a:t>
            </a:r>
            <a:r>
              <a:rPr sz="1600" b="1" spc="120" dirty="0">
                <a:latin typeface="Cambria"/>
                <a:cs typeface="Cambria"/>
              </a:rPr>
              <a:t>must: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19400" y="5951220"/>
            <a:ext cx="360045" cy="504825"/>
          </a:xfrm>
          <a:custGeom>
            <a:avLst/>
            <a:gdLst/>
            <a:ahLst/>
            <a:cxnLst/>
            <a:rect l="l" t="t" r="r" b="b"/>
            <a:pathLst>
              <a:path w="360044" h="504825">
                <a:moveTo>
                  <a:pt x="179831" y="0"/>
                </a:moveTo>
                <a:lnTo>
                  <a:pt x="0" y="0"/>
                </a:lnTo>
                <a:lnTo>
                  <a:pt x="179831" y="252222"/>
                </a:lnTo>
                <a:lnTo>
                  <a:pt x="0" y="504444"/>
                </a:lnTo>
                <a:lnTo>
                  <a:pt x="179831" y="504444"/>
                </a:lnTo>
                <a:lnTo>
                  <a:pt x="359663" y="252222"/>
                </a:lnTo>
                <a:lnTo>
                  <a:pt x="179831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99282" y="5977254"/>
            <a:ext cx="120713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6364">
              <a:lnSpc>
                <a:spcPts val="1730"/>
              </a:lnSpc>
            </a:pPr>
            <a:r>
              <a:rPr sz="1600" i="1" spc="-160" dirty="0">
                <a:latin typeface="Georgia"/>
                <a:cs typeface="Georgia"/>
              </a:rPr>
              <a:t>I</a:t>
            </a:r>
            <a:r>
              <a:rPr sz="1600" i="1" spc="75" dirty="0">
                <a:latin typeface="Georgia"/>
                <a:cs typeface="Georgia"/>
              </a:rPr>
              <a:t>de</a:t>
            </a:r>
            <a:r>
              <a:rPr sz="1600" i="1" spc="95" dirty="0">
                <a:latin typeface="Georgia"/>
                <a:cs typeface="Georgia"/>
              </a:rPr>
              <a:t>n</a:t>
            </a:r>
            <a:r>
              <a:rPr sz="1600" i="1" spc="-25" dirty="0">
                <a:latin typeface="Georgia"/>
                <a:cs typeface="Georgia"/>
              </a:rPr>
              <a:t>ti</a:t>
            </a:r>
            <a:r>
              <a:rPr sz="1600" i="1" spc="70" dirty="0">
                <a:latin typeface="Georgia"/>
                <a:cs typeface="Georgia"/>
              </a:rPr>
              <a:t>f</a:t>
            </a:r>
            <a:r>
              <a:rPr sz="1600" i="1" spc="60" dirty="0">
                <a:latin typeface="Georgia"/>
                <a:cs typeface="Georgia"/>
              </a:rPr>
              <a:t>y</a:t>
            </a:r>
            <a:r>
              <a:rPr sz="1600" i="1" spc="90" dirty="0">
                <a:latin typeface="Georgia"/>
                <a:cs typeface="Georgia"/>
              </a:rPr>
              <a:t> </a:t>
            </a:r>
            <a:r>
              <a:rPr sz="1600" i="1" spc="70" dirty="0">
                <a:latin typeface="Georgia"/>
                <a:cs typeface="Georgia"/>
              </a:rPr>
              <a:t>a</a:t>
            </a:r>
            <a:r>
              <a:rPr sz="1600" i="1" spc="30" dirty="0">
                <a:latin typeface="Georgia"/>
                <a:cs typeface="Georgia"/>
              </a:rPr>
              <a:t> </a:t>
            </a:r>
            <a:r>
              <a:rPr sz="1600" i="1" spc="-45" dirty="0">
                <a:latin typeface="Georgia"/>
                <a:cs typeface="Georgia"/>
              </a:rPr>
              <a:t>pr</a:t>
            </a:r>
            <a:r>
              <a:rPr sz="1600" i="1" spc="-40" dirty="0">
                <a:latin typeface="Georgia"/>
                <a:cs typeface="Georgia"/>
              </a:rPr>
              <a:t>i</a:t>
            </a:r>
            <a:r>
              <a:rPr sz="1600" i="1" spc="-20" dirty="0">
                <a:latin typeface="Georgia"/>
                <a:cs typeface="Georgia"/>
              </a:rPr>
              <a:t>m</a:t>
            </a:r>
            <a:r>
              <a:rPr sz="1600" i="1" spc="50" dirty="0">
                <a:latin typeface="Georgia"/>
                <a:cs typeface="Georgia"/>
              </a:rPr>
              <a:t>a</a:t>
            </a:r>
            <a:r>
              <a:rPr sz="1600" i="1" spc="-20" dirty="0">
                <a:latin typeface="Georgia"/>
                <a:cs typeface="Georgia"/>
              </a:rPr>
              <a:t>ry</a:t>
            </a:r>
            <a:r>
              <a:rPr sz="1600" i="1" spc="150" dirty="0">
                <a:latin typeface="Georgia"/>
                <a:cs typeface="Georgia"/>
              </a:rPr>
              <a:t> </a:t>
            </a:r>
            <a:r>
              <a:rPr sz="1600" i="1" spc="85" dirty="0">
                <a:latin typeface="Georgia"/>
                <a:cs typeface="Georgia"/>
              </a:rPr>
              <a:t>key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26508" y="5951220"/>
            <a:ext cx="360045" cy="504825"/>
          </a:xfrm>
          <a:custGeom>
            <a:avLst/>
            <a:gdLst/>
            <a:ahLst/>
            <a:cxnLst/>
            <a:rect l="l" t="t" r="r" b="b"/>
            <a:pathLst>
              <a:path w="360045" h="504825">
                <a:moveTo>
                  <a:pt x="179831" y="0"/>
                </a:moveTo>
                <a:lnTo>
                  <a:pt x="0" y="0"/>
                </a:lnTo>
                <a:lnTo>
                  <a:pt x="179831" y="252222"/>
                </a:lnTo>
                <a:lnTo>
                  <a:pt x="0" y="504444"/>
                </a:lnTo>
                <a:lnTo>
                  <a:pt x="179831" y="504444"/>
                </a:lnTo>
                <a:lnTo>
                  <a:pt x="359663" y="252222"/>
                </a:lnTo>
                <a:lnTo>
                  <a:pt x="179831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54573" y="5864235"/>
            <a:ext cx="1708785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" algn="ctr">
              <a:lnSpc>
                <a:spcPct val="90100"/>
              </a:lnSpc>
            </a:pPr>
            <a:r>
              <a:rPr sz="1600" i="1" spc="20" dirty="0">
                <a:latin typeface="Georgia"/>
                <a:cs typeface="Georgia"/>
              </a:rPr>
              <a:t>Re</a:t>
            </a:r>
            <a:r>
              <a:rPr sz="1600" i="1" spc="15" dirty="0">
                <a:latin typeface="Georgia"/>
                <a:cs typeface="Georgia"/>
              </a:rPr>
              <a:t>m</a:t>
            </a:r>
            <a:r>
              <a:rPr sz="1600" i="1" spc="50" dirty="0">
                <a:latin typeface="Georgia"/>
                <a:cs typeface="Georgia"/>
              </a:rPr>
              <a:t>ode</a:t>
            </a:r>
            <a:r>
              <a:rPr sz="1600" i="1" spc="30" dirty="0">
                <a:latin typeface="Georgia"/>
                <a:cs typeface="Georgia"/>
              </a:rPr>
              <a:t>l</a:t>
            </a:r>
            <a:r>
              <a:rPr sz="1600" i="1" spc="140" dirty="0">
                <a:latin typeface="Georgia"/>
                <a:cs typeface="Georgia"/>
              </a:rPr>
              <a:t> </a:t>
            </a:r>
            <a:r>
              <a:rPr sz="1600" i="1" spc="-55" dirty="0">
                <a:latin typeface="Georgia"/>
                <a:cs typeface="Georgia"/>
              </a:rPr>
              <a:t>t</a:t>
            </a:r>
            <a:r>
              <a:rPr sz="1600" i="1" spc="80" dirty="0">
                <a:latin typeface="Georgia"/>
                <a:cs typeface="Georgia"/>
              </a:rPr>
              <a:t>h</a:t>
            </a:r>
            <a:r>
              <a:rPr sz="1600" i="1" spc="105" dirty="0">
                <a:latin typeface="Georgia"/>
                <a:cs typeface="Georgia"/>
              </a:rPr>
              <a:t>e</a:t>
            </a:r>
            <a:r>
              <a:rPr sz="1600" i="1" spc="50" dirty="0">
                <a:latin typeface="Georgia"/>
                <a:cs typeface="Georgia"/>
              </a:rPr>
              <a:t> </a:t>
            </a:r>
            <a:r>
              <a:rPr sz="1600" i="1" spc="-30" dirty="0">
                <a:latin typeface="Georgia"/>
                <a:cs typeface="Georgia"/>
              </a:rPr>
              <a:t>m</a:t>
            </a:r>
            <a:r>
              <a:rPr sz="1600" i="1" spc="60" dirty="0">
                <a:latin typeface="Georgia"/>
                <a:cs typeface="Georgia"/>
              </a:rPr>
              <a:t>u</a:t>
            </a:r>
            <a:r>
              <a:rPr sz="1600" i="1" spc="-5" dirty="0">
                <a:latin typeface="Georgia"/>
                <a:cs typeface="Georgia"/>
              </a:rPr>
              <a:t>l</a:t>
            </a:r>
            <a:r>
              <a:rPr sz="1600" i="1" spc="-35" dirty="0">
                <a:latin typeface="Georgia"/>
                <a:cs typeface="Georgia"/>
              </a:rPr>
              <a:t>ti</a:t>
            </a:r>
            <a:r>
              <a:rPr sz="1600" i="1" spc="-90" dirty="0">
                <a:latin typeface="Georgia"/>
                <a:cs typeface="Georgia"/>
              </a:rPr>
              <a:t>-</a:t>
            </a:r>
            <a:r>
              <a:rPr sz="1600" i="1" spc="10" dirty="0">
                <a:latin typeface="Georgia"/>
                <a:cs typeface="Georgia"/>
              </a:rPr>
              <a:t>v</a:t>
            </a:r>
            <a:r>
              <a:rPr sz="1600" i="1" spc="50" dirty="0">
                <a:latin typeface="Georgia"/>
                <a:cs typeface="Georgia"/>
              </a:rPr>
              <a:t>a</a:t>
            </a:r>
            <a:r>
              <a:rPr sz="1600" i="1" spc="20" dirty="0">
                <a:latin typeface="Georgia"/>
                <a:cs typeface="Georgia"/>
              </a:rPr>
              <a:t>l</a:t>
            </a:r>
            <a:r>
              <a:rPr sz="1600" i="1" spc="25" dirty="0">
                <a:latin typeface="Georgia"/>
                <a:cs typeface="Georgia"/>
              </a:rPr>
              <a:t>u</a:t>
            </a:r>
            <a:r>
              <a:rPr sz="1600" i="1" spc="114" dirty="0">
                <a:latin typeface="Georgia"/>
                <a:cs typeface="Georgia"/>
              </a:rPr>
              <a:t>e</a:t>
            </a:r>
            <a:r>
              <a:rPr sz="1600" i="1" spc="100" dirty="0">
                <a:latin typeface="Georgia"/>
                <a:cs typeface="Georgia"/>
              </a:rPr>
              <a:t>d</a:t>
            </a:r>
            <a:r>
              <a:rPr sz="1600" i="1" spc="40" dirty="0">
                <a:latin typeface="Georgia"/>
                <a:cs typeface="Georgia"/>
              </a:rPr>
              <a:t> a</a:t>
            </a:r>
            <a:r>
              <a:rPr sz="1600" i="1" spc="-30" dirty="0">
                <a:latin typeface="Georgia"/>
                <a:cs typeface="Georgia"/>
              </a:rPr>
              <a:t>t</a:t>
            </a:r>
            <a:r>
              <a:rPr sz="1600" i="1" spc="-50" dirty="0">
                <a:latin typeface="Georgia"/>
                <a:cs typeface="Georgia"/>
              </a:rPr>
              <a:t>t</a:t>
            </a:r>
            <a:r>
              <a:rPr sz="1600" i="1" spc="-60" dirty="0">
                <a:latin typeface="Georgia"/>
                <a:cs typeface="Georgia"/>
              </a:rPr>
              <a:t>r</a:t>
            </a:r>
            <a:r>
              <a:rPr sz="1600" i="1" spc="35" dirty="0">
                <a:latin typeface="Georgia"/>
                <a:cs typeface="Georgia"/>
              </a:rPr>
              <a:t>ibu</a:t>
            </a:r>
            <a:r>
              <a:rPr sz="1600" i="1" spc="45" dirty="0">
                <a:latin typeface="Georgia"/>
                <a:cs typeface="Georgia"/>
              </a:rPr>
              <a:t>te</a:t>
            </a:r>
            <a:r>
              <a:rPr sz="1600" i="1" spc="140" dirty="0">
                <a:latin typeface="Georgia"/>
                <a:cs typeface="Georgia"/>
              </a:rPr>
              <a:t> </a:t>
            </a:r>
            <a:r>
              <a:rPr sz="1600" i="1" spc="5" dirty="0">
                <a:latin typeface="Georgia"/>
                <a:cs typeface="Georgia"/>
              </a:rPr>
              <a:t>of</a:t>
            </a:r>
            <a:r>
              <a:rPr sz="1600" i="1" spc="100" dirty="0">
                <a:latin typeface="Georgia"/>
                <a:cs typeface="Georgia"/>
              </a:rPr>
              <a:t> </a:t>
            </a:r>
            <a:r>
              <a:rPr sz="1600" i="1" spc="-10" dirty="0">
                <a:latin typeface="Georgia"/>
                <a:cs typeface="Georgia"/>
              </a:rPr>
              <a:t>N</a:t>
            </a:r>
            <a:r>
              <a:rPr sz="1600" i="1" spc="-35" dirty="0">
                <a:latin typeface="Georgia"/>
                <a:cs typeface="Georgia"/>
              </a:rPr>
              <a:t>a</a:t>
            </a:r>
            <a:r>
              <a:rPr sz="1600" i="1" spc="-30" dirty="0">
                <a:latin typeface="Georgia"/>
                <a:cs typeface="Georgia"/>
              </a:rPr>
              <a:t>m</a:t>
            </a:r>
            <a:r>
              <a:rPr sz="1600" i="1" spc="105" dirty="0">
                <a:latin typeface="Georgia"/>
                <a:cs typeface="Georgia"/>
              </a:rPr>
              <a:t>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29856" y="5951220"/>
            <a:ext cx="361315" cy="504825"/>
          </a:xfrm>
          <a:custGeom>
            <a:avLst/>
            <a:gdLst/>
            <a:ahLst/>
            <a:cxnLst/>
            <a:rect l="l" t="t" r="r" b="b"/>
            <a:pathLst>
              <a:path w="361315" h="504825">
                <a:moveTo>
                  <a:pt x="180594" y="0"/>
                </a:moveTo>
                <a:lnTo>
                  <a:pt x="0" y="0"/>
                </a:lnTo>
                <a:lnTo>
                  <a:pt x="180594" y="252222"/>
                </a:lnTo>
                <a:lnTo>
                  <a:pt x="0" y="504444"/>
                </a:lnTo>
                <a:lnTo>
                  <a:pt x="180594" y="504444"/>
                </a:lnTo>
                <a:lnTo>
                  <a:pt x="361188" y="252222"/>
                </a:lnTo>
                <a:lnTo>
                  <a:pt x="180594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72578" y="5747766"/>
            <a:ext cx="2120265" cy="905510"/>
          </a:xfrm>
          <a:prstGeom prst="rect">
            <a:avLst/>
          </a:prstGeom>
          <a:ln w="22860">
            <a:solidFill>
              <a:srgbClr val="D11F2E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114300" marR="164465" algn="ctr">
              <a:lnSpc>
                <a:spcPct val="90100"/>
              </a:lnSpc>
              <a:spcBef>
                <a:spcPts val="825"/>
              </a:spcBef>
            </a:pPr>
            <a:r>
              <a:rPr sz="1600" i="1" spc="20" dirty="0">
                <a:latin typeface="Georgia"/>
                <a:cs typeface="Georgia"/>
              </a:rPr>
              <a:t>Re</a:t>
            </a:r>
            <a:r>
              <a:rPr sz="1600" i="1" spc="15" dirty="0">
                <a:latin typeface="Georgia"/>
                <a:cs typeface="Georgia"/>
              </a:rPr>
              <a:t>m</a:t>
            </a:r>
            <a:r>
              <a:rPr sz="1600" i="1" spc="50" dirty="0">
                <a:latin typeface="Georgia"/>
                <a:cs typeface="Georgia"/>
              </a:rPr>
              <a:t>ode</a:t>
            </a:r>
            <a:r>
              <a:rPr sz="1600" i="1" spc="30" dirty="0">
                <a:latin typeface="Georgia"/>
                <a:cs typeface="Georgia"/>
              </a:rPr>
              <a:t>l</a:t>
            </a:r>
            <a:r>
              <a:rPr sz="1600" i="1" spc="140" dirty="0">
                <a:latin typeface="Georgia"/>
                <a:cs typeface="Georgia"/>
              </a:rPr>
              <a:t> </a:t>
            </a:r>
            <a:r>
              <a:rPr sz="1600" i="1" spc="-55" dirty="0">
                <a:latin typeface="Georgia"/>
                <a:cs typeface="Georgia"/>
              </a:rPr>
              <a:t>t</a:t>
            </a:r>
            <a:r>
              <a:rPr sz="1600" i="1" spc="80" dirty="0">
                <a:latin typeface="Georgia"/>
                <a:cs typeface="Georgia"/>
              </a:rPr>
              <a:t>h</a:t>
            </a:r>
            <a:r>
              <a:rPr sz="1600" i="1" spc="105" dirty="0">
                <a:latin typeface="Georgia"/>
                <a:cs typeface="Georgia"/>
              </a:rPr>
              <a:t>e</a:t>
            </a:r>
            <a:r>
              <a:rPr sz="1600" i="1" spc="130" dirty="0">
                <a:latin typeface="Georgia"/>
                <a:cs typeface="Georgia"/>
              </a:rPr>
              <a:t> </a:t>
            </a:r>
            <a:r>
              <a:rPr sz="1600" i="1" spc="-30" dirty="0">
                <a:latin typeface="Georgia"/>
                <a:cs typeface="Georgia"/>
              </a:rPr>
              <a:t>m</a:t>
            </a:r>
            <a:r>
              <a:rPr sz="1600" i="1" spc="60" dirty="0">
                <a:latin typeface="Georgia"/>
                <a:cs typeface="Georgia"/>
              </a:rPr>
              <a:t>u</a:t>
            </a:r>
            <a:r>
              <a:rPr sz="1600" i="1" spc="-5" dirty="0">
                <a:latin typeface="Georgia"/>
                <a:cs typeface="Georgia"/>
              </a:rPr>
              <a:t>l</a:t>
            </a:r>
            <a:r>
              <a:rPr sz="1600" i="1" spc="-25" dirty="0">
                <a:latin typeface="Georgia"/>
                <a:cs typeface="Georgia"/>
              </a:rPr>
              <a:t>t</a:t>
            </a:r>
            <a:r>
              <a:rPr sz="1600" i="1" spc="-35" dirty="0">
                <a:latin typeface="Georgia"/>
                <a:cs typeface="Georgia"/>
              </a:rPr>
              <a:t>i</a:t>
            </a:r>
            <a:r>
              <a:rPr sz="1600" i="1" spc="-90" dirty="0">
                <a:latin typeface="Georgia"/>
                <a:cs typeface="Georgia"/>
              </a:rPr>
              <a:t>-</a:t>
            </a:r>
            <a:r>
              <a:rPr sz="1600" i="1" spc="-60" dirty="0">
                <a:latin typeface="Georgia"/>
                <a:cs typeface="Georgia"/>
              </a:rPr>
              <a:t> </a:t>
            </a:r>
            <a:r>
              <a:rPr sz="1600" i="1" spc="35" dirty="0">
                <a:latin typeface="Georgia"/>
                <a:cs typeface="Georgia"/>
              </a:rPr>
              <a:t>v</a:t>
            </a:r>
            <a:r>
              <a:rPr sz="1600" i="1" spc="-10" dirty="0">
                <a:latin typeface="Georgia"/>
                <a:cs typeface="Georgia"/>
              </a:rPr>
              <a:t>a</a:t>
            </a:r>
            <a:r>
              <a:rPr sz="1600" i="1" spc="20" dirty="0">
                <a:latin typeface="Georgia"/>
                <a:cs typeface="Georgia"/>
              </a:rPr>
              <a:t>l</a:t>
            </a:r>
            <a:r>
              <a:rPr sz="1600" i="1" spc="25" dirty="0">
                <a:latin typeface="Georgia"/>
                <a:cs typeface="Georgia"/>
              </a:rPr>
              <a:t>u</a:t>
            </a:r>
            <a:r>
              <a:rPr sz="1600" i="1" spc="90" dirty="0">
                <a:latin typeface="Georgia"/>
                <a:cs typeface="Georgia"/>
              </a:rPr>
              <a:t>e</a:t>
            </a:r>
            <a:r>
              <a:rPr sz="1600" i="1" spc="114" dirty="0">
                <a:latin typeface="Georgia"/>
                <a:cs typeface="Georgia"/>
              </a:rPr>
              <a:t>d</a:t>
            </a:r>
            <a:r>
              <a:rPr sz="1600" i="1" spc="135" dirty="0">
                <a:latin typeface="Georgia"/>
                <a:cs typeface="Georgia"/>
              </a:rPr>
              <a:t> </a:t>
            </a:r>
            <a:r>
              <a:rPr sz="1600" i="1" spc="35" dirty="0">
                <a:latin typeface="Georgia"/>
                <a:cs typeface="Georgia"/>
              </a:rPr>
              <a:t>a</a:t>
            </a:r>
            <a:r>
              <a:rPr sz="1600" i="1" spc="-35" dirty="0">
                <a:latin typeface="Georgia"/>
                <a:cs typeface="Georgia"/>
              </a:rPr>
              <a:t>t</a:t>
            </a:r>
            <a:r>
              <a:rPr sz="1600" i="1" spc="-60" dirty="0">
                <a:latin typeface="Georgia"/>
                <a:cs typeface="Georgia"/>
              </a:rPr>
              <a:t>tr</a:t>
            </a:r>
            <a:r>
              <a:rPr sz="1600" i="1" spc="40" dirty="0">
                <a:latin typeface="Georgia"/>
                <a:cs typeface="Georgia"/>
              </a:rPr>
              <a:t>ibute</a:t>
            </a:r>
            <a:r>
              <a:rPr sz="1600" i="1" spc="135" dirty="0">
                <a:latin typeface="Georgia"/>
                <a:cs typeface="Georgia"/>
              </a:rPr>
              <a:t> </a:t>
            </a:r>
            <a:r>
              <a:rPr sz="1600" i="1" spc="10" dirty="0">
                <a:latin typeface="Georgia"/>
                <a:cs typeface="Georgia"/>
              </a:rPr>
              <a:t>of</a:t>
            </a:r>
            <a:r>
              <a:rPr sz="1600" i="1" spc="5" dirty="0">
                <a:latin typeface="Georgia"/>
                <a:cs typeface="Georgia"/>
              </a:rPr>
              <a:t> </a:t>
            </a:r>
            <a:r>
              <a:rPr sz="1600" i="1" spc="35" dirty="0">
                <a:latin typeface="Georgia"/>
                <a:cs typeface="Georgia"/>
              </a:rPr>
              <a:t>E</a:t>
            </a:r>
            <a:r>
              <a:rPr sz="1600" i="1" spc="-20" dirty="0">
                <a:latin typeface="Georgia"/>
                <a:cs typeface="Georgia"/>
              </a:rPr>
              <a:t>m</a:t>
            </a:r>
            <a:r>
              <a:rPr sz="1600" i="1" spc="50" dirty="0">
                <a:latin typeface="Georgia"/>
                <a:cs typeface="Georgia"/>
              </a:rPr>
              <a:t>a</a:t>
            </a:r>
            <a:r>
              <a:rPr sz="1600" i="1" spc="-20" dirty="0">
                <a:latin typeface="Georgia"/>
                <a:cs typeface="Georgia"/>
              </a:rPr>
              <a:t>il</a:t>
            </a:r>
            <a:r>
              <a:rPr sz="1600" i="1" spc="135" dirty="0">
                <a:latin typeface="Georgia"/>
                <a:cs typeface="Georgia"/>
              </a:rPr>
              <a:t> </a:t>
            </a:r>
            <a:r>
              <a:rPr sz="1600" i="1" spc="30" dirty="0">
                <a:latin typeface="Georgia"/>
                <a:cs typeface="Georgia"/>
              </a:rPr>
              <a:t>Add</a:t>
            </a:r>
            <a:r>
              <a:rPr sz="1600" i="1" spc="15" dirty="0">
                <a:latin typeface="Georgia"/>
                <a:cs typeface="Georgia"/>
              </a:rPr>
              <a:t>r</a:t>
            </a:r>
            <a:r>
              <a:rPr sz="1600" i="1" spc="145" dirty="0">
                <a:latin typeface="Georgia"/>
                <a:cs typeface="Georgia"/>
              </a:rPr>
              <a:t>e</a:t>
            </a:r>
            <a:r>
              <a:rPr sz="1600" i="1" spc="120" dirty="0">
                <a:latin typeface="Georgia"/>
                <a:cs typeface="Georgia"/>
              </a:rPr>
              <a:t>s</a:t>
            </a:r>
            <a:r>
              <a:rPr sz="1600" i="1" spc="170" dirty="0">
                <a:latin typeface="Georgia"/>
                <a:cs typeface="Georgia"/>
              </a:rPr>
              <a:t>s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74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7905" algn="l"/>
              </a:tabLst>
            </a:pPr>
            <a:r>
              <a:rPr sz="4000" spc="325" dirty="0"/>
              <a:t>1s</a:t>
            </a:r>
            <a:r>
              <a:rPr sz="4000" spc="229" dirty="0"/>
              <a:t>t</a:t>
            </a:r>
            <a:r>
              <a:rPr sz="4000" dirty="0"/>
              <a:t>	</a:t>
            </a:r>
            <a:r>
              <a:rPr sz="4000" spc="225" dirty="0"/>
              <a:t>N</a:t>
            </a:r>
            <a:r>
              <a:rPr sz="4000" spc="165" dirty="0"/>
              <a:t>or</a:t>
            </a:r>
            <a:r>
              <a:rPr sz="4000" spc="280" dirty="0"/>
              <a:t>m</a:t>
            </a:r>
            <a:r>
              <a:rPr sz="4000" spc="145" dirty="0"/>
              <a:t>al</a:t>
            </a:r>
            <a:endParaRPr sz="4000"/>
          </a:p>
          <a:p>
            <a:pPr marL="12700">
              <a:lnSpc>
                <a:spcPct val="100000"/>
              </a:lnSpc>
              <a:tabLst>
                <a:tab pos="1586865" algn="l"/>
              </a:tabLst>
            </a:pPr>
            <a:r>
              <a:rPr sz="4000" spc="245" dirty="0"/>
              <a:t>Fo</a:t>
            </a:r>
            <a:r>
              <a:rPr sz="4000" spc="190" dirty="0"/>
              <a:t>r</a:t>
            </a:r>
            <a:r>
              <a:rPr sz="4000" spc="434" dirty="0"/>
              <a:t>m</a:t>
            </a:r>
            <a:r>
              <a:rPr sz="4000" dirty="0"/>
              <a:t>	</a:t>
            </a:r>
            <a:r>
              <a:rPr sz="4000" spc="310" dirty="0"/>
              <a:t>Exa</a:t>
            </a:r>
            <a:r>
              <a:rPr sz="4000" spc="525" dirty="0"/>
              <a:t>m</a:t>
            </a:r>
            <a:r>
              <a:rPr sz="4000" spc="155" dirty="0"/>
              <a:t>ple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05754" y="1044448"/>
            <a:ext cx="402653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75" dirty="0">
                <a:latin typeface="Verdana"/>
                <a:cs typeface="Verdana"/>
              </a:rPr>
              <a:t>1</a:t>
            </a:r>
            <a:r>
              <a:rPr sz="1400" b="1" spc="-114" dirty="0">
                <a:latin typeface="Verdana"/>
                <a:cs typeface="Verdana"/>
              </a:rPr>
              <a:t>N</a:t>
            </a:r>
            <a:r>
              <a:rPr sz="1400" b="1" spc="-235" dirty="0">
                <a:latin typeface="Verdana"/>
                <a:cs typeface="Verdana"/>
              </a:rPr>
              <a:t>F</a:t>
            </a:r>
            <a:r>
              <a:rPr sz="1400" b="1" spc="-55" dirty="0">
                <a:latin typeface="Verdana"/>
                <a:cs typeface="Verdana"/>
              </a:rPr>
              <a:t> </a:t>
            </a:r>
            <a:r>
              <a:rPr sz="1400" b="1" spc="-145" dirty="0">
                <a:latin typeface="Verdana"/>
                <a:cs typeface="Verdana"/>
              </a:rPr>
              <a:t>D</a:t>
            </a:r>
            <a:r>
              <a:rPr sz="1400" b="1" spc="-190" dirty="0">
                <a:latin typeface="Verdana"/>
                <a:cs typeface="Verdana"/>
              </a:rPr>
              <a:t>E</a:t>
            </a:r>
            <a:r>
              <a:rPr sz="1400" b="1" spc="-204" dirty="0">
                <a:latin typeface="Verdana"/>
                <a:cs typeface="Verdana"/>
              </a:rPr>
              <a:t>F</a:t>
            </a:r>
            <a:r>
              <a:rPr sz="1400" b="1" spc="-350" dirty="0">
                <a:latin typeface="Verdana"/>
                <a:cs typeface="Verdana"/>
              </a:rPr>
              <a:t>I</a:t>
            </a:r>
            <a:r>
              <a:rPr sz="1400" b="1" spc="-125" dirty="0">
                <a:latin typeface="Verdana"/>
                <a:cs typeface="Verdana"/>
              </a:rPr>
              <a:t>N</a:t>
            </a:r>
            <a:r>
              <a:rPr sz="1400" b="1" spc="-350" dirty="0">
                <a:latin typeface="Verdana"/>
                <a:cs typeface="Verdana"/>
              </a:rPr>
              <a:t>ITI</a:t>
            </a:r>
            <a:r>
              <a:rPr sz="1400" b="1" spc="0" dirty="0">
                <a:latin typeface="Verdana"/>
                <a:cs typeface="Verdana"/>
              </a:rPr>
              <a:t>O</a:t>
            </a:r>
            <a:r>
              <a:rPr sz="1400" b="1" spc="-125" dirty="0">
                <a:latin typeface="Verdana"/>
                <a:cs typeface="Verdana"/>
              </a:rPr>
              <a:t>N</a:t>
            </a:r>
            <a:r>
              <a:rPr sz="1400" b="1" spc="-170" dirty="0"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60" dirty="0">
                <a:solidFill>
                  <a:srgbClr val="D11F2E"/>
                </a:solidFill>
                <a:latin typeface="Verdana"/>
                <a:cs typeface="Verdana"/>
              </a:rPr>
              <a:t>V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0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65" dirty="0">
                <a:solidFill>
                  <a:srgbClr val="D11F2E"/>
                </a:solidFill>
                <a:latin typeface="Verdana"/>
                <a:cs typeface="Verdana"/>
              </a:rPr>
              <a:t>-</a:t>
            </a:r>
            <a:r>
              <a:rPr sz="1400" b="1" spc="-185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TT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35" dirty="0">
                <a:solidFill>
                  <a:srgbClr val="D11F2E"/>
                </a:solidFill>
                <a:latin typeface="Verdana"/>
                <a:cs typeface="Verdana"/>
              </a:rPr>
              <a:t>B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5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IT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37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8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45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8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8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5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40" dirty="0">
                <a:solidFill>
                  <a:srgbClr val="D11F2E"/>
                </a:solidFill>
                <a:latin typeface="Verdana"/>
                <a:cs typeface="Verdana"/>
              </a:rPr>
              <a:t>’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5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139" y="2584830"/>
            <a:ext cx="975994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u="sng" spc="-280" dirty="0">
                <a:latin typeface="Verdana"/>
                <a:cs typeface="Verdana"/>
              </a:rPr>
              <a:t>P</a:t>
            </a:r>
            <a:r>
              <a:rPr sz="1600" b="1" u="sng" spc="-260" dirty="0">
                <a:latin typeface="Verdana"/>
                <a:cs typeface="Verdana"/>
              </a:rPr>
              <a:t> </a:t>
            </a:r>
            <a:r>
              <a:rPr sz="1600" b="1" u="sng" spc="-265" dirty="0">
                <a:latin typeface="Verdana"/>
                <a:cs typeface="Verdana"/>
              </a:rPr>
              <a:t>E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330" dirty="0">
                <a:latin typeface="Verdana"/>
                <a:cs typeface="Verdana"/>
              </a:rPr>
              <a:t>R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310" dirty="0">
                <a:latin typeface="Verdana"/>
                <a:cs typeface="Verdana"/>
              </a:rPr>
              <a:t>S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20" dirty="0">
                <a:latin typeface="Verdana"/>
                <a:cs typeface="Verdana"/>
              </a:rPr>
              <a:t>O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175" dirty="0">
                <a:latin typeface="Verdana"/>
                <a:cs typeface="Verdana"/>
              </a:rPr>
              <a:t>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5277" y="2584830"/>
            <a:ext cx="185229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3630" algn="l"/>
              </a:tabLst>
            </a:pPr>
            <a:r>
              <a:rPr sz="1600" b="1" u="sng" spc="-280" dirty="0">
                <a:latin typeface="Verdana"/>
                <a:cs typeface="Verdana"/>
              </a:rPr>
              <a:t>P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265" dirty="0">
                <a:latin typeface="Verdana"/>
                <a:cs typeface="Verdana"/>
              </a:rPr>
              <a:t>E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330" dirty="0">
                <a:latin typeface="Verdana"/>
                <a:cs typeface="Verdana"/>
              </a:rPr>
              <a:t>R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310" dirty="0">
                <a:latin typeface="Verdana"/>
                <a:cs typeface="Verdana"/>
              </a:rPr>
              <a:t>S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20" dirty="0">
                <a:latin typeface="Verdana"/>
                <a:cs typeface="Verdana"/>
              </a:rPr>
              <a:t>O</a:t>
            </a:r>
            <a:r>
              <a:rPr sz="1600" b="1" u="sng" spc="-245" dirty="0">
                <a:latin typeface="Verdana"/>
                <a:cs typeface="Verdana"/>
              </a:rPr>
              <a:t> </a:t>
            </a:r>
            <a:r>
              <a:rPr sz="1600" b="1" u="sng" spc="-175" dirty="0">
                <a:latin typeface="Verdana"/>
                <a:cs typeface="Verdana"/>
              </a:rPr>
              <a:t>N</a:t>
            </a:r>
            <a:r>
              <a:rPr sz="1600" b="1" u="sng" dirty="0">
                <a:latin typeface="Verdana"/>
                <a:cs typeface="Verdana"/>
              </a:rPr>
              <a:t>	</a:t>
            </a:r>
            <a:r>
              <a:rPr sz="1600" b="1" u="sng" spc="-265" dirty="0">
                <a:latin typeface="Verdana"/>
                <a:cs typeface="Verdana"/>
              </a:rPr>
              <a:t>E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85" dirty="0">
                <a:latin typeface="Verdana"/>
                <a:cs typeface="Verdana"/>
              </a:rPr>
              <a:t>M</a:t>
            </a:r>
            <a:r>
              <a:rPr sz="1600" b="1" u="sng" spc="-245" dirty="0">
                <a:latin typeface="Verdana"/>
                <a:cs typeface="Verdana"/>
              </a:rPr>
              <a:t> </a:t>
            </a:r>
            <a:r>
              <a:rPr sz="1600" b="1" u="sng" spc="-65" dirty="0">
                <a:latin typeface="Verdana"/>
                <a:cs typeface="Verdana"/>
              </a:rPr>
              <a:t>A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430" dirty="0">
                <a:latin typeface="Verdana"/>
                <a:cs typeface="Verdana"/>
              </a:rPr>
              <a:t>I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320" dirty="0">
                <a:latin typeface="Verdana"/>
                <a:cs typeface="Verdana"/>
              </a:rPr>
              <a:t>L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5481" y="4951857"/>
            <a:ext cx="2996565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ct val="100000"/>
              </a:lnSpc>
            </a:pPr>
            <a:r>
              <a:rPr sz="1600" b="1" i="1" spc="420" dirty="0">
                <a:latin typeface="Cambria"/>
                <a:cs typeface="Cambria"/>
              </a:rPr>
              <a:t>&amp; </a:t>
            </a:r>
            <a:r>
              <a:rPr sz="1600" b="1" i="1" spc="-160" dirty="0">
                <a:latin typeface="Cambria"/>
                <a:cs typeface="Cambria"/>
              </a:rPr>
              <a:t> </a:t>
            </a:r>
            <a:r>
              <a:rPr sz="1600" b="1" i="1" spc="165" dirty="0">
                <a:latin typeface="Cambria"/>
                <a:cs typeface="Cambria"/>
              </a:rPr>
              <a:t>a</a:t>
            </a:r>
            <a:r>
              <a:rPr sz="1600" b="1" i="1" spc="150" dirty="0">
                <a:latin typeface="Cambria"/>
                <a:cs typeface="Cambria"/>
              </a:rPr>
              <a:t>s</a:t>
            </a:r>
            <a:r>
              <a:rPr sz="1600" b="1" i="1" dirty="0">
                <a:latin typeface="Cambria"/>
                <a:cs typeface="Cambria"/>
              </a:rPr>
              <a:t> </a:t>
            </a:r>
            <a:r>
              <a:rPr sz="1600" b="1" i="1" spc="-155" dirty="0">
                <a:latin typeface="Cambria"/>
                <a:cs typeface="Cambria"/>
              </a:rPr>
              <a:t> </a:t>
            </a:r>
            <a:r>
              <a:rPr sz="1600" b="1" i="1" spc="120" dirty="0">
                <a:latin typeface="Cambria"/>
                <a:cs typeface="Cambria"/>
              </a:rPr>
              <a:t>i</a:t>
            </a:r>
            <a:r>
              <a:rPr sz="1600" b="1" i="1" spc="114" dirty="0">
                <a:latin typeface="Cambria"/>
                <a:cs typeface="Cambria"/>
              </a:rPr>
              <a:t>t</a:t>
            </a:r>
            <a:r>
              <a:rPr sz="1600" b="1" i="1" spc="145" dirty="0">
                <a:latin typeface="Cambria"/>
                <a:cs typeface="Cambria"/>
              </a:rPr>
              <a:t>’</a:t>
            </a:r>
            <a:r>
              <a:rPr sz="1600" b="1" i="1" spc="150" dirty="0">
                <a:latin typeface="Cambria"/>
                <a:cs typeface="Cambria"/>
              </a:rPr>
              <a:t>s</a:t>
            </a:r>
            <a:r>
              <a:rPr sz="1600" b="1" i="1" dirty="0">
                <a:latin typeface="Cambria"/>
                <a:cs typeface="Cambria"/>
              </a:rPr>
              <a:t> </a:t>
            </a:r>
            <a:r>
              <a:rPr sz="1600" b="1" i="1" spc="-165" dirty="0">
                <a:latin typeface="Cambria"/>
                <a:cs typeface="Cambria"/>
              </a:rPr>
              <a:t> </a:t>
            </a:r>
            <a:r>
              <a:rPr sz="1600" b="1" i="1" spc="170" dirty="0">
                <a:latin typeface="Cambria"/>
                <a:cs typeface="Cambria"/>
              </a:rPr>
              <a:t>a</a:t>
            </a:r>
            <a:r>
              <a:rPr sz="1600" b="1" i="1" dirty="0">
                <a:latin typeface="Cambria"/>
                <a:cs typeface="Cambria"/>
              </a:rPr>
              <a:t> </a:t>
            </a:r>
            <a:r>
              <a:rPr sz="1600" b="1" i="1" spc="-150" dirty="0">
                <a:latin typeface="Cambria"/>
                <a:cs typeface="Cambria"/>
              </a:rPr>
              <a:t> </a:t>
            </a:r>
            <a:r>
              <a:rPr sz="1600" b="1" i="1" spc="165" dirty="0">
                <a:latin typeface="Cambria"/>
                <a:cs typeface="Cambria"/>
              </a:rPr>
              <a:t>s</a:t>
            </a:r>
            <a:r>
              <a:rPr sz="1600" b="1" i="1" spc="114" dirty="0">
                <a:latin typeface="Cambria"/>
                <a:cs typeface="Cambria"/>
              </a:rPr>
              <a:t>i</a:t>
            </a:r>
            <a:r>
              <a:rPr sz="1600" b="1" i="1" spc="140" dirty="0">
                <a:latin typeface="Cambria"/>
                <a:cs typeface="Cambria"/>
              </a:rPr>
              <a:t>mp</a:t>
            </a:r>
            <a:r>
              <a:rPr sz="1600" b="1" i="1" spc="130" dirty="0">
                <a:latin typeface="Cambria"/>
                <a:cs typeface="Cambria"/>
              </a:rPr>
              <a:t>l</a:t>
            </a:r>
            <a:r>
              <a:rPr sz="1600" b="1" i="1" spc="95" dirty="0">
                <a:latin typeface="Cambria"/>
                <a:cs typeface="Cambria"/>
              </a:rPr>
              <a:t>e</a:t>
            </a:r>
            <a:r>
              <a:rPr sz="1600" b="1" i="1" dirty="0">
                <a:latin typeface="Cambria"/>
                <a:cs typeface="Cambria"/>
              </a:rPr>
              <a:t> </a:t>
            </a:r>
            <a:r>
              <a:rPr sz="1600" b="1" i="1" spc="-150" dirty="0">
                <a:latin typeface="Cambria"/>
                <a:cs typeface="Cambria"/>
              </a:rPr>
              <a:t> </a:t>
            </a:r>
            <a:r>
              <a:rPr sz="1600" b="1" i="1" spc="85" dirty="0">
                <a:latin typeface="Cambria"/>
                <a:cs typeface="Cambria"/>
              </a:rPr>
              <a:t>e</a:t>
            </a:r>
            <a:r>
              <a:rPr sz="1600" b="1" i="1" spc="210" dirty="0">
                <a:latin typeface="Cambria"/>
                <a:cs typeface="Cambria"/>
              </a:rPr>
              <a:t>x</a:t>
            </a:r>
            <a:r>
              <a:rPr sz="1600" b="1" i="1" spc="165" dirty="0">
                <a:latin typeface="Cambria"/>
                <a:cs typeface="Cambria"/>
              </a:rPr>
              <a:t>a</a:t>
            </a:r>
            <a:r>
              <a:rPr sz="1600" b="1" i="1" spc="140" dirty="0">
                <a:latin typeface="Cambria"/>
                <a:cs typeface="Cambria"/>
              </a:rPr>
              <a:t>mp</a:t>
            </a:r>
            <a:r>
              <a:rPr sz="1600" b="1" i="1" spc="130" dirty="0">
                <a:latin typeface="Cambria"/>
                <a:cs typeface="Cambria"/>
              </a:rPr>
              <a:t>l</a:t>
            </a:r>
            <a:r>
              <a:rPr sz="1600" b="1" i="1" spc="95" dirty="0">
                <a:latin typeface="Cambria"/>
                <a:cs typeface="Cambria"/>
              </a:rPr>
              <a:t>e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tabLst>
                <a:tab pos="1823085" algn="l"/>
              </a:tabLst>
            </a:pPr>
            <a:r>
              <a:rPr sz="1600" b="1" i="1" spc="130" dirty="0">
                <a:latin typeface="Cambria"/>
                <a:cs typeface="Cambria"/>
              </a:rPr>
              <a:t>the</a:t>
            </a:r>
            <a:r>
              <a:rPr sz="1600" b="1" i="1" spc="155" dirty="0">
                <a:latin typeface="Cambria"/>
                <a:cs typeface="Cambria"/>
              </a:rPr>
              <a:t>y</a:t>
            </a:r>
            <a:r>
              <a:rPr sz="1600" b="1" i="1" dirty="0">
                <a:latin typeface="Cambria"/>
                <a:cs typeface="Cambria"/>
              </a:rPr>
              <a:t> </a:t>
            </a:r>
            <a:r>
              <a:rPr sz="1600" b="1" i="1" spc="-145" dirty="0">
                <a:latin typeface="Cambria"/>
                <a:cs typeface="Cambria"/>
              </a:rPr>
              <a:t> </a:t>
            </a:r>
            <a:r>
              <a:rPr sz="1600" b="1" i="1" spc="165" dirty="0">
                <a:latin typeface="Cambria"/>
                <a:cs typeface="Cambria"/>
              </a:rPr>
              <a:t>a</a:t>
            </a:r>
            <a:r>
              <a:rPr sz="1600" b="1" i="1" spc="65" dirty="0">
                <a:latin typeface="Cambria"/>
                <a:cs typeface="Cambria"/>
              </a:rPr>
              <a:t>r</a:t>
            </a:r>
            <a:r>
              <a:rPr sz="1600" b="1" i="1" spc="95" dirty="0">
                <a:latin typeface="Cambria"/>
                <a:cs typeface="Cambria"/>
              </a:rPr>
              <a:t>e</a:t>
            </a:r>
            <a:r>
              <a:rPr sz="1600" b="1" i="1" dirty="0">
                <a:latin typeface="Cambria"/>
                <a:cs typeface="Cambria"/>
              </a:rPr>
              <a:t> </a:t>
            </a:r>
            <a:r>
              <a:rPr sz="1600" b="1" i="1" spc="-150" dirty="0">
                <a:latin typeface="Cambria"/>
                <a:cs typeface="Cambria"/>
              </a:rPr>
              <a:t> </a:t>
            </a:r>
            <a:r>
              <a:rPr sz="1600" b="1" i="1" spc="135" dirty="0">
                <a:latin typeface="Cambria"/>
                <a:cs typeface="Cambria"/>
              </a:rPr>
              <a:t>in</a:t>
            </a:r>
            <a:r>
              <a:rPr sz="1600" b="1" i="1" dirty="0">
                <a:latin typeface="Cambria"/>
                <a:cs typeface="Cambria"/>
              </a:rPr>
              <a:t> </a:t>
            </a:r>
            <a:r>
              <a:rPr sz="1600" b="1" i="1" spc="-145" dirty="0">
                <a:latin typeface="Cambria"/>
                <a:cs typeface="Cambria"/>
              </a:rPr>
              <a:t> </a:t>
            </a:r>
            <a:r>
              <a:rPr sz="1600" b="1" i="1" spc="160" dirty="0">
                <a:latin typeface="Cambria"/>
                <a:cs typeface="Cambria"/>
              </a:rPr>
              <a:t>2</a:t>
            </a:r>
            <a:r>
              <a:rPr sz="1600" b="1" i="1" spc="110" dirty="0">
                <a:latin typeface="Cambria"/>
                <a:cs typeface="Cambria"/>
              </a:rPr>
              <a:t>N</a:t>
            </a:r>
            <a:r>
              <a:rPr sz="1600" b="1" i="1" spc="195" dirty="0">
                <a:latin typeface="Cambria"/>
                <a:cs typeface="Cambria"/>
              </a:rPr>
              <a:t>F</a:t>
            </a:r>
            <a:r>
              <a:rPr sz="1600" b="1" i="1" dirty="0">
                <a:latin typeface="Cambria"/>
                <a:cs typeface="Cambria"/>
              </a:rPr>
              <a:t>	</a:t>
            </a:r>
            <a:r>
              <a:rPr sz="1600" b="1" i="1" spc="425" dirty="0">
                <a:latin typeface="Cambria"/>
                <a:cs typeface="Cambria"/>
              </a:rPr>
              <a:t>&amp;</a:t>
            </a:r>
            <a:r>
              <a:rPr sz="1600" b="1" i="1" dirty="0">
                <a:latin typeface="Cambria"/>
                <a:cs typeface="Cambria"/>
              </a:rPr>
              <a:t> </a:t>
            </a:r>
            <a:r>
              <a:rPr sz="1600" b="1" i="1" spc="-165" dirty="0">
                <a:latin typeface="Cambria"/>
                <a:cs typeface="Cambria"/>
              </a:rPr>
              <a:t> </a:t>
            </a:r>
            <a:r>
              <a:rPr sz="1600" b="1" i="1" spc="160" dirty="0">
                <a:latin typeface="Cambria"/>
                <a:cs typeface="Cambria"/>
              </a:rPr>
              <a:t>3</a:t>
            </a:r>
            <a:r>
              <a:rPr sz="1600" b="1" i="1" spc="110" dirty="0">
                <a:latin typeface="Cambria"/>
                <a:cs typeface="Cambria"/>
              </a:rPr>
              <a:t>N</a:t>
            </a:r>
            <a:r>
              <a:rPr sz="1600" b="1" i="1" spc="195" dirty="0">
                <a:latin typeface="Cambria"/>
                <a:cs typeface="Cambria"/>
              </a:rPr>
              <a:t>F</a:t>
            </a:r>
            <a:r>
              <a:rPr sz="1600" b="1" i="1" dirty="0">
                <a:latin typeface="Cambria"/>
                <a:cs typeface="Cambria"/>
              </a:rPr>
              <a:t> </a:t>
            </a:r>
            <a:r>
              <a:rPr sz="1600" b="1" i="1" spc="-130" dirty="0">
                <a:latin typeface="Cambria"/>
                <a:cs typeface="Cambria"/>
              </a:rPr>
              <a:t> </a:t>
            </a:r>
            <a:r>
              <a:rPr sz="1600" b="1" i="1" spc="105" dirty="0">
                <a:latin typeface="Cambria"/>
                <a:cs typeface="Cambria"/>
              </a:rPr>
              <a:t>to</a:t>
            </a:r>
            <a:r>
              <a:rPr sz="1600" b="1" i="1" spc="35" dirty="0">
                <a:latin typeface="Cambria"/>
                <a:cs typeface="Cambria"/>
              </a:rPr>
              <a:t>o!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55615" y="5059679"/>
            <a:ext cx="4033520" cy="0"/>
          </a:xfrm>
          <a:custGeom>
            <a:avLst/>
            <a:gdLst/>
            <a:ahLst/>
            <a:cxnLst/>
            <a:rect l="l" t="t" r="r" b="b"/>
            <a:pathLst>
              <a:path w="4033520">
                <a:moveTo>
                  <a:pt x="0" y="0"/>
                </a:moveTo>
                <a:lnTo>
                  <a:pt x="4033392" y="0"/>
                </a:lnTo>
              </a:path>
            </a:pathLst>
          </a:custGeom>
          <a:ln w="1270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5615" y="5348604"/>
            <a:ext cx="4033520" cy="0"/>
          </a:xfrm>
          <a:custGeom>
            <a:avLst/>
            <a:gdLst/>
            <a:ahLst/>
            <a:cxnLst/>
            <a:rect l="l" t="t" r="r" b="b"/>
            <a:pathLst>
              <a:path w="4033520">
                <a:moveTo>
                  <a:pt x="0" y="0"/>
                </a:moveTo>
                <a:lnTo>
                  <a:pt x="4033392" y="0"/>
                </a:lnTo>
              </a:path>
            </a:pathLst>
          </a:custGeom>
          <a:ln w="1270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55615" y="5637529"/>
            <a:ext cx="4033520" cy="0"/>
          </a:xfrm>
          <a:custGeom>
            <a:avLst/>
            <a:gdLst/>
            <a:ahLst/>
            <a:cxnLst/>
            <a:rect l="l" t="t" r="r" b="b"/>
            <a:pathLst>
              <a:path w="4033520">
                <a:moveTo>
                  <a:pt x="0" y="0"/>
                </a:moveTo>
                <a:lnTo>
                  <a:pt x="4033392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75</a:t>
            </a:fld>
            <a:endParaRPr spc="85" dirty="0"/>
          </a:p>
        </p:txBody>
      </p:sp>
      <p:sp>
        <p:nvSpPr>
          <p:cNvPr id="11" name="object 11"/>
          <p:cNvSpPr txBox="1"/>
          <p:nvPr/>
        </p:nvSpPr>
        <p:spPr>
          <a:xfrm>
            <a:off x="5928105" y="5108194"/>
            <a:ext cx="10985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0" dirty="0">
                <a:latin typeface="Verdana"/>
                <a:cs typeface="Verdana"/>
              </a:rPr>
              <a:t>4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3289" y="5108194"/>
            <a:ext cx="167830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sng" spc="-35" dirty="0">
                <a:solidFill>
                  <a:srgbClr val="D11F2E"/>
                </a:solidFill>
                <a:latin typeface="Verdana"/>
                <a:cs typeface="Verdana"/>
                <a:hlinkClick r:id="rId2"/>
              </a:rPr>
              <a:t>m</a:t>
            </a:r>
            <a:r>
              <a:rPr sz="1200" u="sng" spc="90" dirty="0">
                <a:solidFill>
                  <a:srgbClr val="D11F2E"/>
                </a:solidFill>
                <a:latin typeface="Verdana"/>
                <a:cs typeface="Verdana"/>
                <a:hlinkClick r:id="rId2"/>
              </a:rPr>
              <a:t>a</a:t>
            </a:r>
            <a:r>
              <a:rPr sz="1200" u="sng" spc="70" dirty="0">
                <a:solidFill>
                  <a:srgbClr val="D11F2E"/>
                </a:solidFill>
                <a:latin typeface="Verdana"/>
                <a:cs typeface="Verdana"/>
                <a:hlinkClick r:id="rId2"/>
              </a:rPr>
              <a:t>d</a:t>
            </a:r>
            <a:r>
              <a:rPr sz="1200" u="sng" spc="-10" dirty="0">
                <a:solidFill>
                  <a:srgbClr val="D11F2E"/>
                </a:solidFill>
                <a:latin typeface="Verdana"/>
                <a:cs typeface="Verdana"/>
                <a:hlinkClick r:id="rId2"/>
              </a:rPr>
              <a:t>einw</a:t>
            </a:r>
            <a:r>
              <a:rPr sz="1200" u="sng" spc="90" dirty="0">
                <a:solidFill>
                  <a:srgbClr val="D11F2E"/>
                </a:solidFill>
                <a:latin typeface="Verdana"/>
                <a:cs typeface="Verdana"/>
                <a:hlinkClick r:id="rId2"/>
              </a:rPr>
              <a:t>a</a:t>
            </a:r>
            <a:r>
              <a:rPr sz="1200" u="sng" spc="-70" dirty="0">
                <a:solidFill>
                  <a:srgbClr val="D11F2E"/>
                </a:solidFill>
                <a:latin typeface="Verdana"/>
                <a:cs typeface="Verdana"/>
                <a:hlinkClick r:id="rId2"/>
              </a:rPr>
              <a:t>l</a:t>
            </a:r>
            <a:r>
              <a:rPr sz="1200" u="sng" spc="-55" dirty="0">
                <a:solidFill>
                  <a:srgbClr val="D11F2E"/>
                </a:solidFill>
                <a:latin typeface="Verdana"/>
                <a:cs typeface="Verdana"/>
                <a:hlinkClick r:id="rId2"/>
              </a:rPr>
              <a:t>es</a:t>
            </a:r>
            <a:r>
              <a:rPr sz="1200" u="sng" spc="-25" dirty="0">
                <a:solidFill>
                  <a:srgbClr val="D11F2E"/>
                </a:solidFill>
                <a:latin typeface="Verdana"/>
                <a:cs typeface="Verdana"/>
                <a:hlinkClick r:id="rId2"/>
              </a:rPr>
              <a:t>@go</a:t>
            </a:r>
            <a:r>
              <a:rPr sz="1200" u="sng" spc="-55" dirty="0">
                <a:solidFill>
                  <a:srgbClr val="D11F2E"/>
                </a:solidFill>
                <a:latin typeface="Verdana"/>
                <a:cs typeface="Verdana"/>
                <a:hlinkClick r:id="rId2"/>
              </a:rPr>
              <a:t>v</a:t>
            </a:r>
            <a:r>
              <a:rPr sz="1200" u="sng" spc="-114" dirty="0">
                <a:solidFill>
                  <a:srgbClr val="D11F2E"/>
                </a:solidFill>
                <a:latin typeface="Verdana"/>
                <a:cs typeface="Verdana"/>
                <a:hlinkClick r:id="rId2"/>
              </a:rPr>
              <a:t>.</a:t>
            </a:r>
            <a:r>
              <a:rPr sz="1200" u="sng" spc="90" dirty="0">
                <a:solidFill>
                  <a:srgbClr val="D11F2E"/>
                </a:solidFill>
                <a:latin typeface="Verdana"/>
                <a:cs typeface="Verdana"/>
                <a:hlinkClick r:id="rId2"/>
              </a:rPr>
              <a:t>a</a:t>
            </a:r>
            <a:r>
              <a:rPr sz="1200" u="sng" spc="-35" dirty="0">
                <a:solidFill>
                  <a:srgbClr val="D11F2E"/>
                </a:solidFill>
                <a:latin typeface="Verdana"/>
                <a:cs typeface="Verdana"/>
                <a:hlinkClick r:id="rId2"/>
              </a:rPr>
              <a:t>u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28105" y="5397119"/>
            <a:ext cx="10985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0" dirty="0">
                <a:latin typeface="Verdana"/>
                <a:cs typeface="Verdana"/>
              </a:rPr>
              <a:t>4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03289" y="5397119"/>
            <a:ext cx="156718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u="sng" spc="-120" dirty="0">
                <a:solidFill>
                  <a:srgbClr val="D11F2E"/>
                </a:solidFill>
                <a:latin typeface="Verdana"/>
                <a:cs typeface="Verdana"/>
                <a:hlinkClick r:id="rId3"/>
              </a:rPr>
              <a:t>ju</a:t>
            </a:r>
            <a:r>
              <a:rPr sz="1200" u="sng" spc="-45" dirty="0">
                <a:solidFill>
                  <a:srgbClr val="D11F2E"/>
                </a:solidFill>
                <a:latin typeface="Verdana"/>
                <a:cs typeface="Verdana"/>
                <a:hlinkClick r:id="rId3"/>
              </a:rPr>
              <a:t>l</a:t>
            </a:r>
            <a:r>
              <a:rPr sz="1200" u="sng" dirty="0">
                <a:solidFill>
                  <a:srgbClr val="D11F2E"/>
                </a:solidFill>
                <a:latin typeface="Verdana"/>
                <a:cs typeface="Verdana"/>
                <a:hlinkClick r:id="rId3"/>
              </a:rPr>
              <a:t>ia</a:t>
            </a:r>
            <a:r>
              <a:rPr sz="1200" u="sng" spc="-65" dirty="0">
                <a:solidFill>
                  <a:srgbClr val="D11F2E"/>
                </a:solidFill>
                <a:latin typeface="Verdana"/>
                <a:cs typeface="Verdana"/>
                <a:hlinkClick r:id="rId3"/>
              </a:rPr>
              <a:t>@ou</a:t>
            </a:r>
            <a:r>
              <a:rPr sz="1200" u="sng" spc="-55" dirty="0">
                <a:solidFill>
                  <a:srgbClr val="D11F2E"/>
                </a:solidFill>
                <a:latin typeface="Verdana"/>
                <a:cs typeface="Verdana"/>
                <a:hlinkClick r:id="rId3"/>
              </a:rPr>
              <a:t>t</a:t>
            </a:r>
            <a:r>
              <a:rPr sz="1200" u="sng" spc="45" dirty="0">
                <a:solidFill>
                  <a:srgbClr val="D11F2E"/>
                </a:solidFill>
                <a:latin typeface="Verdana"/>
                <a:cs typeface="Verdana"/>
                <a:hlinkClick r:id="rId3"/>
              </a:rPr>
              <a:t>o</a:t>
            </a:r>
            <a:r>
              <a:rPr sz="1200" u="sng" spc="-55" dirty="0">
                <a:solidFill>
                  <a:srgbClr val="D11F2E"/>
                </a:solidFill>
                <a:latin typeface="Verdana"/>
                <a:cs typeface="Verdana"/>
                <a:hlinkClick r:id="rId3"/>
              </a:rPr>
              <a:t>f</a:t>
            </a:r>
            <a:r>
              <a:rPr sz="1200" u="sng" spc="20" dirty="0">
                <a:solidFill>
                  <a:srgbClr val="D11F2E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1200" u="sng" spc="45" dirty="0">
                <a:solidFill>
                  <a:srgbClr val="D11F2E"/>
                </a:solidFill>
                <a:latin typeface="Verdana"/>
                <a:cs typeface="Verdana"/>
                <a:hlinkClick r:id="rId3"/>
              </a:rPr>
              <a:t>o</a:t>
            </a:r>
            <a:r>
              <a:rPr sz="1200" u="sng" spc="-135" dirty="0">
                <a:solidFill>
                  <a:srgbClr val="D11F2E"/>
                </a:solidFill>
                <a:latin typeface="Verdana"/>
                <a:cs typeface="Verdana"/>
                <a:hlinkClick r:id="rId3"/>
              </a:rPr>
              <a:t>rk</a:t>
            </a:r>
            <a:r>
              <a:rPr sz="1200" u="sng" spc="-114" dirty="0">
                <a:solidFill>
                  <a:srgbClr val="D11F2E"/>
                </a:solidFill>
                <a:latin typeface="Verdana"/>
                <a:cs typeface="Verdana"/>
                <a:hlinkClick r:id="rId3"/>
              </a:rPr>
              <a:t>.</a:t>
            </a:r>
            <a:r>
              <a:rPr sz="1200" u="sng" spc="150" dirty="0">
                <a:solidFill>
                  <a:srgbClr val="D11F2E"/>
                </a:solidFill>
                <a:latin typeface="Verdana"/>
                <a:cs typeface="Verdana"/>
                <a:hlinkClick r:id="rId3"/>
              </a:rPr>
              <a:t>c</a:t>
            </a:r>
            <a:r>
              <a:rPr sz="1200" u="sng" spc="45" dirty="0">
                <a:solidFill>
                  <a:srgbClr val="D11F2E"/>
                </a:solidFill>
                <a:latin typeface="Verdana"/>
                <a:cs typeface="Verdana"/>
                <a:hlinkClick r:id="rId3"/>
              </a:rPr>
              <a:t>o</a:t>
            </a:r>
            <a:r>
              <a:rPr sz="1200" u="sng" spc="-45" dirty="0">
                <a:solidFill>
                  <a:srgbClr val="D11F2E"/>
                </a:solidFill>
                <a:latin typeface="Verdana"/>
                <a:cs typeface="Verdana"/>
                <a:hlinkClick r:id="rId3"/>
              </a:rPr>
              <a:t>m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7638" y="6388303"/>
            <a:ext cx="5817870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u="heavy" spc="-120" dirty="0">
                <a:solidFill>
                  <a:srgbClr val="D11F2E"/>
                </a:solidFill>
                <a:latin typeface="Verdana"/>
                <a:cs typeface="Verdana"/>
              </a:rPr>
              <a:t>W</a:t>
            </a:r>
            <a:r>
              <a:rPr sz="2400" u="heavy" spc="12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2400" u="heavy" spc="-14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15" dirty="0">
                <a:solidFill>
                  <a:srgbClr val="D11F2E"/>
                </a:solidFill>
                <a:latin typeface="Verdana"/>
                <a:cs typeface="Verdana"/>
              </a:rPr>
              <a:t>ha</a:t>
            </a:r>
            <a:r>
              <a:rPr sz="2400" u="heavy" spc="40" dirty="0">
                <a:solidFill>
                  <a:srgbClr val="D11F2E"/>
                </a:solidFill>
                <a:latin typeface="Verdana"/>
                <a:cs typeface="Verdana"/>
              </a:rPr>
              <a:t>v</a:t>
            </a:r>
            <a:r>
              <a:rPr sz="2400" u="heavy" spc="12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2400" u="heavy" spc="-22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25" dirty="0">
                <a:solidFill>
                  <a:srgbClr val="D11F2E"/>
                </a:solidFill>
                <a:latin typeface="Verdana"/>
                <a:cs typeface="Verdana"/>
              </a:rPr>
              <a:t>no</a:t>
            </a:r>
            <a:r>
              <a:rPr sz="2400" u="heavy" spc="30" dirty="0">
                <a:solidFill>
                  <a:srgbClr val="D11F2E"/>
                </a:solidFill>
                <a:latin typeface="Verdana"/>
                <a:cs typeface="Verdana"/>
              </a:rPr>
              <a:t>w</a:t>
            </a:r>
            <a:r>
              <a:rPr sz="2400" u="heavy" spc="-18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35" dirty="0">
                <a:solidFill>
                  <a:srgbClr val="D11F2E"/>
                </a:solidFill>
                <a:latin typeface="Verdana"/>
                <a:cs typeface="Verdana"/>
              </a:rPr>
              <a:t>pu</a:t>
            </a:r>
            <a:r>
              <a:rPr sz="2400" u="heavy" spc="-1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2400" u="heavy" spc="-1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114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2400" u="heavy" spc="-65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2400" u="heavy" spc="-30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2400" u="heavy" spc="-1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13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2400" u="heavy" spc="-95" dirty="0">
                <a:solidFill>
                  <a:srgbClr val="D11F2E"/>
                </a:solidFill>
                <a:latin typeface="Verdana"/>
                <a:cs typeface="Verdana"/>
              </a:rPr>
              <a:t>ol</a:t>
            </a:r>
            <a:r>
              <a:rPr sz="2400" u="heavy" spc="-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2400" u="heavy" spc="-14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2400" u="heavy" spc="-175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2400" u="heavy" spc="280" dirty="0">
                <a:solidFill>
                  <a:srgbClr val="D11F2E"/>
                </a:solidFill>
                <a:latin typeface="Verdana"/>
                <a:cs typeface="Verdana"/>
              </a:rPr>
              <a:t>c</a:t>
            </a:r>
            <a:r>
              <a:rPr sz="2400" u="heavy" spc="-175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2400" u="heavy" spc="65" dirty="0">
                <a:solidFill>
                  <a:srgbClr val="D11F2E"/>
                </a:solidFill>
                <a:latin typeface="Verdana"/>
                <a:cs typeface="Verdana"/>
              </a:rPr>
              <a:t>an</a:t>
            </a:r>
            <a:r>
              <a:rPr sz="2400" u="heavy" spc="-320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2400" u="heavy" spc="-21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-16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2400" u="heavy" spc="-6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2400" u="heavy" spc="-21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-175" dirty="0">
                <a:solidFill>
                  <a:srgbClr val="D11F2E"/>
                </a:solidFill>
                <a:latin typeface="Verdana"/>
                <a:cs typeface="Verdana"/>
              </a:rPr>
              <a:t>1NF!</a:t>
            </a:r>
            <a:endParaRPr sz="2400">
              <a:latin typeface="Verdana"/>
              <a:cs typeface="Verdan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55789" y="2867346"/>
          <a:ext cx="8933215" cy="228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297"/>
                <a:gridCol w="1143382"/>
                <a:gridCol w="1261364"/>
                <a:gridCol w="1128616"/>
                <a:gridCol w="558164"/>
                <a:gridCol w="820565"/>
                <a:gridCol w="3212827"/>
              </a:tblGrid>
              <a:tr h="454846">
                <a:tc>
                  <a:txBody>
                    <a:bodyPr/>
                    <a:lstStyle/>
                    <a:p>
                      <a:pPr marL="106680" marR="120014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PERSON ID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FIRST</a:t>
                      </a:r>
                      <a:r>
                        <a:rPr sz="1200" b="1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dirty="0">
                          <a:latin typeface="Verdana"/>
                          <a:cs typeface="Verdana"/>
                        </a:rPr>
                        <a:t>NAME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LAST</a:t>
                      </a:r>
                      <a:r>
                        <a:rPr sz="1200" b="1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dirty="0">
                          <a:latin typeface="Verdana"/>
                          <a:cs typeface="Verdana"/>
                        </a:rPr>
                        <a:t>NAME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GENDER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 marR="13208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PERSON ID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EMAIL</a:t>
                      </a:r>
                      <a:r>
                        <a:rPr sz="1200" b="1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dirty="0">
                          <a:latin typeface="Verdana"/>
                          <a:cs typeface="Verdana"/>
                        </a:rPr>
                        <a:t>ADDRESS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R="3429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Ba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ck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Oba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a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b</a:t>
                      </a:r>
                      <a:r>
                        <a:rPr sz="12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a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r</a:t>
                      </a:r>
                      <a:r>
                        <a:rPr sz="12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a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ck@</a:t>
                      </a:r>
                      <a:r>
                        <a:rPr sz="1200" u="sng" spc="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w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hi</a:t>
                      </a:r>
                      <a:r>
                        <a:rPr sz="1200" u="sng" spc="-2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t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eh</a:t>
                      </a:r>
                      <a:r>
                        <a:rPr sz="12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o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use</a:t>
                      </a:r>
                      <a:r>
                        <a:rPr sz="12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.o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4"/>
                        </a:rPr>
                        <a:t>rg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R="3429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David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Ca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er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5"/>
                        </a:rPr>
                        <a:t>g</a:t>
                      </a:r>
                      <a:r>
                        <a:rPr sz="12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5"/>
                        </a:rPr>
                        <a:t>o</a:t>
                      </a:r>
                      <a:r>
                        <a:rPr sz="12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5"/>
                        </a:rPr>
                        <a:t>b</a:t>
                      </a:r>
                      <a:r>
                        <a:rPr sz="12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5"/>
                        </a:rPr>
                        <a:t>a</a:t>
                      </a:r>
                      <a:r>
                        <a:rPr sz="1200" u="sng" spc="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5"/>
                        </a:rPr>
                        <a:t>m</a:t>
                      </a:r>
                      <a:r>
                        <a:rPr sz="12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5"/>
                        </a:rPr>
                        <a:t>a@v</a:t>
                      </a:r>
                      <a:r>
                        <a:rPr sz="12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5"/>
                        </a:rPr>
                        <a:t>o</a:t>
                      </a:r>
                      <a:r>
                        <a:rPr sz="1200" u="sng" spc="-2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5"/>
                        </a:rPr>
                        <a:t>t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5"/>
                        </a:rPr>
                        <a:t>e</a:t>
                      </a:r>
                      <a:r>
                        <a:rPr sz="12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5"/>
                        </a:rPr>
                        <a:t>2012</a:t>
                      </a:r>
                      <a:r>
                        <a:rPr sz="12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5"/>
                        </a:rPr>
                        <a:t>.</a:t>
                      </a:r>
                      <a:r>
                        <a:rPr sz="1200" u="sng" spc="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5"/>
                        </a:rPr>
                        <a:t>c</a:t>
                      </a:r>
                      <a:r>
                        <a:rPr sz="12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5"/>
                        </a:rPr>
                        <a:t>o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5"/>
                        </a:rPr>
                        <a:t>m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2862">
                <a:tc>
                  <a:txBody>
                    <a:bodyPr/>
                    <a:lstStyle/>
                    <a:p>
                      <a:pPr marR="34290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a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erkel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ju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dge</a:t>
                      </a:r>
                      <a:r>
                        <a:rPr sz="1200" u="sng" spc="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m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en</a:t>
                      </a:r>
                      <a:r>
                        <a:rPr sz="1200" u="sng" spc="-2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t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d</a:t>
                      </a:r>
                      <a:r>
                        <a:rPr sz="12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a</a:t>
                      </a:r>
                      <a:r>
                        <a:rPr sz="12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y</a:t>
                      </a:r>
                      <a:r>
                        <a:rPr sz="12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@</a:t>
                      </a:r>
                      <a:r>
                        <a:rPr sz="1200" u="sng" spc="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d</a:t>
                      </a:r>
                      <a:r>
                        <a:rPr sz="12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o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n</a:t>
                      </a:r>
                      <a:r>
                        <a:rPr sz="1200" u="sng" spc="-2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t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nuke</a:t>
                      </a:r>
                      <a:r>
                        <a:rPr sz="12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.</a:t>
                      </a:r>
                      <a:r>
                        <a:rPr sz="1200" u="sng" spc="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c</a:t>
                      </a:r>
                      <a:r>
                        <a:rPr sz="12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o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6"/>
                        </a:rPr>
                        <a:t>m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64033">
                <a:tc>
                  <a:txBody>
                    <a:bodyPr/>
                    <a:lstStyle/>
                    <a:p>
                      <a:pPr marR="34290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Ju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ia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Gi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rd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7"/>
                        </a:rPr>
                        <a:t>C</a:t>
                      </a:r>
                      <a:r>
                        <a:rPr sz="12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7"/>
                        </a:rPr>
                        <a:t>a</a:t>
                      </a:r>
                      <a:r>
                        <a:rPr sz="1200" u="sng" spc="2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7"/>
                        </a:rPr>
                        <a:t>l</a:t>
                      </a:r>
                      <a:r>
                        <a:rPr sz="1200" u="sng" spc="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7"/>
                        </a:rPr>
                        <a:t>l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7"/>
                        </a:rPr>
                        <a:t>meda</a:t>
                      </a:r>
                      <a:r>
                        <a:rPr sz="12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7"/>
                        </a:rPr>
                        <a:t>v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7"/>
                        </a:rPr>
                        <a:t>e@</a:t>
                      </a:r>
                      <a:r>
                        <a:rPr sz="1200" u="sng" spc="-2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7"/>
                        </a:rPr>
                        <a:t>t</a:t>
                      </a:r>
                      <a:r>
                        <a:rPr sz="12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7"/>
                        </a:rPr>
                        <a:t>o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7"/>
                        </a:rPr>
                        <a:t>r</a:t>
                      </a:r>
                      <a:r>
                        <a:rPr sz="1200" u="sng" spc="-1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7"/>
                        </a:rPr>
                        <a:t>y</a:t>
                      </a:r>
                      <a:r>
                        <a:rPr sz="12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7"/>
                        </a:rPr>
                        <a:t>.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7"/>
                        </a:rPr>
                        <a:t>c</a:t>
                      </a:r>
                      <a:r>
                        <a:rPr sz="12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7"/>
                        </a:rPr>
                        <a:t>o.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7"/>
                        </a:rPr>
                        <a:t>uk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8"/>
                        </a:rPr>
                        <a:t>DC@</a:t>
                      </a:r>
                      <a:r>
                        <a:rPr sz="1200" u="sng" spc="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8"/>
                        </a:rPr>
                        <a:t>u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8"/>
                        </a:rPr>
                        <a:t>k</a:t>
                      </a:r>
                      <a:r>
                        <a:rPr sz="1200" u="sng" spc="-1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8"/>
                        </a:rPr>
                        <a:t>.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8"/>
                        </a:rPr>
                        <a:t>g</a:t>
                      </a:r>
                      <a:r>
                        <a:rPr sz="12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8"/>
                        </a:rPr>
                        <a:t>o</a:t>
                      </a:r>
                      <a:r>
                        <a:rPr sz="12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8"/>
                        </a:rPr>
                        <a:t>v</a:t>
                      </a:r>
                      <a:r>
                        <a:rPr sz="12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8"/>
                        </a:rPr>
                        <a:t>.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8"/>
                        </a:rPr>
                        <a:t>c</a:t>
                      </a:r>
                      <a:r>
                        <a:rPr sz="12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8"/>
                        </a:rPr>
                        <a:t>o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8"/>
                        </a:rPr>
                        <a:t>m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28159"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F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r</a:t>
                      </a:r>
                      <a:r>
                        <a:rPr sz="12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a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uAng@g</a:t>
                      </a:r>
                      <a:r>
                        <a:rPr sz="12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o</a:t>
                      </a:r>
                      <a:r>
                        <a:rPr sz="1200" u="sng" spc="-5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v</a:t>
                      </a:r>
                      <a:r>
                        <a:rPr sz="1200" u="sng" spc="-10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.</a:t>
                      </a:r>
                      <a:r>
                        <a:rPr sz="1200" u="sng" dirty="0">
                          <a:solidFill>
                            <a:srgbClr val="D11F2E"/>
                          </a:solidFill>
                          <a:latin typeface="Verdana"/>
                          <a:cs typeface="Verdana"/>
                          <a:hlinkClick r:id="rId9"/>
                        </a:rPr>
                        <a:t>de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7905" algn="l"/>
              </a:tabLst>
            </a:pPr>
            <a:r>
              <a:rPr sz="4000" spc="325" dirty="0"/>
              <a:t>1s</a:t>
            </a:r>
            <a:r>
              <a:rPr sz="4000" spc="229" dirty="0"/>
              <a:t>t</a:t>
            </a:r>
            <a:r>
              <a:rPr sz="4000" dirty="0"/>
              <a:t>	</a:t>
            </a:r>
            <a:r>
              <a:rPr sz="4000" spc="225" dirty="0"/>
              <a:t>N</a:t>
            </a:r>
            <a:r>
              <a:rPr sz="4000" spc="165" dirty="0"/>
              <a:t>or</a:t>
            </a:r>
            <a:r>
              <a:rPr sz="4000" spc="280" dirty="0"/>
              <a:t>m</a:t>
            </a:r>
            <a:r>
              <a:rPr sz="4000" spc="145" dirty="0"/>
              <a:t>al</a:t>
            </a:r>
            <a:endParaRPr sz="4000"/>
          </a:p>
          <a:p>
            <a:pPr marL="12700">
              <a:lnSpc>
                <a:spcPct val="100000"/>
              </a:lnSpc>
              <a:tabLst>
                <a:tab pos="1586865" algn="l"/>
              </a:tabLst>
            </a:pPr>
            <a:r>
              <a:rPr sz="4000" spc="245" dirty="0"/>
              <a:t>Fo</a:t>
            </a:r>
            <a:r>
              <a:rPr sz="4000" spc="190" dirty="0"/>
              <a:t>r</a:t>
            </a:r>
            <a:r>
              <a:rPr sz="4000" spc="434" dirty="0"/>
              <a:t>m</a:t>
            </a:r>
            <a:r>
              <a:rPr sz="4000" dirty="0"/>
              <a:t>	</a:t>
            </a:r>
            <a:r>
              <a:rPr sz="4000" spc="310" dirty="0"/>
              <a:t>Exa</a:t>
            </a:r>
            <a:r>
              <a:rPr sz="4000" spc="525" dirty="0"/>
              <a:t>m</a:t>
            </a:r>
            <a:r>
              <a:rPr sz="4000" spc="155" dirty="0"/>
              <a:t>ple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432941" y="5703189"/>
            <a:ext cx="7444105" cy="0"/>
          </a:xfrm>
          <a:custGeom>
            <a:avLst/>
            <a:gdLst/>
            <a:ahLst/>
            <a:cxnLst/>
            <a:rect l="l" t="t" r="r" b="b"/>
            <a:pathLst>
              <a:path w="7444105">
                <a:moveTo>
                  <a:pt x="0" y="0"/>
                </a:moveTo>
                <a:lnTo>
                  <a:pt x="7443978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36635" y="5224272"/>
            <a:ext cx="1711452" cy="163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51519" y="5431535"/>
            <a:ext cx="1339596" cy="1213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4923" y="5242560"/>
            <a:ext cx="1656714" cy="1583690"/>
          </a:xfrm>
          <a:custGeom>
            <a:avLst/>
            <a:gdLst/>
            <a:ahLst/>
            <a:cxnLst/>
            <a:rect l="l" t="t" r="r" b="b"/>
            <a:pathLst>
              <a:path w="1656715" h="1583690">
                <a:moveTo>
                  <a:pt x="1656587" y="0"/>
                </a:moveTo>
                <a:lnTo>
                  <a:pt x="828294" y="0"/>
                </a:lnTo>
                <a:lnTo>
                  <a:pt x="779625" y="1343"/>
                </a:lnTo>
                <a:lnTo>
                  <a:pt x="731697" y="5326"/>
                </a:lnTo>
                <a:lnTo>
                  <a:pt x="684587" y="11872"/>
                </a:lnTo>
                <a:lnTo>
                  <a:pt x="638373" y="20909"/>
                </a:lnTo>
                <a:lnTo>
                  <a:pt x="593133" y="32361"/>
                </a:lnTo>
                <a:lnTo>
                  <a:pt x="548944" y="46155"/>
                </a:lnTo>
                <a:lnTo>
                  <a:pt x="505884" y="62216"/>
                </a:lnTo>
                <a:lnTo>
                  <a:pt x="464031" y="80469"/>
                </a:lnTo>
                <a:lnTo>
                  <a:pt x="423462" y="100842"/>
                </a:lnTo>
                <a:lnTo>
                  <a:pt x="384255" y="123259"/>
                </a:lnTo>
                <a:lnTo>
                  <a:pt x="346488" y="147646"/>
                </a:lnTo>
                <a:lnTo>
                  <a:pt x="310238" y="173929"/>
                </a:lnTo>
                <a:lnTo>
                  <a:pt x="275583" y="202033"/>
                </a:lnTo>
                <a:lnTo>
                  <a:pt x="242601" y="231886"/>
                </a:lnTo>
                <a:lnTo>
                  <a:pt x="211370" y="263411"/>
                </a:lnTo>
                <a:lnTo>
                  <a:pt x="181966" y="296535"/>
                </a:lnTo>
                <a:lnTo>
                  <a:pt x="154469" y="331184"/>
                </a:lnTo>
                <a:lnTo>
                  <a:pt x="128955" y="367284"/>
                </a:lnTo>
                <a:lnTo>
                  <a:pt x="105502" y="404759"/>
                </a:lnTo>
                <a:lnTo>
                  <a:pt x="84188" y="443537"/>
                </a:lnTo>
                <a:lnTo>
                  <a:pt x="65091" y="483542"/>
                </a:lnTo>
                <a:lnTo>
                  <a:pt x="48288" y="524701"/>
                </a:lnTo>
                <a:lnTo>
                  <a:pt x="33857" y="566939"/>
                </a:lnTo>
                <a:lnTo>
                  <a:pt x="21875" y="610182"/>
                </a:lnTo>
                <a:lnTo>
                  <a:pt x="12421" y="654355"/>
                </a:lnTo>
                <a:lnTo>
                  <a:pt x="5572" y="699385"/>
                </a:lnTo>
                <a:lnTo>
                  <a:pt x="1406" y="745197"/>
                </a:lnTo>
                <a:lnTo>
                  <a:pt x="0" y="791717"/>
                </a:lnTo>
                <a:lnTo>
                  <a:pt x="1406" y="838236"/>
                </a:lnTo>
                <a:lnTo>
                  <a:pt x="5572" y="884048"/>
                </a:lnTo>
                <a:lnTo>
                  <a:pt x="12421" y="929077"/>
                </a:lnTo>
                <a:lnTo>
                  <a:pt x="21875" y="973249"/>
                </a:lnTo>
                <a:lnTo>
                  <a:pt x="33857" y="1016492"/>
                </a:lnTo>
                <a:lnTo>
                  <a:pt x="48288" y="1058729"/>
                </a:lnTo>
                <a:lnTo>
                  <a:pt x="65091" y="1099888"/>
                </a:lnTo>
                <a:lnTo>
                  <a:pt x="84188" y="1139893"/>
                </a:lnTo>
                <a:lnTo>
                  <a:pt x="105502" y="1178670"/>
                </a:lnTo>
                <a:lnTo>
                  <a:pt x="128955" y="1216146"/>
                </a:lnTo>
                <a:lnTo>
                  <a:pt x="154469" y="1252245"/>
                </a:lnTo>
                <a:lnTo>
                  <a:pt x="181966" y="1286894"/>
                </a:lnTo>
                <a:lnTo>
                  <a:pt x="211370" y="1320019"/>
                </a:lnTo>
                <a:lnTo>
                  <a:pt x="242601" y="1351545"/>
                </a:lnTo>
                <a:lnTo>
                  <a:pt x="275583" y="1381397"/>
                </a:lnTo>
                <a:lnTo>
                  <a:pt x="310238" y="1409502"/>
                </a:lnTo>
                <a:lnTo>
                  <a:pt x="346488" y="1435786"/>
                </a:lnTo>
                <a:lnTo>
                  <a:pt x="384255" y="1460173"/>
                </a:lnTo>
                <a:lnTo>
                  <a:pt x="423462" y="1482591"/>
                </a:lnTo>
                <a:lnTo>
                  <a:pt x="464031" y="1502963"/>
                </a:lnTo>
                <a:lnTo>
                  <a:pt x="505884" y="1521218"/>
                </a:lnTo>
                <a:lnTo>
                  <a:pt x="548944" y="1537279"/>
                </a:lnTo>
                <a:lnTo>
                  <a:pt x="593133" y="1551073"/>
                </a:lnTo>
                <a:lnTo>
                  <a:pt x="638373" y="1562525"/>
                </a:lnTo>
                <a:lnTo>
                  <a:pt x="684587" y="1571562"/>
                </a:lnTo>
                <a:lnTo>
                  <a:pt x="731697" y="1578109"/>
                </a:lnTo>
                <a:lnTo>
                  <a:pt x="779625" y="1582091"/>
                </a:lnTo>
                <a:lnTo>
                  <a:pt x="828294" y="1583435"/>
                </a:lnTo>
                <a:lnTo>
                  <a:pt x="876962" y="1582091"/>
                </a:lnTo>
                <a:lnTo>
                  <a:pt x="924890" y="1578109"/>
                </a:lnTo>
                <a:lnTo>
                  <a:pt x="972000" y="1571562"/>
                </a:lnTo>
                <a:lnTo>
                  <a:pt x="1018214" y="1562525"/>
                </a:lnTo>
                <a:lnTo>
                  <a:pt x="1063454" y="1551073"/>
                </a:lnTo>
                <a:lnTo>
                  <a:pt x="1107643" y="1537279"/>
                </a:lnTo>
                <a:lnTo>
                  <a:pt x="1150703" y="1521218"/>
                </a:lnTo>
                <a:lnTo>
                  <a:pt x="1192556" y="1502963"/>
                </a:lnTo>
                <a:lnTo>
                  <a:pt x="1233125" y="1482591"/>
                </a:lnTo>
                <a:lnTo>
                  <a:pt x="1272332" y="1460173"/>
                </a:lnTo>
                <a:lnTo>
                  <a:pt x="1310099" y="1435786"/>
                </a:lnTo>
                <a:lnTo>
                  <a:pt x="1346349" y="1409502"/>
                </a:lnTo>
                <a:lnTo>
                  <a:pt x="1381004" y="1381397"/>
                </a:lnTo>
                <a:lnTo>
                  <a:pt x="1413986" y="1351545"/>
                </a:lnTo>
                <a:lnTo>
                  <a:pt x="1445217" y="1320019"/>
                </a:lnTo>
                <a:lnTo>
                  <a:pt x="1474621" y="1286894"/>
                </a:lnTo>
                <a:lnTo>
                  <a:pt x="1502118" y="1252245"/>
                </a:lnTo>
                <a:lnTo>
                  <a:pt x="1527632" y="1216146"/>
                </a:lnTo>
                <a:lnTo>
                  <a:pt x="1551085" y="1178670"/>
                </a:lnTo>
                <a:lnTo>
                  <a:pt x="1572399" y="1139893"/>
                </a:lnTo>
                <a:lnTo>
                  <a:pt x="1591496" y="1099888"/>
                </a:lnTo>
                <a:lnTo>
                  <a:pt x="1608299" y="1058729"/>
                </a:lnTo>
                <a:lnTo>
                  <a:pt x="1622730" y="1016492"/>
                </a:lnTo>
                <a:lnTo>
                  <a:pt x="1634712" y="973249"/>
                </a:lnTo>
                <a:lnTo>
                  <a:pt x="1644166" y="929077"/>
                </a:lnTo>
                <a:lnTo>
                  <a:pt x="1651015" y="884048"/>
                </a:lnTo>
                <a:lnTo>
                  <a:pt x="1655181" y="838236"/>
                </a:lnTo>
                <a:lnTo>
                  <a:pt x="1656587" y="791717"/>
                </a:lnTo>
                <a:lnTo>
                  <a:pt x="165658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76</a:t>
            </a:fld>
            <a:endParaRPr spc="85" dirty="0"/>
          </a:p>
        </p:txBody>
      </p:sp>
      <p:sp>
        <p:nvSpPr>
          <p:cNvPr id="8" name="object 8"/>
          <p:cNvSpPr txBox="1"/>
          <p:nvPr/>
        </p:nvSpPr>
        <p:spPr>
          <a:xfrm>
            <a:off x="8480552" y="5507863"/>
            <a:ext cx="1007744" cy="98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75920" algn="just">
              <a:lnSpc>
                <a:spcPct val="100000"/>
              </a:lnSpc>
            </a:pPr>
            <a:r>
              <a:rPr sz="1600" b="1" spc="-1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21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6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170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25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600" b="1" spc="-1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b="1" spc="-240" dirty="0">
                <a:solidFill>
                  <a:srgbClr val="FFFFFF"/>
                </a:solidFill>
                <a:latin typeface="Verdana"/>
                <a:cs typeface="Verdana"/>
              </a:rPr>
              <a:t>F:</a:t>
            </a:r>
            <a:r>
              <a:rPr sz="1600" b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u="sng" spc="-210" dirty="0">
                <a:solidFill>
                  <a:srgbClr val="FFFFFF"/>
                </a:solidFill>
                <a:latin typeface="Verdana"/>
                <a:cs typeface="Verdana"/>
              </a:rPr>
              <a:t>Stat</a:t>
            </a:r>
            <a:r>
              <a:rPr sz="1600" b="1" u="sng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b="1" u="sng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u="sng" spc="-170" dirty="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endParaRPr sz="1600">
              <a:latin typeface="Verdana"/>
              <a:cs typeface="Verdana"/>
            </a:endParaRPr>
          </a:p>
          <a:p>
            <a:pPr marL="273050">
              <a:lnSpc>
                <a:spcPct val="100000"/>
              </a:lnSpc>
            </a:pPr>
            <a:r>
              <a:rPr sz="1600" b="1" u="sng" spc="-254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600" b="1" u="sng" spc="-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b="1" u="sng" spc="-9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600" b="1" u="sng" spc="-2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5754" y="1044448"/>
            <a:ext cx="4026535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75" dirty="0">
                <a:latin typeface="Verdana"/>
                <a:cs typeface="Verdana"/>
              </a:rPr>
              <a:t>1</a:t>
            </a:r>
            <a:r>
              <a:rPr sz="1400" b="1" spc="-114" dirty="0">
                <a:latin typeface="Verdana"/>
                <a:cs typeface="Verdana"/>
              </a:rPr>
              <a:t>N</a:t>
            </a:r>
            <a:r>
              <a:rPr sz="1400" b="1" spc="-235" dirty="0">
                <a:latin typeface="Verdana"/>
                <a:cs typeface="Verdana"/>
              </a:rPr>
              <a:t>F</a:t>
            </a:r>
            <a:r>
              <a:rPr sz="1400" b="1" spc="-55" dirty="0">
                <a:latin typeface="Verdana"/>
                <a:cs typeface="Verdana"/>
              </a:rPr>
              <a:t> </a:t>
            </a:r>
            <a:r>
              <a:rPr sz="1400" b="1" spc="-145" dirty="0">
                <a:latin typeface="Verdana"/>
                <a:cs typeface="Verdana"/>
              </a:rPr>
              <a:t>D</a:t>
            </a:r>
            <a:r>
              <a:rPr sz="1400" b="1" spc="-190" dirty="0">
                <a:latin typeface="Verdana"/>
                <a:cs typeface="Verdana"/>
              </a:rPr>
              <a:t>E</a:t>
            </a:r>
            <a:r>
              <a:rPr sz="1400" b="1" spc="-204" dirty="0">
                <a:latin typeface="Verdana"/>
                <a:cs typeface="Verdana"/>
              </a:rPr>
              <a:t>F</a:t>
            </a:r>
            <a:r>
              <a:rPr sz="1400" b="1" spc="-350" dirty="0">
                <a:latin typeface="Verdana"/>
                <a:cs typeface="Verdana"/>
              </a:rPr>
              <a:t>I</a:t>
            </a:r>
            <a:r>
              <a:rPr sz="1400" b="1" spc="-125" dirty="0">
                <a:latin typeface="Verdana"/>
                <a:cs typeface="Verdana"/>
              </a:rPr>
              <a:t>N</a:t>
            </a:r>
            <a:r>
              <a:rPr sz="1400" b="1" spc="-350" dirty="0">
                <a:latin typeface="Verdana"/>
                <a:cs typeface="Verdana"/>
              </a:rPr>
              <a:t>ITI</a:t>
            </a:r>
            <a:r>
              <a:rPr sz="1400" b="1" spc="0" dirty="0">
                <a:latin typeface="Verdana"/>
                <a:cs typeface="Verdana"/>
              </a:rPr>
              <a:t>O</a:t>
            </a:r>
            <a:r>
              <a:rPr sz="1400" b="1" spc="-125" dirty="0">
                <a:latin typeface="Verdana"/>
                <a:cs typeface="Verdana"/>
              </a:rPr>
              <a:t>N</a:t>
            </a:r>
            <a:r>
              <a:rPr sz="1400" b="1" spc="-170" dirty="0"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60" dirty="0">
                <a:solidFill>
                  <a:srgbClr val="D11F2E"/>
                </a:solidFill>
                <a:latin typeface="Verdana"/>
                <a:cs typeface="Verdana"/>
              </a:rPr>
              <a:t>V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0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65" dirty="0">
                <a:solidFill>
                  <a:srgbClr val="D11F2E"/>
                </a:solidFill>
                <a:latin typeface="Verdana"/>
                <a:cs typeface="Verdana"/>
              </a:rPr>
              <a:t>-</a:t>
            </a:r>
            <a:r>
              <a:rPr sz="1400" b="1" spc="-185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TT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35" dirty="0">
                <a:solidFill>
                  <a:srgbClr val="D11F2E"/>
                </a:solidFill>
                <a:latin typeface="Verdana"/>
                <a:cs typeface="Verdana"/>
              </a:rPr>
              <a:t>B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5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IT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37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8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45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8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8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5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40" dirty="0">
                <a:solidFill>
                  <a:srgbClr val="D11F2E"/>
                </a:solidFill>
                <a:latin typeface="Verdana"/>
                <a:cs typeface="Verdana"/>
              </a:rPr>
              <a:t>’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32941" y="2833310"/>
          <a:ext cx="7443977" cy="3361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045"/>
                <a:gridCol w="1177576"/>
                <a:gridCol w="1871794"/>
                <a:gridCol w="1028505"/>
                <a:gridCol w="2075057"/>
              </a:tblGrid>
              <a:tr h="305367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REGISTRATION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MODEL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CHASSIS</a:t>
                      </a:r>
                      <a:r>
                        <a:rPr sz="1200" b="1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dirty="0">
                          <a:latin typeface="Verdana"/>
                          <a:cs typeface="Verdana"/>
                        </a:rPr>
                        <a:t>NUMBER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MILEAGE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FEATURES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43018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62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SYG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Lexus</a:t>
                      </a:r>
                      <a:r>
                        <a:rPr sz="1200" spc="-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450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76365296745568432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7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12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9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ric</a:t>
                      </a:r>
                      <a:r>
                        <a:rPr sz="12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  <a:tr h="182879"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345"/>
                        </a:lnSpc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Sa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ll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avig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183006"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345"/>
                        </a:lnSpc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ue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oo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eg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183007"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345"/>
                        </a:lnSpc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ead</a:t>
                      </a:r>
                      <a:r>
                        <a:rPr sz="12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2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Disp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y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296858"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345"/>
                        </a:lnSpc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Speech</a:t>
                      </a:r>
                      <a:r>
                        <a:rPr sz="12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l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43272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6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2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SYG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Au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A4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13847621837653275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10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73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ric</a:t>
                      </a:r>
                      <a:r>
                        <a:rPr sz="12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  <a:tr h="248598"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345"/>
                        </a:lnSpc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ue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oo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eg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43399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9</a:t>
                      </a:r>
                      <a:r>
                        <a:rPr sz="12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UT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2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320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d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32178468273647327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31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12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ric</a:t>
                      </a:r>
                      <a:r>
                        <a:rPr sz="12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  <a:tr h="182880"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345"/>
                        </a:lnSpc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Sa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ll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avig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264600"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345"/>
                        </a:lnSpc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ue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oo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eg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28286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2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52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X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Verdana"/>
                          <a:cs typeface="Verdana"/>
                        </a:rPr>
                        <a:t>Fo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rd</a:t>
                      </a:r>
                      <a:r>
                        <a:rPr sz="12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Fo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cus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71283459735474924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104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12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850"/>
                        </a:lnSpc>
                        <a:tabLst>
                          <a:tab pos="1794510" algn="l"/>
                        </a:tabLst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2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200" spc="-1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ric</a:t>
                      </a:r>
                      <a:r>
                        <a:rPr sz="12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s	</a:t>
                      </a:r>
                      <a:r>
                        <a:rPr sz="2400" b="1" baseline="-27777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Tur</a:t>
                      </a:r>
                      <a:endParaRPr sz="2400" baseline="-27777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7905" algn="l"/>
              </a:tabLst>
            </a:pPr>
            <a:r>
              <a:rPr sz="4000" spc="325" dirty="0"/>
              <a:t>1s</a:t>
            </a:r>
            <a:r>
              <a:rPr sz="4000" spc="229" dirty="0"/>
              <a:t>t</a:t>
            </a:r>
            <a:r>
              <a:rPr sz="4000" dirty="0"/>
              <a:t>	</a:t>
            </a:r>
            <a:r>
              <a:rPr sz="4000" spc="225" dirty="0"/>
              <a:t>N</a:t>
            </a:r>
            <a:r>
              <a:rPr sz="4000" spc="165" dirty="0"/>
              <a:t>or</a:t>
            </a:r>
            <a:r>
              <a:rPr sz="4000" spc="280" dirty="0"/>
              <a:t>m</a:t>
            </a:r>
            <a:r>
              <a:rPr sz="4000" spc="145" dirty="0"/>
              <a:t>al</a:t>
            </a:r>
            <a:endParaRPr sz="4000"/>
          </a:p>
          <a:p>
            <a:pPr marL="12700">
              <a:lnSpc>
                <a:spcPct val="100000"/>
              </a:lnSpc>
              <a:tabLst>
                <a:tab pos="1586865" algn="l"/>
              </a:tabLst>
            </a:pPr>
            <a:r>
              <a:rPr sz="4000" spc="245" dirty="0"/>
              <a:t>Fo</a:t>
            </a:r>
            <a:r>
              <a:rPr sz="4000" spc="190" dirty="0"/>
              <a:t>r</a:t>
            </a:r>
            <a:r>
              <a:rPr sz="4000" spc="434" dirty="0"/>
              <a:t>m</a:t>
            </a:r>
            <a:r>
              <a:rPr sz="4000" dirty="0"/>
              <a:t>	</a:t>
            </a:r>
            <a:r>
              <a:rPr sz="4000" spc="310" dirty="0"/>
              <a:t>Exa</a:t>
            </a:r>
            <a:r>
              <a:rPr sz="4000" spc="525" dirty="0"/>
              <a:t>m</a:t>
            </a:r>
            <a:r>
              <a:rPr sz="4000" spc="155" dirty="0"/>
              <a:t>ple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099936" y="5446776"/>
            <a:ext cx="3977004" cy="0"/>
          </a:xfrm>
          <a:custGeom>
            <a:avLst/>
            <a:gdLst/>
            <a:ahLst/>
            <a:cxnLst/>
            <a:rect l="l" t="t" r="r" b="b"/>
            <a:pathLst>
              <a:path w="3977004">
                <a:moveTo>
                  <a:pt x="0" y="0"/>
                </a:moveTo>
                <a:lnTo>
                  <a:pt x="3977005" y="0"/>
                </a:lnTo>
              </a:path>
            </a:pathLst>
          </a:custGeom>
          <a:ln w="1270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9936" y="6321323"/>
            <a:ext cx="3977004" cy="0"/>
          </a:xfrm>
          <a:custGeom>
            <a:avLst/>
            <a:gdLst/>
            <a:ahLst/>
            <a:cxnLst/>
            <a:rect l="l" t="t" r="r" b="b"/>
            <a:pathLst>
              <a:path w="3977004">
                <a:moveTo>
                  <a:pt x="0" y="0"/>
                </a:moveTo>
                <a:lnTo>
                  <a:pt x="3977005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5142" y="2302255"/>
            <a:ext cx="145859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8335" algn="l"/>
              </a:tabLst>
            </a:pPr>
            <a:r>
              <a:rPr sz="1600" b="1" u="sng" spc="85" dirty="0">
                <a:latin typeface="Verdana"/>
                <a:cs typeface="Verdana"/>
              </a:rPr>
              <a:t>C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65" dirty="0">
                <a:latin typeface="Verdana"/>
                <a:cs typeface="Verdana"/>
              </a:rPr>
              <a:t>A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330" dirty="0">
                <a:latin typeface="Verdana"/>
                <a:cs typeface="Verdana"/>
              </a:rPr>
              <a:t>R</a:t>
            </a:r>
            <a:r>
              <a:rPr sz="1600" b="1" u="sng" dirty="0">
                <a:latin typeface="Verdana"/>
                <a:cs typeface="Verdana"/>
              </a:rPr>
              <a:t>	</a:t>
            </a:r>
            <a:r>
              <a:rPr sz="1600" b="1" u="sng" spc="-265" dirty="0">
                <a:latin typeface="Verdana"/>
                <a:cs typeface="Verdana"/>
              </a:rPr>
              <a:t>E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175" dirty="0">
                <a:latin typeface="Verdana"/>
                <a:cs typeface="Verdana"/>
              </a:rPr>
              <a:t>N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425" dirty="0">
                <a:latin typeface="Verdana"/>
                <a:cs typeface="Verdana"/>
              </a:rPr>
              <a:t>T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430" dirty="0">
                <a:latin typeface="Verdana"/>
                <a:cs typeface="Verdana"/>
              </a:rPr>
              <a:t>I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425" dirty="0">
                <a:latin typeface="Verdana"/>
                <a:cs typeface="Verdana"/>
              </a:rPr>
              <a:t>T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190" dirty="0">
                <a:latin typeface="Verdana"/>
                <a:cs typeface="Verdana"/>
              </a:rPr>
              <a:t>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2392" y="2314448"/>
            <a:ext cx="261239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8335" algn="l"/>
                <a:tab pos="1802130" algn="l"/>
              </a:tabLst>
            </a:pPr>
            <a:r>
              <a:rPr sz="1600" b="1" u="sng" spc="85" dirty="0">
                <a:latin typeface="Verdana"/>
                <a:cs typeface="Verdana"/>
              </a:rPr>
              <a:t>C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60" dirty="0">
                <a:latin typeface="Verdana"/>
                <a:cs typeface="Verdana"/>
              </a:rPr>
              <a:t>A</a:t>
            </a:r>
            <a:r>
              <a:rPr sz="1600" b="1" u="sng" spc="-260" dirty="0">
                <a:latin typeface="Verdana"/>
                <a:cs typeface="Verdana"/>
              </a:rPr>
              <a:t> </a:t>
            </a:r>
            <a:r>
              <a:rPr sz="1600" b="1" u="sng" spc="-325" dirty="0">
                <a:latin typeface="Verdana"/>
                <a:cs typeface="Verdana"/>
              </a:rPr>
              <a:t>R</a:t>
            </a:r>
            <a:r>
              <a:rPr sz="1600" b="1" u="sng" dirty="0">
                <a:latin typeface="Verdana"/>
                <a:cs typeface="Verdana"/>
              </a:rPr>
              <a:t>	</a:t>
            </a:r>
            <a:r>
              <a:rPr sz="1600" b="1" u="sng" spc="-275" dirty="0">
                <a:latin typeface="Verdana"/>
                <a:cs typeface="Verdana"/>
              </a:rPr>
              <a:t>F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265" dirty="0">
                <a:latin typeface="Verdana"/>
                <a:cs typeface="Verdana"/>
              </a:rPr>
              <a:t>E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60" dirty="0">
                <a:latin typeface="Verdana"/>
                <a:cs typeface="Verdana"/>
              </a:rPr>
              <a:t>A</a:t>
            </a:r>
            <a:r>
              <a:rPr sz="1600" b="1" u="sng" spc="-260" dirty="0">
                <a:latin typeface="Verdana"/>
                <a:cs typeface="Verdana"/>
              </a:rPr>
              <a:t> </a:t>
            </a:r>
            <a:r>
              <a:rPr sz="1600" b="1" u="sng" spc="-420" dirty="0">
                <a:latin typeface="Verdana"/>
                <a:cs typeface="Verdana"/>
              </a:rPr>
              <a:t>T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280" dirty="0">
                <a:latin typeface="Verdana"/>
                <a:cs typeface="Verdana"/>
              </a:rPr>
              <a:t>U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325" dirty="0">
                <a:latin typeface="Verdana"/>
                <a:cs typeface="Verdana"/>
              </a:rPr>
              <a:t>R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265" dirty="0">
                <a:latin typeface="Verdana"/>
                <a:cs typeface="Verdana"/>
              </a:rPr>
              <a:t>E</a:t>
            </a:r>
            <a:r>
              <a:rPr sz="1600" b="1" u="sng" dirty="0">
                <a:latin typeface="Verdana"/>
                <a:cs typeface="Verdana"/>
              </a:rPr>
              <a:t>	</a:t>
            </a:r>
            <a:r>
              <a:rPr sz="1600" b="1" u="sng" spc="-265" dirty="0">
                <a:latin typeface="Verdana"/>
                <a:cs typeface="Verdana"/>
              </a:rPr>
              <a:t>E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175" dirty="0">
                <a:latin typeface="Verdana"/>
                <a:cs typeface="Verdana"/>
              </a:rPr>
              <a:t>N</a:t>
            </a:r>
            <a:r>
              <a:rPr sz="1600" b="1" u="sng" spc="-260" dirty="0">
                <a:latin typeface="Verdana"/>
                <a:cs typeface="Verdana"/>
              </a:rPr>
              <a:t> </a:t>
            </a:r>
            <a:r>
              <a:rPr sz="1600" b="1" u="sng" spc="-420" dirty="0">
                <a:latin typeface="Verdana"/>
                <a:cs typeface="Verdana"/>
              </a:rPr>
              <a:t>T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430" dirty="0">
                <a:latin typeface="Verdana"/>
                <a:cs typeface="Verdana"/>
              </a:rPr>
              <a:t>I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420" dirty="0">
                <a:latin typeface="Verdana"/>
                <a:cs typeface="Verdana"/>
              </a:rPr>
              <a:t>T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190" dirty="0">
                <a:latin typeface="Verdana"/>
                <a:cs typeface="Verdana"/>
              </a:rPr>
              <a:t>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1238" y="5511038"/>
            <a:ext cx="105854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ts val="1510"/>
              </a:lnSpc>
            </a:pPr>
            <a:r>
              <a:rPr sz="1400" i="1" spc="-10" dirty="0">
                <a:latin typeface="Georgia"/>
                <a:cs typeface="Georgia"/>
              </a:rPr>
              <a:t>T</a:t>
            </a:r>
            <a:r>
              <a:rPr sz="1400" i="1" spc="80" dirty="0">
                <a:latin typeface="Georgia"/>
                <a:cs typeface="Georgia"/>
              </a:rPr>
              <a:t>h</a:t>
            </a:r>
            <a:r>
              <a:rPr sz="1400" i="1" spc="95" dirty="0">
                <a:latin typeface="Georgia"/>
                <a:cs typeface="Georgia"/>
              </a:rPr>
              <a:t>e</a:t>
            </a:r>
            <a:r>
              <a:rPr sz="1400" i="1" spc="65" dirty="0">
                <a:latin typeface="Georgia"/>
                <a:cs typeface="Georgia"/>
              </a:rPr>
              <a:t> </a:t>
            </a:r>
            <a:r>
              <a:rPr sz="1400" i="1" spc="-35" dirty="0">
                <a:latin typeface="Georgia"/>
                <a:cs typeface="Georgia"/>
              </a:rPr>
              <a:t>pr</a:t>
            </a:r>
            <a:r>
              <a:rPr sz="1400" i="1" spc="-45" dirty="0">
                <a:latin typeface="Georgia"/>
                <a:cs typeface="Georgia"/>
              </a:rPr>
              <a:t>i</a:t>
            </a:r>
            <a:r>
              <a:rPr sz="1400" i="1" spc="-25" dirty="0">
                <a:latin typeface="Georgia"/>
                <a:cs typeface="Georgia"/>
              </a:rPr>
              <a:t>m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15" dirty="0">
                <a:latin typeface="Georgia"/>
                <a:cs typeface="Georgia"/>
              </a:rPr>
              <a:t>ry</a:t>
            </a:r>
            <a:r>
              <a:rPr sz="1400" i="1" spc="-10" dirty="0">
                <a:latin typeface="Georgia"/>
                <a:cs typeface="Georgia"/>
              </a:rPr>
              <a:t> </a:t>
            </a:r>
            <a:r>
              <a:rPr sz="1400" i="1" spc="95" dirty="0">
                <a:latin typeface="Georgia"/>
                <a:cs typeface="Georgia"/>
              </a:rPr>
              <a:t>ke</a:t>
            </a:r>
            <a:r>
              <a:rPr sz="1400" i="1" spc="40" dirty="0">
                <a:latin typeface="Georgia"/>
                <a:cs typeface="Georgia"/>
              </a:rPr>
              <a:t>y</a:t>
            </a:r>
            <a:r>
              <a:rPr sz="1400" i="1" spc="150" dirty="0">
                <a:latin typeface="Georgia"/>
                <a:cs typeface="Georgia"/>
              </a:rPr>
              <a:t>s</a:t>
            </a:r>
            <a:r>
              <a:rPr sz="1400" i="1" spc="75" dirty="0">
                <a:latin typeface="Georgia"/>
                <a:cs typeface="Georgia"/>
              </a:rPr>
              <a:t> 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5" dirty="0">
                <a:latin typeface="Georgia"/>
                <a:cs typeface="Georgia"/>
              </a:rPr>
              <a:t>re</a:t>
            </a:r>
            <a:r>
              <a:rPr sz="1400" i="1" spc="100" dirty="0">
                <a:latin typeface="Georgia"/>
                <a:cs typeface="Georgia"/>
              </a:rPr>
              <a:t> 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15" dirty="0">
                <a:latin typeface="Georgia"/>
                <a:cs typeface="Georgia"/>
              </a:rPr>
              <a:t> </a:t>
            </a:r>
            <a:r>
              <a:rPr sz="1400" b="1" i="1" spc="150" dirty="0">
                <a:solidFill>
                  <a:srgbClr val="3BC1CC"/>
                </a:solidFill>
                <a:latin typeface="Cambria"/>
                <a:cs typeface="Cambria"/>
              </a:rPr>
              <a:t>BLUE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8126" y="5511038"/>
            <a:ext cx="128460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1510"/>
              </a:lnSpc>
            </a:pPr>
            <a:r>
              <a:rPr sz="1400" i="1" spc="50" dirty="0">
                <a:latin typeface="Georgia"/>
                <a:cs typeface="Georgia"/>
              </a:rPr>
              <a:t>Bu</a:t>
            </a:r>
            <a:r>
              <a:rPr sz="1400" i="1" spc="-15" dirty="0">
                <a:latin typeface="Georgia"/>
                <a:cs typeface="Georgia"/>
              </a:rPr>
              <a:t>t</a:t>
            </a:r>
            <a:r>
              <a:rPr sz="1400" i="1" spc="40" dirty="0">
                <a:latin typeface="Georgia"/>
                <a:cs typeface="Georgia"/>
              </a:rPr>
              <a:t>,</a:t>
            </a:r>
            <a:r>
              <a:rPr sz="1400" i="1" spc="125" dirty="0">
                <a:latin typeface="Georgia"/>
                <a:cs typeface="Georgia"/>
              </a:rPr>
              <a:t> </a:t>
            </a:r>
            <a:r>
              <a:rPr sz="1400" i="1" spc="10" dirty="0">
                <a:latin typeface="Georgia"/>
                <a:cs typeface="Georgia"/>
              </a:rPr>
              <a:t>re</a:t>
            </a:r>
            <a:r>
              <a:rPr sz="1400" i="1" spc="30" dirty="0">
                <a:latin typeface="Georgia"/>
                <a:cs typeface="Georgia"/>
              </a:rPr>
              <a:t>f</a:t>
            </a:r>
            <a:r>
              <a:rPr sz="1400" i="1" spc="80" dirty="0">
                <a:latin typeface="Georgia"/>
                <a:cs typeface="Georgia"/>
              </a:rPr>
              <a:t>e</a:t>
            </a:r>
            <a:r>
              <a:rPr sz="1400" i="1" spc="-85" dirty="0">
                <a:latin typeface="Georgia"/>
                <a:cs typeface="Georgia"/>
              </a:rPr>
              <a:t>r</a:t>
            </a:r>
            <a:r>
              <a:rPr sz="1400" i="1" spc="45" dirty="0">
                <a:latin typeface="Georgia"/>
                <a:cs typeface="Georgia"/>
              </a:rPr>
              <a:t> </a:t>
            </a:r>
            <a:r>
              <a:rPr sz="1400" i="1" spc="60" dirty="0">
                <a:latin typeface="Georgia"/>
                <a:cs typeface="Georgia"/>
              </a:rPr>
              <a:t>b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70" dirty="0">
                <a:latin typeface="Georgia"/>
                <a:cs typeface="Georgia"/>
              </a:rPr>
              <a:t>ck</a:t>
            </a:r>
            <a:r>
              <a:rPr sz="1400" i="1" spc="30" dirty="0">
                <a:latin typeface="Georgia"/>
                <a:cs typeface="Georgia"/>
              </a:rPr>
              <a:t> 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5" dirty="0">
                <a:latin typeface="Georgia"/>
                <a:cs typeface="Georgia"/>
              </a:rPr>
              <a:t>o</a:t>
            </a:r>
            <a:r>
              <a:rPr sz="1400" i="1" spc="110" dirty="0">
                <a:latin typeface="Georgia"/>
                <a:cs typeface="Georgia"/>
              </a:rPr>
              <a:t> </a:t>
            </a:r>
            <a:r>
              <a:rPr sz="1400" i="1" spc="-35" dirty="0">
                <a:latin typeface="Georgia"/>
                <a:cs typeface="Georgia"/>
              </a:rPr>
              <a:t>pr</a:t>
            </a:r>
            <a:r>
              <a:rPr sz="1400" i="1" spc="-45" dirty="0">
                <a:latin typeface="Georgia"/>
                <a:cs typeface="Georgia"/>
              </a:rPr>
              <a:t>i</a:t>
            </a:r>
            <a:r>
              <a:rPr sz="1400" i="1" spc="-25" dirty="0">
                <a:latin typeface="Georgia"/>
                <a:cs typeface="Georgia"/>
              </a:rPr>
              <a:t>m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75" dirty="0">
                <a:latin typeface="Georgia"/>
                <a:cs typeface="Georgia"/>
              </a:rPr>
              <a:t>r</a:t>
            </a:r>
            <a:r>
              <a:rPr sz="1400" i="1" spc="55" dirty="0">
                <a:latin typeface="Georgia"/>
                <a:cs typeface="Georgia"/>
              </a:rPr>
              <a:t>y</a:t>
            </a:r>
            <a:r>
              <a:rPr sz="1400" i="1" spc="135" dirty="0">
                <a:latin typeface="Georgia"/>
                <a:cs typeface="Georgia"/>
              </a:rPr>
              <a:t> </a:t>
            </a:r>
            <a:r>
              <a:rPr sz="1400" i="1" spc="95" dirty="0">
                <a:latin typeface="Georgia"/>
                <a:cs typeface="Georgia"/>
              </a:rPr>
              <a:t>ke</a:t>
            </a:r>
            <a:r>
              <a:rPr sz="1400" i="1" spc="55" dirty="0">
                <a:latin typeface="Georgia"/>
                <a:cs typeface="Georgia"/>
              </a:rPr>
              <a:t>y</a:t>
            </a:r>
            <a:r>
              <a:rPr sz="1400" i="1" spc="25" dirty="0">
                <a:latin typeface="Georgia"/>
                <a:cs typeface="Georgia"/>
              </a:rPr>
              <a:t> </a:t>
            </a:r>
            <a:r>
              <a:rPr sz="1400" i="1" spc="-30" dirty="0">
                <a:latin typeface="Georgia"/>
                <a:cs typeface="Georgia"/>
              </a:rPr>
              <a:t>cr</a:t>
            </a:r>
            <a:r>
              <a:rPr sz="1400" i="1" spc="-45" dirty="0">
                <a:latin typeface="Georgia"/>
                <a:cs typeface="Georgia"/>
              </a:rPr>
              <a:t>i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5" dirty="0">
                <a:latin typeface="Georgia"/>
                <a:cs typeface="Georgia"/>
              </a:rPr>
              <a:t>e</a:t>
            </a:r>
            <a:r>
              <a:rPr sz="1400" i="1" spc="15" dirty="0">
                <a:latin typeface="Georgia"/>
                <a:cs typeface="Georgia"/>
              </a:rPr>
              <a:t>r</a:t>
            </a:r>
            <a:r>
              <a:rPr sz="1400" i="1" spc="-35" dirty="0">
                <a:latin typeface="Georgia"/>
                <a:cs typeface="Georgia"/>
              </a:rPr>
              <a:t>i</a:t>
            </a:r>
            <a:r>
              <a:rPr sz="1400" i="1" spc="65" dirty="0">
                <a:latin typeface="Georgia"/>
                <a:cs typeface="Georgia"/>
              </a:rPr>
              <a:t>a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5953" y="5511038"/>
            <a:ext cx="129349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ts val="1510"/>
              </a:lnSpc>
            </a:pPr>
            <a:r>
              <a:rPr sz="1400" i="1" spc="30" dirty="0">
                <a:latin typeface="Georgia"/>
                <a:cs typeface="Georgia"/>
              </a:rPr>
              <a:t>F</a:t>
            </a:r>
            <a:r>
              <a:rPr sz="1400" i="1" spc="75" dirty="0">
                <a:latin typeface="Georgia"/>
                <a:cs typeface="Georgia"/>
              </a:rPr>
              <a:t>e</a:t>
            </a:r>
            <a:r>
              <a:rPr sz="1400" i="1" spc="55" dirty="0">
                <a:latin typeface="Georgia"/>
                <a:cs typeface="Georgia"/>
              </a:rPr>
              <a:t>a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65" dirty="0">
                <a:latin typeface="Georgia"/>
                <a:cs typeface="Georgia"/>
              </a:rPr>
              <a:t>u</a:t>
            </a:r>
            <a:r>
              <a:rPr sz="1400" i="1" spc="5" dirty="0">
                <a:latin typeface="Georgia"/>
                <a:cs typeface="Georgia"/>
              </a:rPr>
              <a:t>re</a:t>
            </a:r>
            <a:r>
              <a:rPr sz="1400" i="1" spc="100" dirty="0">
                <a:latin typeface="Georgia"/>
                <a:cs typeface="Georgia"/>
              </a:rPr>
              <a:t> 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25" dirty="0">
                <a:latin typeface="Georgia"/>
                <a:cs typeface="Georgia"/>
              </a:rPr>
              <a:t>m</a:t>
            </a:r>
            <a:r>
              <a:rPr sz="1400" i="1" spc="125" dirty="0">
                <a:latin typeface="Georgia"/>
                <a:cs typeface="Georgia"/>
              </a:rPr>
              <a:t>es</a:t>
            </a:r>
            <a:r>
              <a:rPr sz="1400" i="1" spc="65" dirty="0">
                <a:latin typeface="Georgia"/>
                <a:cs typeface="Georgia"/>
              </a:rPr>
              <a:t> 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5" dirty="0">
                <a:latin typeface="Georgia"/>
                <a:cs typeface="Georgia"/>
              </a:rPr>
              <a:t>re</a:t>
            </a:r>
            <a:r>
              <a:rPr sz="1400" i="1" spc="100" dirty="0">
                <a:latin typeface="Georgia"/>
                <a:cs typeface="Georgia"/>
              </a:rPr>
              <a:t> </a:t>
            </a:r>
            <a:r>
              <a:rPr sz="1400" i="1" spc="-20" dirty="0">
                <a:latin typeface="Georgia"/>
                <a:cs typeface="Georgia"/>
              </a:rPr>
              <a:t>l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95" dirty="0">
                <a:latin typeface="Georgia"/>
                <a:cs typeface="Georgia"/>
              </a:rPr>
              <a:t>ke</a:t>
            </a:r>
            <a:r>
              <a:rPr sz="1400" i="1" spc="-20" dirty="0">
                <a:latin typeface="Georgia"/>
                <a:cs typeface="Georgia"/>
              </a:rPr>
              <a:t>l</a:t>
            </a:r>
            <a:r>
              <a:rPr sz="1400" i="1" spc="55" dirty="0">
                <a:latin typeface="Georgia"/>
                <a:cs typeface="Georgia"/>
              </a:rPr>
              <a:t>y</a:t>
            </a:r>
            <a:r>
              <a:rPr sz="1400" i="1" spc="90" dirty="0">
                <a:latin typeface="Georgia"/>
                <a:cs typeface="Georgia"/>
              </a:rPr>
              <a:t> 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5" dirty="0">
                <a:latin typeface="Georgia"/>
                <a:cs typeface="Georgia"/>
              </a:rPr>
              <a:t>o</a:t>
            </a:r>
            <a:r>
              <a:rPr sz="1400" i="1" dirty="0">
                <a:latin typeface="Georgia"/>
                <a:cs typeface="Georgia"/>
              </a:rPr>
              <a:t> </a:t>
            </a:r>
            <a:r>
              <a:rPr sz="1400" i="1" spc="60" dirty="0">
                <a:latin typeface="Georgia"/>
                <a:cs typeface="Georgia"/>
              </a:rPr>
              <a:t>ch</a:t>
            </a:r>
            <a:r>
              <a:rPr sz="1400" i="1" spc="35" dirty="0">
                <a:latin typeface="Georgia"/>
                <a:cs typeface="Georgia"/>
              </a:rPr>
              <a:t>a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-20" dirty="0">
                <a:latin typeface="Georgia"/>
                <a:cs typeface="Georgia"/>
              </a:rPr>
              <a:t>g</a:t>
            </a:r>
            <a:r>
              <a:rPr sz="1400" i="1" spc="95" dirty="0">
                <a:latin typeface="Georgia"/>
                <a:cs typeface="Georgia"/>
              </a:rPr>
              <a:t>e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87651" y="5551932"/>
            <a:ext cx="360045" cy="502920"/>
          </a:xfrm>
          <a:custGeom>
            <a:avLst/>
            <a:gdLst/>
            <a:ahLst/>
            <a:cxnLst/>
            <a:rect l="l" t="t" r="r" b="b"/>
            <a:pathLst>
              <a:path w="360044" h="502920">
                <a:moveTo>
                  <a:pt x="179831" y="0"/>
                </a:moveTo>
                <a:lnTo>
                  <a:pt x="0" y="0"/>
                </a:lnTo>
                <a:lnTo>
                  <a:pt x="179831" y="251459"/>
                </a:lnTo>
                <a:lnTo>
                  <a:pt x="0" y="502919"/>
                </a:lnTo>
                <a:lnTo>
                  <a:pt x="179831" y="502919"/>
                </a:lnTo>
                <a:lnTo>
                  <a:pt x="359664" y="251459"/>
                </a:lnTo>
                <a:lnTo>
                  <a:pt x="179831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4176" y="5551932"/>
            <a:ext cx="360045" cy="502920"/>
          </a:xfrm>
          <a:custGeom>
            <a:avLst/>
            <a:gdLst/>
            <a:ahLst/>
            <a:cxnLst/>
            <a:rect l="l" t="t" r="r" b="b"/>
            <a:pathLst>
              <a:path w="360045" h="502920">
                <a:moveTo>
                  <a:pt x="179832" y="0"/>
                </a:moveTo>
                <a:lnTo>
                  <a:pt x="0" y="0"/>
                </a:lnTo>
                <a:lnTo>
                  <a:pt x="179832" y="251459"/>
                </a:lnTo>
                <a:lnTo>
                  <a:pt x="0" y="502919"/>
                </a:lnTo>
                <a:lnTo>
                  <a:pt x="179832" y="502919"/>
                </a:lnTo>
                <a:lnTo>
                  <a:pt x="359663" y="251459"/>
                </a:lnTo>
                <a:lnTo>
                  <a:pt x="179832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77</a:t>
            </a:fld>
            <a:endParaRPr spc="8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99936" y="5456972"/>
          <a:ext cx="3977004" cy="850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7878"/>
                <a:gridCol w="2159126"/>
              </a:tblGrid>
              <a:tr h="281268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32178468273647327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9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Sate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lli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Na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gat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1592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32178468273647327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9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ueto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th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egr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at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77404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71283459735474924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79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tr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nd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72782" y="2678963"/>
          <a:ext cx="9604156" cy="32666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130"/>
                <a:gridCol w="932954"/>
                <a:gridCol w="1030052"/>
                <a:gridCol w="800002"/>
                <a:gridCol w="1316014"/>
                <a:gridCol w="2098420"/>
                <a:gridCol w="1878584"/>
              </a:tblGrid>
              <a:tr h="435711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CHASSIS</a:t>
                      </a:r>
                      <a:r>
                        <a:rPr sz="1100" b="1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NUM</a:t>
                      </a:r>
                      <a:r>
                        <a:rPr sz="1100" b="1" spc="-1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3BC1CC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b="1" spc="-5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100" b="1" spc="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b="1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b="1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-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TION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MA</a:t>
                      </a:r>
                      <a:r>
                        <a:rPr sz="1100" b="1" spc="-5" dirty="0">
                          <a:latin typeface="Verdana"/>
                          <a:cs typeface="Verdana"/>
                        </a:rPr>
                        <a:t>NUFA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CT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100" b="1" spc="-5" dirty="0">
                          <a:latin typeface="Verdana"/>
                          <a:cs typeface="Verdana"/>
                        </a:rPr>
                        <a:t>URER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b="1" spc="-10" dirty="0">
                          <a:latin typeface="Verdana"/>
                          <a:cs typeface="Verdana"/>
                        </a:rPr>
                        <a:t>OD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MI</a:t>
                      </a:r>
                      <a:r>
                        <a:rPr sz="1100" b="1" spc="-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EA</a:t>
                      </a:r>
                      <a:r>
                        <a:rPr sz="1100" b="1" spc="-1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CHASSIS</a:t>
                      </a:r>
                      <a:r>
                        <a:rPr sz="1100" b="1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NUM</a:t>
                      </a:r>
                      <a:r>
                        <a:rPr sz="1100" b="1" spc="-1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3BC1CC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FE</a:t>
                      </a:r>
                      <a:r>
                        <a:rPr sz="1100" b="1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TURE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1464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76365296745568432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62SYG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RX450H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7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129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76365296745568432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tr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nd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1591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13847621837653275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61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G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3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I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A4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10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732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76365296745568432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Sate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lli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Na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gat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32178468273647327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N09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BM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W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320D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31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123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76365296745568432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uet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th</a:t>
                      </a:r>
                      <a:r>
                        <a:rPr sz="11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egrati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41528"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71283459735474924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U52X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X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ORD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OCUS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104,123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76365296745568432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100" spc="-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Up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64769"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  <a:tr h="226821">
                <a:tc rowSpan="4" gridSpan="5"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195"/>
                        </a:lnSpc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76365296745568432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195"/>
                        </a:lnSpc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Speech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Con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rol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1465"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13847621837653275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tr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nd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1592"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13847621837653275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ueto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th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egr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at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77404"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32178468273647327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tr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nd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7905" algn="l"/>
              </a:tabLst>
            </a:pPr>
            <a:r>
              <a:rPr sz="4000" spc="325" dirty="0"/>
              <a:t>1s</a:t>
            </a:r>
            <a:r>
              <a:rPr sz="4000" spc="229" dirty="0"/>
              <a:t>t</a:t>
            </a:r>
            <a:r>
              <a:rPr sz="4000" dirty="0"/>
              <a:t>	</a:t>
            </a:r>
            <a:r>
              <a:rPr sz="4000" spc="225" dirty="0"/>
              <a:t>N</a:t>
            </a:r>
            <a:r>
              <a:rPr sz="4000" spc="165" dirty="0"/>
              <a:t>or</a:t>
            </a:r>
            <a:r>
              <a:rPr sz="4000" spc="280" dirty="0"/>
              <a:t>m</a:t>
            </a:r>
            <a:r>
              <a:rPr sz="4000" spc="145" dirty="0"/>
              <a:t>al</a:t>
            </a:r>
            <a:endParaRPr sz="4000"/>
          </a:p>
          <a:p>
            <a:pPr marL="12700">
              <a:lnSpc>
                <a:spcPct val="100000"/>
              </a:lnSpc>
              <a:tabLst>
                <a:tab pos="1586865" algn="l"/>
              </a:tabLst>
            </a:pPr>
            <a:r>
              <a:rPr sz="4000" spc="245" dirty="0"/>
              <a:t>Fo</a:t>
            </a:r>
            <a:r>
              <a:rPr sz="4000" spc="190" dirty="0"/>
              <a:t>r</a:t>
            </a:r>
            <a:r>
              <a:rPr sz="4000" spc="434" dirty="0"/>
              <a:t>m</a:t>
            </a:r>
            <a:r>
              <a:rPr sz="4000" dirty="0"/>
              <a:t>	</a:t>
            </a:r>
            <a:r>
              <a:rPr sz="4000" spc="310" dirty="0"/>
              <a:t>Exa</a:t>
            </a:r>
            <a:r>
              <a:rPr sz="4000" spc="525" dirty="0"/>
              <a:t>m</a:t>
            </a:r>
            <a:r>
              <a:rPr sz="4000" spc="155" dirty="0"/>
              <a:t>ple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099936" y="6321704"/>
            <a:ext cx="4069715" cy="0"/>
          </a:xfrm>
          <a:custGeom>
            <a:avLst/>
            <a:gdLst/>
            <a:ahLst/>
            <a:cxnLst/>
            <a:rect l="l" t="t" r="r" b="b"/>
            <a:pathLst>
              <a:path w="4069715">
                <a:moveTo>
                  <a:pt x="0" y="0"/>
                </a:moveTo>
                <a:lnTo>
                  <a:pt x="4069715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5142" y="2302255"/>
            <a:ext cx="145859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8335" algn="l"/>
              </a:tabLst>
            </a:pPr>
            <a:r>
              <a:rPr sz="1600" b="1" u="sng" spc="85" dirty="0">
                <a:latin typeface="Verdana"/>
                <a:cs typeface="Verdana"/>
              </a:rPr>
              <a:t>C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65" dirty="0">
                <a:latin typeface="Verdana"/>
                <a:cs typeface="Verdana"/>
              </a:rPr>
              <a:t>A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330" dirty="0">
                <a:latin typeface="Verdana"/>
                <a:cs typeface="Verdana"/>
              </a:rPr>
              <a:t>R</a:t>
            </a:r>
            <a:r>
              <a:rPr sz="1600" b="1" u="sng" dirty="0">
                <a:latin typeface="Verdana"/>
                <a:cs typeface="Verdana"/>
              </a:rPr>
              <a:t>	</a:t>
            </a:r>
            <a:r>
              <a:rPr sz="1600" b="1" u="sng" spc="-265" dirty="0">
                <a:latin typeface="Verdana"/>
                <a:cs typeface="Verdana"/>
              </a:rPr>
              <a:t>E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175" dirty="0">
                <a:latin typeface="Verdana"/>
                <a:cs typeface="Verdana"/>
              </a:rPr>
              <a:t>N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425" dirty="0">
                <a:latin typeface="Verdana"/>
                <a:cs typeface="Verdana"/>
              </a:rPr>
              <a:t>T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430" dirty="0">
                <a:latin typeface="Verdana"/>
                <a:cs typeface="Verdana"/>
              </a:rPr>
              <a:t>I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425" dirty="0">
                <a:latin typeface="Verdana"/>
                <a:cs typeface="Verdana"/>
              </a:rPr>
              <a:t>T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190" dirty="0">
                <a:latin typeface="Verdana"/>
                <a:cs typeface="Verdana"/>
              </a:rPr>
              <a:t>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78</a:t>
            </a:fld>
            <a:endParaRPr spc="85" dirty="0"/>
          </a:p>
        </p:txBody>
      </p:sp>
      <p:sp>
        <p:nvSpPr>
          <p:cNvPr id="5" name="object 5"/>
          <p:cNvSpPr txBox="1"/>
          <p:nvPr/>
        </p:nvSpPr>
        <p:spPr>
          <a:xfrm>
            <a:off x="6192392" y="2314448"/>
            <a:ext cx="261239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8335" algn="l"/>
                <a:tab pos="1802130" algn="l"/>
              </a:tabLst>
            </a:pPr>
            <a:r>
              <a:rPr sz="1600" b="1" u="sng" spc="85" dirty="0">
                <a:latin typeface="Verdana"/>
                <a:cs typeface="Verdana"/>
              </a:rPr>
              <a:t>C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60" dirty="0">
                <a:latin typeface="Verdana"/>
                <a:cs typeface="Verdana"/>
              </a:rPr>
              <a:t>A</a:t>
            </a:r>
            <a:r>
              <a:rPr sz="1600" b="1" u="sng" spc="-260" dirty="0">
                <a:latin typeface="Verdana"/>
                <a:cs typeface="Verdana"/>
              </a:rPr>
              <a:t> </a:t>
            </a:r>
            <a:r>
              <a:rPr sz="1600" b="1" u="sng" spc="-325" dirty="0">
                <a:latin typeface="Verdana"/>
                <a:cs typeface="Verdana"/>
              </a:rPr>
              <a:t>R</a:t>
            </a:r>
            <a:r>
              <a:rPr sz="1600" b="1" u="sng" dirty="0">
                <a:latin typeface="Verdana"/>
                <a:cs typeface="Verdana"/>
              </a:rPr>
              <a:t>	</a:t>
            </a:r>
            <a:r>
              <a:rPr sz="1600" b="1" u="sng" spc="-275" dirty="0">
                <a:latin typeface="Verdana"/>
                <a:cs typeface="Verdana"/>
              </a:rPr>
              <a:t>F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265" dirty="0">
                <a:latin typeface="Verdana"/>
                <a:cs typeface="Verdana"/>
              </a:rPr>
              <a:t>E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60" dirty="0">
                <a:latin typeface="Verdana"/>
                <a:cs typeface="Verdana"/>
              </a:rPr>
              <a:t>A</a:t>
            </a:r>
            <a:r>
              <a:rPr sz="1600" b="1" u="sng" spc="-260" dirty="0">
                <a:latin typeface="Verdana"/>
                <a:cs typeface="Verdana"/>
              </a:rPr>
              <a:t> </a:t>
            </a:r>
            <a:r>
              <a:rPr sz="1600" b="1" u="sng" spc="-420" dirty="0">
                <a:latin typeface="Verdana"/>
                <a:cs typeface="Verdana"/>
              </a:rPr>
              <a:t>T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280" dirty="0">
                <a:latin typeface="Verdana"/>
                <a:cs typeface="Verdana"/>
              </a:rPr>
              <a:t>U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325" dirty="0">
                <a:latin typeface="Verdana"/>
                <a:cs typeface="Verdana"/>
              </a:rPr>
              <a:t>R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265" dirty="0">
                <a:latin typeface="Verdana"/>
                <a:cs typeface="Verdana"/>
              </a:rPr>
              <a:t>E</a:t>
            </a:r>
            <a:r>
              <a:rPr sz="1600" b="1" u="sng" dirty="0">
                <a:latin typeface="Verdana"/>
                <a:cs typeface="Verdana"/>
              </a:rPr>
              <a:t>	</a:t>
            </a:r>
            <a:r>
              <a:rPr sz="1600" b="1" u="sng" spc="-265" dirty="0">
                <a:latin typeface="Verdana"/>
                <a:cs typeface="Verdana"/>
              </a:rPr>
              <a:t>E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175" dirty="0">
                <a:latin typeface="Verdana"/>
                <a:cs typeface="Verdana"/>
              </a:rPr>
              <a:t>N</a:t>
            </a:r>
            <a:r>
              <a:rPr sz="1600" b="1" u="sng" spc="-260" dirty="0">
                <a:latin typeface="Verdana"/>
                <a:cs typeface="Verdana"/>
              </a:rPr>
              <a:t> </a:t>
            </a:r>
            <a:r>
              <a:rPr sz="1600" b="1" u="sng" spc="-420" dirty="0">
                <a:latin typeface="Verdana"/>
                <a:cs typeface="Verdana"/>
              </a:rPr>
              <a:t>T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430" dirty="0">
                <a:latin typeface="Verdana"/>
                <a:cs typeface="Verdana"/>
              </a:rPr>
              <a:t>I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420" dirty="0">
                <a:latin typeface="Verdana"/>
                <a:cs typeface="Verdana"/>
              </a:rPr>
              <a:t>T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190" dirty="0">
                <a:latin typeface="Verdana"/>
                <a:cs typeface="Verdana"/>
              </a:rPr>
              <a:t>Y</a:t>
            </a:r>
            <a:endParaRPr sz="16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72782" y="2678963"/>
          <a:ext cx="9696865" cy="449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130"/>
                <a:gridCol w="932954"/>
                <a:gridCol w="1030052"/>
                <a:gridCol w="800002"/>
                <a:gridCol w="1316014"/>
                <a:gridCol w="1575244"/>
                <a:gridCol w="852131"/>
                <a:gridCol w="1642338"/>
              </a:tblGrid>
              <a:tr h="436092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CHASSIS</a:t>
                      </a:r>
                      <a:r>
                        <a:rPr sz="1100" b="1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NUM</a:t>
                      </a:r>
                      <a:r>
                        <a:rPr sz="1100" b="1" spc="-1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3BC1CC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b="1" spc="-5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100" b="1" spc="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b="1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b="1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-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TION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MA</a:t>
                      </a:r>
                      <a:r>
                        <a:rPr sz="1100" b="1" spc="-5" dirty="0">
                          <a:latin typeface="Verdana"/>
                          <a:cs typeface="Verdana"/>
                        </a:rPr>
                        <a:t>NUFA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CT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100" b="1" spc="-5" dirty="0">
                          <a:latin typeface="Verdana"/>
                          <a:cs typeface="Verdana"/>
                        </a:rPr>
                        <a:t>URER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b="1" spc="-10" dirty="0">
                          <a:latin typeface="Verdana"/>
                          <a:cs typeface="Verdana"/>
                        </a:rPr>
                        <a:t>OD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MI</a:t>
                      </a:r>
                      <a:r>
                        <a:rPr sz="1100" b="1" spc="-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EA</a:t>
                      </a:r>
                      <a:r>
                        <a:rPr sz="1100" b="1" spc="-1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CHASSIS</a:t>
                      </a:r>
                      <a:r>
                        <a:rPr sz="1100" b="1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NUM</a:t>
                      </a:r>
                      <a:r>
                        <a:rPr sz="1100" b="1" spc="-1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3BC1CC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FE</a:t>
                      </a:r>
                      <a:r>
                        <a:rPr sz="1100" b="1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TURE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ID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3BC1CC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FE</a:t>
                      </a:r>
                      <a:r>
                        <a:rPr sz="1100" b="1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TURE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76365296745568432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62SYG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RX450H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7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129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76365296745568432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tr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nd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1591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13847621837653275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61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G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3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I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A4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10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732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76365296745568432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Sate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lli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Na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gat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1464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32178468273647327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N09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BM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W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320D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31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123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76365296745568432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ueto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th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egr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at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41148"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  <a:tr h="250316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71283459735474924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U52X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X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ORD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OCUS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104,123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76365296745568432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100" spc="-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Up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64389"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  <a:tr h="227202">
                <a:tc rowSpan="7" gridSpan="5"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7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200"/>
                        </a:lnSpc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76365296745568432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ts val="1315"/>
                        </a:lnSpc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200"/>
                        </a:lnSpc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Speech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Con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rol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1465"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13847621837653275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tr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nd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1591"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13847621837653275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ueto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th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egr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at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1465"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32178468273647327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tr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nd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1464"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32178468273647327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Sate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lli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Na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gat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1592"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32178468273647327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ueto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th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egr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at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2040"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71283459735474924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tr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nd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465" y="401193"/>
            <a:ext cx="103060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240" dirty="0">
                <a:latin typeface="Cambria"/>
                <a:cs typeface="Cambria"/>
              </a:rPr>
              <a:t>2nd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84705" algn="l"/>
              </a:tabLst>
            </a:pPr>
            <a:r>
              <a:rPr sz="4000" spc="155" dirty="0"/>
              <a:t>No</a:t>
            </a:r>
            <a:r>
              <a:rPr sz="4000" spc="100" dirty="0"/>
              <a:t>r</a:t>
            </a:r>
            <a:r>
              <a:rPr sz="4000" spc="245" dirty="0"/>
              <a:t>mal</a:t>
            </a:r>
            <a:r>
              <a:rPr sz="4000" dirty="0"/>
              <a:t>	</a:t>
            </a:r>
            <a:r>
              <a:rPr sz="4000" spc="245" dirty="0"/>
              <a:t>Fo</a:t>
            </a:r>
            <a:r>
              <a:rPr sz="4000" spc="190" dirty="0"/>
              <a:t>r</a:t>
            </a:r>
            <a:r>
              <a:rPr sz="4000" spc="434" dirty="0"/>
              <a:t>m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405754" y="1044448"/>
            <a:ext cx="4036060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75" dirty="0">
                <a:latin typeface="Verdana"/>
                <a:cs typeface="Verdana"/>
              </a:rPr>
              <a:t>2</a:t>
            </a:r>
            <a:r>
              <a:rPr sz="1400" b="1" spc="-114" dirty="0">
                <a:latin typeface="Verdana"/>
                <a:cs typeface="Verdana"/>
              </a:rPr>
              <a:t>N</a:t>
            </a:r>
            <a:r>
              <a:rPr sz="1400" b="1" spc="-235" dirty="0">
                <a:latin typeface="Verdana"/>
                <a:cs typeface="Verdana"/>
              </a:rPr>
              <a:t>F</a:t>
            </a:r>
            <a:r>
              <a:rPr sz="1400" b="1" spc="-55" dirty="0">
                <a:latin typeface="Verdana"/>
                <a:cs typeface="Verdana"/>
              </a:rPr>
              <a:t> </a:t>
            </a:r>
            <a:r>
              <a:rPr sz="1400" b="1" spc="-145" dirty="0">
                <a:latin typeface="Verdana"/>
                <a:cs typeface="Verdana"/>
              </a:rPr>
              <a:t>D</a:t>
            </a:r>
            <a:r>
              <a:rPr sz="1400" b="1" spc="-190" dirty="0">
                <a:latin typeface="Verdana"/>
                <a:cs typeface="Verdana"/>
              </a:rPr>
              <a:t>E</a:t>
            </a:r>
            <a:r>
              <a:rPr sz="1400" b="1" spc="-204" dirty="0">
                <a:latin typeface="Verdana"/>
                <a:cs typeface="Verdana"/>
              </a:rPr>
              <a:t>F</a:t>
            </a:r>
            <a:r>
              <a:rPr sz="1400" b="1" spc="-350" dirty="0">
                <a:latin typeface="Verdana"/>
                <a:cs typeface="Verdana"/>
              </a:rPr>
              <a:t>I</a:t>
            </a:r>
            <a:r>
              <a:rPr sz="1400" b="1" spc="-125" dirty="0">
                <a:latin typeface="Verdana"/>
                <a:cs typeface="Verdana"/>
              </a:rPr>
              <a:t>N</a:t>
            </a:r>
            <a:r>
              <a:rPr sz="1400" b="1" spc="-350" dirty="0">
                <a:latin typeface="Verdana"/>
                <a:cs typeface="Verdana"/>
              </a:rPr>
              <a:t>ITI</a:t>
            </a:r>
            <a:r>
              <a:rPr sz="1400" b="1" spc="0" dirty="0">
                <a:latin typeface="Verdana"/>
                <a:cs typeface="Verdana"/>
              </a:rPr>
              <a:t>O</a:t>
            </a:r>
            <a:r>
              <a:rPr sz="1400" b="1" spc="-125" dirty="0">
                <a:latin typeface="Verdana"/>
                <a:cs typeface="Verdana"/>
              </a:rPr>
              <a:t>N</a:t>
            </a:r>
            <a:r>
              <a:rPr sz="1400" b="1" spc="-170" dirty="0"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110" dirty="0">
                <a:solidFill>
                  <a:srgbClr val="D11F2E"/>
                </a:solidFill>
                <a:latin typeface="Verdana"/>
                <a:cs typeface="Verdana"/>
              </a:rPr>
              <a:t>C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TI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37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80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V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85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6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F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90" dirty="0">
                <a:solidFill>
                  <a:srgbClr val="D11F2E"/>
                </a:solidFill>
                <a:latin typeface="Verdana"/>
                <a:cs typeface="Verdana"/>
              </a:rPr>
              <a:t>W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37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35" dirty="0">
                <a:solidFill>
                  <a:srgbClr val="D11F2E"/>
                </a:solidFill>
                <a:latin typeface="Verdana"/>
                <a:cs typeface="Verdana"/>
              </a:rPr>
              <a:t>B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110" dirty="0">
                <a:solidFill>
                  <a:srgbClr val="D11F2E"/>
                </a:solidFill>
                <a:latin typeface="Verdana"/>
                <a:cs typeface="Verdana"/>
              </a:rPr>
              <a:t>C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RR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100" dirty="0">
                <a:solidFill>
                  <a:srgbClr val="D11F2E"/>
                </a:solidFill>
                <a:latin typeface="Verdana"/>
                <a:cs typeface="Verdana"/>
              </a:rPr>
              <a:t>C</a:t>
            </a:r>
            <a:r>
              <a:rPr sz="1400" b="1" spc="-37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TT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35" dirty="0">
                <a:solidFill>
                  <a:srgbClr val="D11F2E"/>
                </a:solidFill>
                <a:latin typeface="Verdana"/>
                <a:cs typeface="Verdana"/>
              </a:rPr>
              <a:t>B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9022" y="3400805"/>
            <a:ext cx="2014855" cy="2013585"/>
          </a:xfrm>
          <a:prstGeom prst="rect">
            <a:avLst/>
          </a:prstGeom>
          <a:ln w="38100">
            <a:solidFill>
              <a:srgbClr val="D11F2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42570" marR="236854" algn="ctr">
              <a:lnSpc>
                <a:spcPts val="1939"/>
              </a:lnSpc>
              <a:spcBef>
                <a:spcPts val="1055"/>
              </a:spcBef>
            </a:pPr>
            <a:r>
              <a:rPr sz="1800" i="1" spc="-30" dirty="0">
                <a:latin typeface="Georgia"/>
                <a:cs typeface="Georgia"/>
              </a:rPr>
              <a:t>Fo</a:t>
            </a:r>
            <a:r>
              <a:rPr sz="1800" i="1" spc="-20" dirty="0">
                <a:latin typeface="Georgia"/>
                <a:cs typeface="Georgia"/>
              </a:rPr>
              <a:t>r</a:t>
            </a:r>
            <a:r>
              <a:rPr sz="1800" i="1" spc="105" dirty="0">
                <a:latin typeface="Georgia"/>
                <a:cs typeface="Georgia"/>
              </a:rPr>
              <a:t> </a:t>
            </a:r>
            <a:r>
              <a:rPr sz="1800" i="1" spc="90" dirty="0">
                <a:latin typeface="Georgia"/>
                <a:cs typeface="Georgia"/>
              </a:rPr>
              <a:t>e</a:t>
            </a:r>
            <a:r>
              <a:rPr sz="1800" i="1" spc="70" dirty="0">
                <a:latin typeface="Georgia"/>
                <a:cs typeface="Georgia"/>
              </a:rPr>
              <a:t>ach</a:t>
            </a:r>
            <a:r>
              <a:rPr sz="1800" i="1" spc="125" dirty="0">
                <a:latin typeface="Georgia"/>
                <a:cs typeface="Georgia"/>
              </a:rPr>
              <a:t> </a:t>
            </a:r>
            <a:r>
              <a:rPr sz="1800" i="1" spc="30" dirty="0">
                <a:latin typeface="Georgia"/>
                <a:cs typeface="Georgia"/>
              </a:rPr>
              <a:t>no</a:t>
            </a:r>
            <a:r>
              <a:rPr sz="1800" i="1" spc="40" dirty="0">
                <a:latin typeface="Georgia"/>
                <a:cs typeface="Georgia"/>
              </a:rPr>
              <a:t>n</a:t>
            </a:r>
            <a:r>
              <a:rPr sz="1800" i="1" spc="-100" dirty="0">
                <a:latin typeface="Georgia"/>
                <a:cs typeface="Georgia"/>
              </a:rPr>
              <a:t>-</a:t>
            </a:r>
            <a:r>
              <a:rPr sz="1800" i="1" spc="-65" dirty="0">
                <a:latin typeface="Georgia"/>
                <a:cs typeface="Georgia"/>
              </a:rPr>
              <a:t> </a:t>
            </a:r>
            <a:r>
              <a:rPr sz="1800" i="1" spc="95" dirty="0">
                <a:latin typeface="Georgia"/>
                <a:cs typeface="Georgia"/>
              </a:rPr>
              <a:t>ke</a:t>
            </a:r>
            <a:r>
              <a:rPr sz="1800" i="1" spc="114" dirty="0">
                <a:latin typeface="Georgia"/>
                <a:cs typeface="Georgia"/>
              </a:rPr>
              <a:t>y</a:t>
            </a:r>
            <a:r>
              <a:rPr sz="1800" i="1" spc="90" dirty="0">
                <a:latin typeface="Georgia"/>
                <a:cs typeface="Georgia"/>
              </a:rPr>
              <a:t> </a:t>
            </a:r>
            <a:r>
              <a:rPr sz="1800" i="1" spc="55" dirty="0">
                <a:latin typeface="Georgia"/>
                <a:cs typeface="Georgia"/>
              </a:rPr>
              <a:t>a</a:t>
            </a:r>
            <a:r>
              <a:rPr sz="1800" i="1" spc="-40" dirty="0">
                <a:latin typeface="Georgia"/>
                <a:cs typeface="Georgia"/>
              </a:rPr>
              <a:t>t</a:t>
            </a:r>
            <a:r>
              <a:rPr sz="1800" i="1" spc="-30" dirty="0">
                <a:latin typeface="Georgia"/>
                <a:cs typeface="Georgia"/>
              </a:rPr>
              <a:t>t</a:t>
            </a:r>
            <a:r>
              <a:rPr sz="1800" i="1" spc="-100" dirty="0">
                <a:latin typeface="Georgia"/>
                <a:cs typeface="Georgia"/>
              </a:rPr>
              <a:t>r</a:t>
            </a:r>
            <a:r>
              <a:rPr sz="1800" i="1" spc="-50" dirty="0">
                <a:latin typeface="Georgia"/>
                <a:cs typeface="Georgia"/>
              </a:rPr>
              <a:t>i</a:t>
            </a:r>
            <a:r>
              <a:rPr sz="1800" i="1" spc="75" dirty="0">
                <a:latin typeface="Georgia"/>
                <a:cs typeface="Georgia"/>
              </a:rPr>
              <a:t>b</a:t>
            </a:r>
            <a:r>
              <a:rPr sz="1800" i="1" spc="90" dirty="0">
                <a:latin typeface="Georgia"/>
                <a:cs typeface="Georgia"/>
              </a:rPr>
              <a:t>u</a:t>
            </a:r>
            <a:r>
              <a:rPr sz="1800" i="1" spc="-30" dirty="0">
                <a:latin typeface="Georgia"/>
                <a:cs typeface="Georgia"/>
              </a:rPr>
              <a:t>t</a:t>
            </a:r>
            <a:r>
              <a:rPr sz="1800" i="1" spc="120" dirty="0">
                <a:latin typeface="Georgia"/>
                <a:cs typeface="Georgia"/>
              </a:rPr>
              <a:t>e</a:t>
            </a:r>
            <a:endParaRPr sz="1800">
              <a:latin typeface="Georgia"/>
              <a:cs typeface="Georgia"/>
            </a:endParaRPr>
          </a:p>
          <a:p>
            <a:pPr marL="182880" marR="176530" indent="-2540" algn="ctr">
              <a:lnSpc>
                <a:spcPts val="1510"/>
              </a:lnSpc>
              <a:spcBef>
                <a:spcPts val="780"/>
              </a:spcBef>
            </a:pPr>
            <a:r>
              <a:rPr sz="1400" i="1" spc="-90" dirty="0">
                <a:latin typeface="Georgia"/>
                <a:cs typeface="Georgia"/>
              </a:rPr>
              <a:t>(i</a:t>
            </a:r>
            <a:r>
              <a:rPr sz="1400" i="1" spc="60" dirty="0">
                <a:latin typeface="Georgia"/>
                <a:cs typeface="Georgia"/>
              </a:rPr>
              <a:t>.e.</a:t>
            </a:r>
            <a:r>
              <a:rPr sz="1400" i="1" spc="85" dirty="0">
                <a:latin typeface="Georgia"/>
                <a:cs typeface="Georgia"/>
              </a:rPr>
              <a:t> 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-5" dirty="0">
                <a:latin typeface="Georgia"/>
                <a:cs typeface="Georgia"/>
              </a:rPr>
              <a:t>ot</a:t>
            </a:r>
            <a:r>
              <a:rPr sz="1400" i="1" spc="70" dirty="0">
                <a:latin typeface="Georgia"/>
                <a:cs typeface="Georgia"/>
              </a:rPr>
              <a:t> </a:t>
            </a:r>
            <a:r>
              <a:rPr sz="1400" i="1" spc="65" dirty="0">
                <a:latin typeface="Georgia"/>
                <a:cs typeface="Georgia"/>
              </a:rPr>
              <a:t>a</a:t>
            </a:r>
            <a:r>
              <a:rPr sz="1400" i="1" spc="70" dirty="0">
                <a:latin typeface="Georgia"/>
                <a:cs typeface="Georgia"/>
              </a:rPr>
              <a:t> </a:t>
            </a:r>
            <a:r>
              <a:rPr sz="1400" i="1" spc="-35" dirty="0">
                <a:latin typeface="Georgia"/>
                <a:cs typeface="Georgia"/>
              </a:rPr>
              <a:t>pr</a:t>
            </a:r>
            <a:r>
              <a:rPr sz="1400" i="1" spc="-45" dirty="0">
                <a:latin typeface="Georgia"/>
                <a:cs typeface="Georgia"/>
              </a:rPr>
              <a:t>i</a:t>
            </a:r>
            <a:r>
              <a:rPr sz="1400" i="1" spc="-25" dirty="0">
                <a:latin typeface="Georgia"/>
                <a:cs typeface="Georgia"/>
              </a:rPr>
              <a:t>m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75" dirty="0">
                <a:latin typeface="Georgia"/>
                <a:cs typeface="Georgia"/>
              </a:rPr>
              <a:t>r</a:t>
            </a:r>
            <a:r>
              <a:rPr sz="1400" i="1" spc="40" dirty="0">
                <a:latin typeface="Georgia"/>
                <a:cs typeface="Georgia"/>
              </a:rPr>
              <a:t>y,</a:t>
            </a:r>
            <a:r>
              <a:rPr sz="1400" i="1" spc="35" dirty="0">
                <a:latin typeface="Georgia"/>
                <a:cs typeface="Georgia"/>
              </a:rPr>
              <a:t> </a:t>
            </a:r>
            <a:r>
              <a:rPr sz="1400" i="1" spc="50" dirty="0">
                <a:latin typeface="Georgia"/>
                <a:cs typeface="Georgia"/>
              </a:rPr>
              <a:t>f</a:t>
            </a:r>
            <a:r>
              <a:rPr sz="1400" i="1" spc="-10" dirty="0">
                <a:latin typeface="Georgia"/>
                <a:cs typeface="Georgia"/>
              </a:rPr>
              <a:t>o</a:t>
            </a:r>
            <a:r>
              <a:rPr sz="1400" i="1" spc="5" dirty="0">
                <a:latin typeface="Georgia"/>
                <a:cs typeface="Georgia"/>
              </a:rPr>
              <a:t>r</a:t>
            </a:r>
            <a:r>
              <a:rPr sz="1400" i="1" spc="-10" dirty="0">
                <a:latin typeface="Georgia"/>
                <a:cs typeface="Georgia"/>
              </a:rPr>
              <a:t>e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-20" dirty="0">
                <a:latin typeface="Georgia"/>
                <a:cs typeface="Georgia"/>
              </a:rPr>
              <a:t>g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60" dirty="0">
                <a:latin typeface="Georgia"/>
                <a:cs typeface="Georgia"/>
              </a:rPr>
              <a:t> </a:t>
            </a:r>
            <a:r>
              <a:rPr sz="1400" i="1" spc="-50" dirty="0">
                <a:latin typeface="Georgia"/>
                <a:cs typeface="Georgia"/>
              </a:rPr>
              <a:t>o</a:t>
            </a:r>
            <a:r>
              <a:rPr sz="1400" i="1" spc="-40" dirty="0">
                <a:latin typeface="Georgia"/>
                <a:cs typeface="Georgia"/>
              </a:rPr>
              <a:t>r</a:t>
            </a:r>
            <a:r>
              <a:rPr sz="1400" i="1" spc="70" dirty="0">
                <a:latin typeface="Georgia"/>
                <a:cs typeface="Georgia"/>
              </a:rPr>
              <a:t> 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10" dirty="0">
                <a:latin typeface="Georgia"/>
                <a:cs typeface="Georgia"/>
              </a:rPr>
              <a:t>l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15" dirty="0">
                <a:latin typeface="Georgia"/>
                <a:cs typeface="Georgia"/>
              </a:rPr>
              <a:t>ern</a:t>
            </a:r>
            <a:r>
              <a:rPr sz="1400" i="1" spc="45" dirty="0">
                <a:latin typeface="Georgia"/>
                <a:cs typeface="Georgia"/>
              </a:rPr>
              <a:t>a</a:t>
            </a:r>
            <a:r>
              <a:rPr sz="1400" i="1" spc="-20" dirty="0">
                <a:latin typeface="Georgia"/>
                <a:cs typeface="Georgia"/>
              </a:rPr>
              <a:t>t</a:t>
            </a:r>
            <a:r>
              <a:rPr sz="1400" i="1" spc="95" dirty="0">
                <a:latin typeface="Georgia"/>
                <a:cs typeface="Georgia"/>
              </a:rPr>
              <a:t>e</a:t>
            </a:r>
            <a:r>
              <a:rPr sz="1400" i="1" spc="45" dirty="0">
                <a:latin typeface="Georgia"/>
                <a:cs typeface="Georgia"/>
              </a:rPr>
              <a:t> </a:t>
            </a:r>
            <a:r>
              <a:rPr sz="1400" i="1" spc="95" dirty="0">
                <a:latin typeface="Georgia"/>
                <a:cs typeface="Georgia"/>
              </a:rPr>
              <a:t>ke</a:t>
            </a:r>
            <a:r>
              <a:rPr sz="1400" i="1" spc="40" dirty="0">
                <a:latin typeface="Georgia"/>
                <a:cs typeface="Georgia"/>
              </a:rPr>
              <a:t>y</a:t>
            </a:r>
            <a:r>
              <a:rPr sz="1400" i="1" spc="-135" dirty="0">
                <a:latin typeface="Georgia"/>
                <a:cs typeface="Georgia"/>
              </a:rPr>
              <a:t>)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8065" y="3397758"/>
            <a:ext cx="2019300" cy="2019300"/>
          </a:xfrm>
          <a:prstGeom prst="rect">
            <a:avLst/>
          </a:prstGeom>
          <a:ln w="38100">
            <a:solidFill>
              <a:srgbClr val="D11F2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500">
              <a:latin typeface="Times New Roman"/>
              <a:cs typeface="Times New Roman"/>
            </a:endParaRPr>
          </a:p>
          <a:p>
            <a:pPr marL="151130" marR="145415" indent="5715" algn="ctr">
              <a:lnSpc>
                <a:spcPct val="90000"/>
              </a:lnSpc>
            </a:pPr>
            <a:r>
              <a:rPr sz="1800" i="1" spc="-15" dirty="0">
                <a:latin typeface="Georgia"/>
                <a:cs typeface="Georgia"/>
              </a:rPr>
              <a:t>T</a:t>
            </a:r>
            <a:r>
              <a:rPr sz="1800" i="1" spc="100" dirty="0">
                <a:latin typeface="Georgia"/>
                <a:cs typeface="Georgia"/>
              </a:rPr>
              <a:t>est</a:t>
            </a:r>
            <a:r>
              <a:rPr sz="1800" i="1" spc="75" dirty="0">
                <a:latin typeface="Georgia"/>
                <a:cs typeface="Georgia"/>
              </a:rPr>
              <a:t> </a:t>
            </a:r>
            <a:r>
              <a:rPr sz="1800" i="1" spc="-60" dirty="0">
                <a:latin typeface="Georgia"/>
                <a:cs typeface="Georgia"/>
              </a:rPr>
              <a:t>i</a:t>
            </a:r>
            <a:r>
              <a:rPr sz="1800" i="1" spc="15" dirty="0">
                <a:latin typeface="Georgia"/>
                <a:cs typeface="Georgia"/>
              </a:rPr>
              <a:t>f</a:t>
            </a:r>
            <a:r>
              <a:rPr sz="1800" i="1" spc="114" dirty="0">
                <a:latin typeface="Georgia"/>
                <a:cs typeface="Georgia"/>
              </a:rPr>
              <a:t> </a:t>
            </a:r>
            <a:r>
              <a:rPr sz="1800" i="1" spc="-50" dirty="0">
                <a:latin typeface="Georgia"/>
                <a:cs typeface="Georgia"/>
              </a:rPr>
              <a:t>i</a:t>
            </a:r>
            <a:r>
              <a:rPr sz="1800" i="1" spc="-15" dirty="0">
                <a:latin typeface="Georgia"/>
                <a:cs typeface="Georgia"/>
              </a:rPr>
              <a:t>t</a:t>
            </a:r>
            <a:r>
              <a:rPr sz="1800" i="1" spc="-10" dirty="0">
                <a:latin typeface="Georgia"/>
                <a:cs typeface="Georgia"/>
              </a:rPr>
              <a:t> </a:t>
            </a:r>
            <a:r>
              <a:rPr sz="1800" i="1" spc="105" dirty="0">
                <a:latin typeface="Georgia"/>
                <a:cs typeface="Georgia"/>
              </a:rPr>
              <a:t>depends</a:t>
            </a:r>
            <a:r>
              <a:rPr sz="1800" i="1" spc="45" dirty="0">
                <a:latin typeface="Georgia"/>
                <a:cs typeface="Georgia"/>
              </a:rPr>
              <a:t> </a:t>
            </a:r>
            <a:r>
              <a:rPr sz="1800" b="1" i="1" spc="125" dirty="0">
                <a:latin typeface="Cambria"/>
                <a:cs typeface="Cambria"/>
              </a:rPr>
              <a:t>entirel</a:t>
            </a:r>
            <a:r>
              <a:rPr sz="1800" b="1" i="1" spc="155" dirty="0">
                <a:latin typeface="Cambria"/>
                <a:cs typeface="Cambria"/>
              </a:rPr>
              <a:t>y</a:t>
            </a:r>
            <a:r>
              <a:rPr sz="1800" b="1" i="1" spc="140" dirty="0">
                <a:latin typeface="Cambria"/>
                <a:cs typeface="Cambria"/>
              </a:rPr>
              <a:t> </a:t>
            </a:r>
            <a:r>
              <a:rPr sz="1800" i="1" spc="20" dirty="0">
                <a:latin typeface="Georgia"/>
                <a:cs typeface="Georgia"/>
              </a:rPr>
              <a:t>o</a:t>
            </a:r>
            <a:r>
              <a:rPr sz="1800" i="1" spc="30" dirty="0">
                <a:latin typeface="Georgia"/>
                <a:cs typeface="Georgia"/>
              </a:rPr>
              <a:t>n</a:t>
            </a:r>
            <a:r>
              <a:rPr sz="1800" i="1" spc="105" dirty="0">
                <a:latin typeface="Georgia"/>
                <a:cs typeface="Georgia"/>
              </a:rPr>
              <a:t> </a:t>
            </a:r>
            <a:r>
              <a:rPr sz="1800" i="1" spc="-70" dirty="0">
                <a:latin typeface="Georgia"/>
                <a:cs typeface="Georgia"/>
              </a:rPr>
              <a:t>t</a:t>
            </a:r>
            <a:r>
              <a:rPr sz="1800" i="1" spc="105" dirty="0">
                <a:latin typeface="Georgia"/>
                <a:cs typeface="Georgia"/>
              </a:rPr>
              <a:t>he</a:t>
            </a:r>
            <a:r>
              <a:rPr sz="1800" i="1" spc="45" dirty="0">
                <a:latin typeface="Georgia"/>
                <a:cs typeface="Georgia"/>
              </a:rPr>
              <a:t> </a:t>
            </a:r>
            <a:r>
              <a:rPr sz="1800" i="1" spc="-45" dirty="0">
                <a:latin typeface="Georgia"/>
                <a:cs typeface="Georgia"/>
              </a:rPr>
              <a:t>pr</a:t>
            </a:r>
            <a:r>
              <a:rPr sz="1800" i="1" spc="-50" dirty="0">
                <a:latin typeface="Georgia"/>
                <a:cs typeface="Georgia"/>
              </a:rPr>
              <a:t>i</a:t>
            </a:r>
            <a:r>
              <a:rPr sz="1800" i="1" spc="-15" dirty="0">
                <a:latin typeface="Georgia"/>
                <a:cs typeface="Georgia"/>
              </a:rPr>
              <a:t>m</a:t>
            </a:r>
            <a:r>
              <a:rPr sz="1800" i="1" spc="55" dirty="0">
                <a:latin typeface="Georgia"/>
                <a:cs typeface="Georgia"/>
              </a:rPr>
              <a:t>a</a:t>
            </a:r>
            <a:r>
              <a:rPr sz="1800" i="1" spc="-100" dirty="0">
                <a:latin typeface="Georgia"/>
                <a:cs typeface="Georgia"/>
              </a:rPr>
              <a:t>r</a:t>
            </a:r>
            <a:r>
              <a:rPr sz="1800" i="1" spc="70" dirty="0">
                <a:latin typeface="Georgia"/>
                <a:cs typeface="Georgia"/>
              </a:rPr>
              <a:t>y</a:t>
            </a:r>
            <a:r>
              <a:rPr sz="1800" i="1" spc="140" dirty="0">
                <a:latin typeface="Georgia"/>
                <a:cs typeface="Georgia"/>
              </a:rPr>
              <a:t> </a:t>
            </a:r>
            <a:r>
              <a:rPr sz="1800" i="1" spc="100" dirty="0">
                <a:latin typeface="Georgia"/>
                <a:cs typeface="Georgia"/>
              </a:rPr>
              <a:t>key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1681" y="3400805"/>
            <a:ext cx="2013585" cy="2013585"/>
          </a:xfrm>
          <a:prstGeom prst="rect">
            <a:avLst/>
          </a:prstGeom>
          <a:ln w="38100">
            <a:solidFill>
              <a:srgbClr val="D11F2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53035" marR="141605" indent="-4445" algn="ctr">
              <a:lnSpc>
                <a:spcPts val="1939"/>
              </a:lnSpc>
            </a:pPr>
            <a:r>
              <a:rPr sz="1800" i="1" spc="-60" dirty="0">
                <a:latin typeface="Cambria"/>
                <a:cs typeface="Cambria"/>
              </a:rPr>
              <a:t>I</a:t>
            </a:r>
            <a:r>
              <a:rPr sz="1800" i="1" spc="85" dirty="0">
                <a:latin typeface="Cambria"/>
                <a:cs typeface="Cambria"/>
              </a:rPr>
              <a:t>f</a:t>
            </a:r>
            <a:r>
              <a:rPr sz="1800" i="1" dirty="0">
                <a:latin typeface="Cambria"/>
                <a:cs typeface="Cambria"/>
              </a:rPr>
              <a:t> </a:t>
            </a:r>
            <a:r>
              <a:rPr sz="1800" i="1" spc="-195" dirty="0">
                <a:latin typeface="Cambria"/>
                <a:cs typeface="Cambria"/>
              </a:rPr>
              <a:t> </a:t>
            </a:r>
            <a:r>
              <a:rPr sz="1800" i="1" spc="-10" dirty="0">
                <a:latin typeface="Cambria"/>
                <a:cs typeface="Cambria"/>
              </a:rPr>
              <a:t>it</a:t>
            </a:r>
            <a:r>
              <a:rPr sz="1800" i="1" spc="150" dirty="0">
                <a:latin typeface="Cambria"/>
                <a:cs typeface="Cambria"/>
              </a:rPr>
              <a:t> </a:t>
            </a:r>
            <a:r>
              <a:rPr sz="1800" i="1" spc="140" dirty="0">
                <a:latin typeface="Cambria"/>
                <a:cs typeface="Cambria"/>
              </a:rPr>
              <a:t>doesn’</a:t>
            </a:r>
            <a:r>
              <a:rPr sz="1800" i="1" spc="60" dirty="0">
                <a:latin typeface="Cambria"/>
                <a:cs typeface="Cambria"/>
              </a:rPr>
              <a:t>t</a:t>
            </a:r>
            <a:r>
              <a:rPr sz="1800" i="1" spc="180" dirty="0">
                <a:latin typeface="Cambria"/>
                <a:cs typeface="Cambria"/>
              </a:rPr>
              <a:t>,</a:t>
            </a:r>
            <a:r>
              <a:rPr sz="1800" i="1" spc="200" dirty="0">
                <a:latin typeface="Cambria"/>
                <a:cs typeface="Cambria"/>
              </a:rPr>
              <a:t> </a:t>
            </a:r>
            <a:r>
              <a:rPr sz="1800" i="1" spc="-25" dirty="0">
                <a:latin typeface="Georgia"/>
                <a:cs typeface="Georgia"/>
              </a:rPr>
              <a:t>m</a:t>
            </a:r>
            <a:r>
              <a:rPr sz="1800" i="1" spc="40" dirty="0">
                <a:latin typeface="Georgia"/>
                <a:cs typeface="Georgia"/>
              </a:rPr>
              <a:t>ove</a:t>
            </a:r>
            <a:r>
              <a:rPr sz="1800" i="1" spc="140" dirty="0">
                <a:latin typeface="Georgia"/>
                <a:cs typeface="Georgia"/>
              </a:rPr>
              <a:t> </a:t>
            </a:r>
            <a:r>
              <a:rPr sz="1800" i="1" spc="-50" dirty="0">
                <a:latin typeface="Georgia"/>
                <a:cs typeface="Georgia"/>
              </a:rPr>
              <a:t>i</a:t>
            </a:r>
            <a:r>
              <a:rPr sz="1800" i="1" spc="-15" dirty="0">
                <a:latin typeface="Georgia"/>
                <a:cs typeface="Georgia"/>
              </a:rPr>
              <a:t>t</a:t>
            </a:r>
            <a:r>
              <a:rPr sz="1800" i="1" spc="100" dirty="0">
                <a:latin typeface="Georgia"/>
                <a:cs typeface="Georgia"/>
              </a:rPr>
              <a:t> </a:t>
            </a:r>
            <a:r>
              <a:rPr sz="1800" i="1" spc="20" dirty="0">
                <a:latin typeface="Georgia"/>
                <a:cs typeface="Georgia"/>
              </a:rPr>
              <a:t>out</a:t>
            </a:r>
            <a:r>
              <a:rPr sz="1800" i="1" spc="100" dirty="0">
                <a:latin typeface="Georgia"/>
                <a:cs typeface="Georgia"/>
              </a:rPr>
              <a:t> </a:t>
            </a:r>
            <a:r>
              <a:rPr sz="1800" i="1" spc="-65" dirty="0">
                <a:latin typeface="Georgia"/>
                <a:cs typeface="Georgia"/>
              </a:rPr>
              <a:t>t</a:t>
            </a:r>
            <a:r>
              <a:rPr sz="1800" i="1" spc="5" dirty="0">
                <a:latin typeface="Georgia"/>
                <a:cs typeface="Georgia"/>
              </a:rPr>
              <a:t>o</a:t>
            </a:r>
            <a:r>
              <a:rPr sz="1800" i="1" spc="150" dirty="0">
                <a:latin typeface="Georgia"/>
                <a:cs typeface="Georgia"/>
              </a:rPr>
              <a:t> </a:t>
            </a:r>
            <a:r>
              <a:rPr sz="1800" i="1" spc="80" dirty="0">
                <a:latin typeface="Georgia"/>
                <a:cs typeface="Georgia"/>
              </a:rPr>
              <a:t>a</a:t>
            </a:r>
            <a:r>
              <a:rPr sz="1800" i="1" spc="35" dirty="0">
                <a:latin typeface="Georgia"/>
                <a:cs typeface="Georgia"/>
              </a:rPr>
              <a:t> </a:t>
            </a:r>
            <a:r>
              <a:rPr sz="1800" i="1" spc="90" dirty="0">
                <a:latin typeface="Georgia"/>
                <a:cs typeface="Georgia"/>
              </a:rPr>
              <a:t>n</a:t>
            </a:r>
            <a:r>
              <a:rPr sz="1800" i="1" spc="80" dirty="0">
                <a:latin typeface="Georgia"/>
                <a:cs typeface="Georgia"/>
              </a:rPr>
              <a:t>e</a:t>
            </a:r>
            <a:r>
              <a:rPr sz="1800" i="1" spc="105" dirty="0">
                <a:latin typeface="Georgia"/>
                <a:cs typeface="Georgia"/>
              </a:rPr>
              <a:t>w</a:t>
            </a:r>
            <a:r>
              <a:rPr sz="1800" i="1" spc="90" dirty="0">
                <a:latin typeface="Georgia"/>
                <a:cs typeface="Georgia"/>
              </a:rPr>
              <a:t> </a:t>
            </a:r>
            <a:r>
              <a:rPr sz="1800" i="1" spc="60" dirty="0">
                <a:latin typeface="Georgia"/>
                <a:cs typeface="Georgia"/>
              </a:rPr>
              <a:t>en</a:t>
            </a:r>
            <a:r>
              <a:rPr sz="1800" i="1" dirty="0">
                <a:latin typeface="Georgia"/>
                <a:cs typeface="Georgia"/>
              </a:rPr>
              <a:t>t</a:t>
            </a:r>
            <a:r>
              <a:rPr sz="1800" i="1" spc="-50" dirty="0">
                <a:latin typeface="Georgia"/>
                <a:cs typeface="Georgia"/>
              </a:rPr>
              <a:t>i</a:t>
            </a:r>
            <a:r>
              <a:rPr sz="1800" i="1" spc="-30" dirty="0">
                <a:latin typeface="Georgia"/>
                <a:cs typeface="Georgia"/>
              </a:rPr>
              <a:t>t</a:t>
            </a:r>
            <a:r>
              <a:rPr sz="1800" i="1" spc="70" dirty="0">
                <a:latin typeface="Georgia"/>
                <a:cs typeface="Georgia"/>
              </a:rPr>
              <a:t>y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75303" y="4044696"/>
            <a:ext cx="520065" cy="725805"/>
          </a:xfrm>
          <a:custGeom>
            <a:avLst/>
            <a:gdLst/>
            <a:ahLst/>
            <a:cxnLst/>
            <a:rect l="l" t="t" r="r" b="b"/>
            <a:pathLst>
              <a:path w="520064" h="725804">
                <a:moveTo>
                  <a:pt x="259842" y="0"/>
                </a:moveTo>
                <a:lnTo>
                  <a:pt x="0" y="0"/>
                </a:lnTo>
                <a:lnTo>
                  <a:pt x="259842" y="362711"/>
                </a:lnTo>
                <a:lnTo>
                  <a:pt x="0" y="725423"/>
                </a:lnTo>
                <a:lnTo>
                  <a:pt x="259842" y="725423"/>
                </a:lnTo>
                <a:lnTo>
                  <a:pt x="519684" y="362711"/>
                </a:lnTo>
                <a:lnTo>
                  <a:pt x="259842" y="0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98919" y="4044696"/>
            <a:ext cx="518159" cy="725805"/>
          </a:xfrm>
          <a:custGeom>
            <a:avLst/>
            <a:gdLst/>
            <a:ahLst/>
            <a:cxnLst/>
            <a:rect l="l" t="t" r="r" b="b"/>
            <a:pathLst>
              <a:path w="518159" h="725804">
                <a:moveTo>
                  <a:pt x="259079" y="0"/>
                </a:moveTo>
                <a:lnTo>
                  <a:pt x="0" y="0"/>
                </a:lnTo>
                <a:lnTo>
                  <a:pt x="259079" y="362711"/>
                </a:lnTo>
                <a:lnTo>
                  <a:pt x="0" y="725423"/>
                </a:lnTo>
                <a:lnTo>
                  <a:pt x="259079" y="725423"/>
                </a:lnTo>
                <a:lnTo>
                  <a:pt x="518159" y="362711"/>
                </a:lnTo>
                <a:lnTo>
                  <a:pt x="259079" y="0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79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250" dirty="0"/>
              <a:t>Metadata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3641597" y="3329178"/>
            <a:ext cx="1635760" cy="1635760"/>
          </a:xfrm>
          <a:custGeom>
            <a:avLst/>
            <a:gdLst/>
            <a:ahLst/>
            <a:cxnLst/>
            <a:rect l="l" t="t" r="r" b="b"/>
            <a:pathLst>
              <a:path w="1635760" h="1635760">
                <a:moveTo>
                  <a:pt x="817626" y="0"/>
                </a:moveTo>
                <a:lnTo>
                  <a:pt x="769579" y="1387"/>
                </a:lnTo>
                <a:lnTo>
                  <a:pt x="722264" y="5500"/>
                </a:lnTo>
                <a:lnTo>
                  <a:pt x="675757" y="12260"/>
                </a:lnTo>
                <a:lnTo>
                  <a:pt x="630136" y="21591"/>
                </a:lnTo>
                <a:lnTo>
                  <a:pt x="585476" y="33417"/>
                </a:lnTo>
                <a:lnTo>
                  <a:pt x="541854" y="47661"/>
                </a:lnTo>
                <a:lnTo>
                  <a:pt x="499348" y="64246"/>
                </a:lnTo>
                <a:lnTo>
                  <a:pt x="458033" y="83095"/>
                </a:lnTo>
                <a:lnTo>
                  <a:pt x="417986" y="104133"/>
                </a:lnTo>
                <a:lnTo>
                  <a:pt x="379284" y="127282"/>
                </a:lnTo>
                <a:lnTo>
                  <a:pt x="342004" y="152465"/>
                </a:lnTo>
                <a:lnTo>
                  <a:pt x="306221" y="179607"/>
                </a:lnTo>
                <a:lnTo>
                  <a:pt x="272014" y="208630"/>
                </a:lnTo>
                <a:lnTo>
                  <a:pt x="239458" y="239458"/>
                </a:lnTo>
                <a:lnTo>
                  <a:pt x="208630" y="272014"/>
                </a:lnTo>
                <a:lnTo>
                  <a:pt x="179607" y="306221"/>
                </a:lnTo>
                <a:lnTo>
                  <a:pt x="152465" y="342004"/>
                </a:lnTo>
                <a:lnTo>
                  <a:pt x="127282" y="379284"/>
                </a:lnTo>
                <a:lnTo>
                  <a:pt x="104133" y="417986"/>
                </a:lnTo>
                <a:lnTo>
                  <a:pt x="83095" y="458033"/>
                </a:lnTo>
                <a:lnTo>
                  <a:pt x="64246" y="499348"/>
                </a:lnTo>
                <a:lnTo>
                  <a:pt x="47661" y="541854"/>
                </a:lnTo>
                <a:lnTo>
                  <a:pt x="33417" y="585476"/>
                </a:lnTo>
                <a:lnTo>
                  <a:pt x="21591" y="630136"/>
                </a:lnTo>
                <a:lnTo>
                  <a:pt x="12260" y="675757"/>
                </a:lnTo>
                <a:lnTo>
                  <a:pt x="5500" y="722264"/>
                </a:lnTo>
                <a:lnTo>
                  <a:pt x="1387" y="769579"/>
                </a:lnTo>
                <a:lnTo>
                  <a:pt x="0" y="817626"/>
                </a:lnTo>
                <a:lnTo>
                  <a:pt x="1387" y="865672"/>
                </a:lnTo>
                <a:lnTo>
                  <a:pt x="5500" y="912987"/>
                </a:lnTo>
                <a:lnTo>
                  <a:pt x="12260" y="959494"/>
                </a:lnTo>
                <a:lnTo>
                  <a:pt x="21591" y="1005115"/>
                </a:lnTo>
                <a:lnTo>
                  <a:pt x="33417" y="1049775"/>
                </a:lnTo>
                <a:lnTo>
                  <a:pt x="47661" y="1093397"/>
                </a:lnTo>
                <a:lnTo>
                  <a:pt x="64246" y="1135903"/>
                </a:lnTo>
                <a:lnTo>
                  <a:pt x="83095" y="1177218"/>
                </a:lnTo>
                <a:lnTo>
                  <a:pt x="104133" y="1217265"/>
                </a:lnTo>
                <a:lnTo>
                  <a:pt x="127282" y="1255967"/>
                </a:lnTo>
                <a:lnTo>
                  <a:pt x="152465" y="1293247"/>
                </a:lnTo>
                <a:lnTo>
                  <a:pt x="179607" y="1329030"/>
                </a:lnTo>
                <a:lnTo>
                  <a:pt x="208630" y="1363237"/>
                </a:lnTo>
                <a:lnTo>
                  <a:pt x="239458" y="1395793"/>
                </a:lnTo>
                <a:lnTo>
                  <a:pt x="272014" y="1426621"/>
                </a:lnTo>
                <a:lnTo>
                  <a:pt x="306221" y="1455644"/>
                </a:lnTo>
                <a:lnTo>
                  <a:pt x="342004" y="1482786"/>
                </a:lnTo>
                <a:lnTo>
                  <a:pt x="379284" y="1507969"/>
                </a:lnTo>
                <a:lnTo>
                  <a:pt x="417986" y="1531118"/>
                </a:lnTo>
                <a:lnTo>
                  <a:pt x="458033" y="1552156"/>
                </a:lnTo>
                <a:lnTo>
                  <a:pt x="499348" y="1571005"/>
                </a:lnTo>
                <a:lnTo>
                  <a:pt x="541854" y="1587590"/>
                </a:lnTo>
                <a:lnTo>
                  <a:pt x="585476" y="1601834"/>
                </a:lnTo>
                <a:lnTo>
                  <a:pt x="630136" y="1613660"/>
                </a:lnTo>
                <a:lnTo>
                  <a:pt x="675757" y="1622991"/>
                </a:lnTo>
                <a:lnTo>
                  <a:pt x="722264" y="1629751"/>
                </a:lnTo>
                <a:lnTo>
                  <a:pt x="769579" y="1633864"/>
                </a:lnTo>
                <a:lnTo>
                  <a:pt x="817626" y="1635252"/>
                </a:lnTo>
                <a:lnTo>
                  <a:pt x="865672" y="1633864"/>
                </a:lnTo>
                <a:lnTo>
                  <a:pt x="912987" y="1629751"/>
                </a:lnTo>
                <a:lnTo>
                  <a:pt x="959494" y="1622991"/>
                </a:lnTo>
                <a:lnTo>
                  <a:pt x="1005115" y="1613660"/>
                </a:lnTo>
                <a:lnTo>
                  <a:pt x="1049775" y="1601834"/>
                </a:lnTo>
                <a:lnTo>
                  <a:pt x="1093397" y="1587590"/>
                </a:lnTo>
                <a:lnTo>
                  <a:pt x="1135903" y="1571005"/>
                </a:lnTo>
                <a:lnTo>
                  <a:pt x="1177218" y="1552156"/>
                </a:lnTo>
                <a:lnTo>
                  <a:pt x="1217265" y="1531118"/>
                </a:lnTo>
                <a:lnTo>
                  <a:pt x="1255967" y="1507969"/>
                </a:lnTo>
                <a:lnTo>
                  <a:pt x="1293247" y="1482786"/>
                </a:lnTo>
                <a:lnTo>
                  <a:pt x="1329030" y="1455644"/>
                </a:lnTo>
                <a:lnTo>
                  <a:pt x="1363237" y="1426621"/>
                </a:lnTo>
                <a:lnTo>
                  <a:pt x="1395793" y="1395793"/>
                </a:lnTo>
                <a:lnTo>
                  <a:pt x="1426621" y="1363237"/>
                </a:lnTo>
                <a:lnTo>
                  <a:pt x="1455644" y="1329030"/>
                </a:lnTo>
                <a:lnTo>
                  <a:pt x="1482786" y="1293247"/>
                </a:lnTo>
                <a:lnTo>
                  <a:pt x="1507969" y="1255967"/>
                </a:lnTo>
                <a:lnTo>
                  <a:pt x="1531118" y="1217265"/>
                </a:lnTo>
                <a:lnTo>
                  <a:pt x="1552156" y="1177218"/>
                </a:lnTo>
                <a:lnTo>
                  <a:pt x="1571005" y="1135903"/>
                </a:lnTo>
                <a:lnTo>
                  <a:pt x="1587590" y="1093397"/>
                </a:lnTo>
                <a:lnTo>
                  <a:pt x="1601834" y="1049775"/>
                </a:lnTo>
                <a:lnTo>
                  <a:pt x="1613660" y="1005115"/>
                </a:lnTo>
                <a:lnTo>
                  <a:pt x="1622991" y="959494"/>
                </a:lnTo>
                <a:lnTo>
                  <a:pt x="1629751" y="912987"/>
                </a:lnTo>
                <a:lnTo>
                  <a:pt x="1633864" y="865672"/>
                </a:lnTo>
                <a:lnTo>
                  <a:pt x="1635252" y="817626"/>
                </a:lnTo>
                <a:lnTo>
                  <a:pt x="1633864" y="769579"/>
                </a:lnTo>
                <a:lnTo>
                  <a:pt x="1629751" y="722264"/>
                </a:lnTo>
                <a:lnTo>
                  <a:pt x="1622991" y="675757"/>
                </a:lnTo>
                <a:lnTo>
                  <a:pt x="1613660" y="630136"/>
                </a:lnTo>
                <a:lnTo>
                  <a:pt x="1601834" y="585476"/>
                </a:lnTo>
                <a:lnTo>
                  <a:pt x="1587590" y="541854"/>
                </a:lnTo>
                <a:lnTo>
                  <a:pt x="1571005" y="499348"/>
                </a:lnTo>
                <a:lnTo>
                  <a:pt x="1552156" y="458033"/>
                </a:lnTo>
                <a:lnTo>
                  <a:pt x="1531118" y="417986"/>
                </a:lnTo>
                <a:lnTo>
                  <a:pt x="1507969" y="379284"/>
                </a:lnTo>
                <a:lnTo>
                  <a:pt x="1482786" y="342004"/>
                </a:lnTo>
                <a:lnTo>
                  <a:pt x="1455644" y="306221"/>
                </a:lnTo>
                <a:lnTo>
                  <a:pt x="1426621" y="272014"/>
                </a:lnTo>
                <a:lnTo>
                  <a:pt x="1395793" y="239458"/>
                </a:lnTo>
                <a:lnTo>
                  <a:pt x="1363237" y="208630"/>
                </a:lnTo>
                <a:lnTo>
                  <a:pt x="1329030" y="179607"/>
                </a:lnTo>
                <a:lnTo>
                  <a:pt x="1293247" y="152465"/>
                </a:lnTo>
                <a:lnTo>
                  <a:pt x="1255967" y="127282"/>
                </a:lnTo>
                <a:lnTo>
                  <a:pt x="1217265" y="104133"/>
                </a:lnTo>
                <a:lnTo>
                  <a:pt x="1177218" y="83095"/>
                </a:lnTo>
                <a:lnTo>
                  <a:pt x="1135903" y="64246"/>
                </a:lnTo>
                <a:lnTo>
                  <a:pt x="1093397" y="47661"/>
                </a:lnTo>
                <a:lnTo>
                  <a:pt x="1049775" y="33417"/>
                </a:lnTo>
                <a:lnTo>
                  <a:pt x="1005115" y="21591"/>
                </a:lnTo>
                <a:lnTo>
                  <a:pt x="959494" y="12260"/>
                </a:lnTo>
                <a:lnTo>
                  <a:pt x="912987" y="5500"/>
                </a:lnTo>
                <a:lnTo>
                  <a:pt x="865672" y="1387"/>
                </a:lnTo>
                <a:lnTo>
                  <a:pt x="817626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41597" y="3329178"/>
            <a:ext cx="1635760" cy="1635760"/>
          </a:xfrm>
          <a:custGeom>
            <a:avLst/>
            <a:gdLst/>
            <a:ahLst/>
            <a:cxnLst/>
            <a:rect l="l" t="t" r="r" b="b"/>
            <a:pathLst>
              <a:path w="1635760" h="1635760">
                <a:moveTo>
                  <a:pt x="0" y="817626"/>
                </a:moveTo>
                <a:lnTo>
                  <a:pt x="1387" y="769579"/>
                </a:lnTo>
                <a:lnTo>
                  <a:pt x="5500" y="722264"/>
                </a:lnTo>
                <a:lnTo>
                  <a:pt x="12260" y="675757"/>
                </a:lnTo>
                <a:lnTo>
                  <a:pt x="21591" y="630136"/>
                </a:lnTo>
                <a:lnTo>
                  <a:pt x="33417" y="585476"/>
                </a:lnTo>
                <a:lnTo>
                  <a:pt x="47661" y="541854"/>
                </a:lnTo>
                <a:lnTo>
                  <a:pt x="64246" y="499348"/>
                </a:lnTo>
                <a:lnTo>
                  <a:pt x="83095" y="458033"/>
                </a:lnTo>
                <a:lnTo>
                  <a:pt x="104133" y="417986"/>
                </a:lnTo>
                <a:lnTo>
                  <a:pt x="127282" y="379284"/>
                </a:lnTo>
                <a:lnTo>
                  <a:pt x="152465" y="342004"/>
                </a:lnTo>
                <a:lnTo>
                  <a:pt x="179607" y="306221"/>
                </a:lnTo>
                <a:lnTo>
                  <a:pt x="208630" y="272014"/>
                </a:lnTo>
                <a:lnTo>
                  <a:pt x="239458" y="239458"/>
                </a:lnTo>
                <a:lnTo>
                  <a:pt x="272014" y="208630"/>
                </a:lnTo>
                <a:lnTo>
                  <a:pt x="306221" y="179607"/>
                </a:lnTo>
                <a:lnTo>
                  <a:pt x="342004" y="152465"/>
                </a:lnTo>
                <a:lnTo>
                  <a:pt x="379284" y="127282"/>
                </a:lnTo>
                <a:lnTo>
                  <a:pt x="417986" y="104133"/>
                </a:lnTo>
                <a:lnTo>
                  <a:pt x="458033" y="83095"/>
                </a:lnTo>
                <a:lnTo>
                  <a:pt x="499348" y="64246"/>
                </a:lnTo>
                <a:lnTo>
                  <a:pt x="541854" y="47661"/>
                </a:lnTo>
                <a:lnTo>
                  <a:pt x="585476" y="33417"/>
                </a:lnTo>
                <a:lnTo>
                  <a:pt x="630136" y="21591"/>
                </a:lnTo>
                <a:lnTo>
                  <a:pt x="675757" y="12260"/>
                </a:lnTo>
                <a:lnTo>
                  <a:pt x="722264" y="5500"/>
                </a:lnTo>
                <a:lnTo>
                  <a:pt x="769579" y="1387"/>
                </a:lnTo>
                <a:lnTo>
                  <a:pt x="817626" y="0"/>
                </a:lnTo>
                <a:lnTo>
                  <a:pt x="865672" y="1387"/>
                </a:lnTo>
                <a:lnTo>
                  <a:pt x="912987" y="5500"/>
                </a:lnTo>
                <a:lnTo>
                  <a:pt x="959494" y="12260"/>
                </a:lnTo>
                <a:lnTo>
                  <a:pt x="1005115" y="21591"/>
                </a:lnTo>
                <a:lnTo>
                  <a:pt x="1049775" y="33417"/>
                </a:lnTo>
                <a:lnTo>
                  <a:pt x="1093397" y="47661"/>
                </a:lnTo>
                <a:lnTo>
                  <a:pt x="1135903" y="64246"/>
                </a:lnTo>
                <a:lnTo>
                  <a:pt x="1177218" y="83095"/>
                </a:lnTo>
                <a:lnTo>
                  <a:pt x="1217265" y="104133"/>
                </a:lnTo>
                <a:lnTo>
                  <a:pt x="1255967" y="127282"/>
                </a:lnTo>
                <a:lnTo>
                  <a:pt x="1293247" y="152465"/>
                </a:lnTo>
                <a:lnTo>
                  <a:pt x="1329030" y="179607"/>
                </a:lnTo>
                <a:lnTo>
                  <a:pt x="1363237" y="208630"/>
                </a:lnTo>
                <a:lnTo>
                  <a:pt x="1395793" y="239458"/>
                </a:lnTo>
                <a:lnTo>
                  <a:pt x="1426621" y="272014"/>
                </a:lnTo>
                <a:lnTo>
                  <a:pt x="1455644" y="306221"/>
                </a:lnTo>
                <a:lnTo>
                  <a:pt x="1482786" y="342004"/>
                </a:lnTo>
                <a:lnTo>
                  <a:pt x="1507969" y="379284"/>
                </a:lnTo>
                <a:lnTo>
                  <a:pt x="1531118" y="417986"/>
                </a:lnTo>
                <a:lnTo>
                  <a:pt x="1552156" y="458033"/>
                </a:lnTo>
                <a:lnTo>
                  <a:pt x="1571005" y="499348"/>
                </a:lnTo>
                <a:lnTo>
                  <a:pt x="1587590" y="541854"/>
                </a:lnTo>
                <a:lnTo>
                  <a:pt x="1601834" y="585476"/>
                </a:lnTo>
                <a:lnTo>
                  <a:pt x="1613660" y="630136"/>
                </a:lnTo>
                <a:lnTo>
                  <a:pt x="1622991" y="675757"/>
                </a:lnTo>
                <a:lnTo>
                  <a:pt x="1629751" y="722264"/>
                </a:lnTo>
                <a:lnTo>
                  <a:pt x="1633864" y="769579"/>
                </a:lnTo>
                <a:lnTo>
                  <a:pt x="1635252" y="817626"/>
                </a:lnTo>
                <a:lnTo>
                  <a:pt x="1633864" y="865672"/>
                </a:lnTo>
                <a:lnTo>
                  <a:pt x="1629751" y="912987"/>
                </a:lnTo>
                <a:lnTo>
                  <a:pt x="1622991" y="959494"/>
                </a:lnTo>
                <a:lnTo>
                  <a:pt x="1613660" y="1005115"/>
                </a:lnTo>
                <a:lnTo>
                  <a:pt x="1601834" y="1049775"/>
                </a:lnTo>
                <a:lnTo>
                  <a:pt x="1587590" y="1093397"/>
                </a:lnTo>
                <a:lnTo>
                  <a:pt x="1571005" y="1135903"/>
                </a:lnTo>
                <a:lnTo>
                  <a:pt x="1552156" y="1177218"/>
                </a:lnTo>
                <a:lnTo>
                  <a:pt x="1531118" y="1217265"/>
                </a:lnTo>
                <a:lnTo>
                  <a:pt x="1507969" y="1255967"/>
                </a:lnTo>
                <a:lnTo>
                  <a:pt x="1482786" y="1293247"/>
                </a:lnTo>
                <a:lnTo>
                  <a:pt x="1455644" y="1329030"/>
                </a:lnTo>
                <a:lnTo>
                  <a:pt x="1426621" y="1363237"/>
                </a:lnTo>
                <a:lnTo>
                  <a:pt x="1395793" y="1395793"/>
                </a:lnTo>
                <a:lnTo>
                  <a:pt x="1363237" y="1426621"/>
                </a:lnTo>
                <a:lnTo>
                  <a:pt x="1329030" y="1455644"/>
                </a:lnTo>
                <a:lnTo>
                  <a:pt x="1293247" y="1482786"/>
                </a:lnTo>
                <a:lnTo>
                  <a:pt x="1255967" y="1507969"/>
                </a:lnTo>
                <a:lnTo>
                  <a:pt x="1217265" y="1531118"/>
                </a:lnTo>
                <a:lnTo>
                  <a:pt x="1177218" y="1552156"/>
                </a:lnTo>
                <a:lnTo>
                  <a:pt x="1135903" y="1571005"/>
                </a:lnTo>
                <a:lnTo>
                  <a:pt x="1093397" y="1587590"/>
                </a:lnTo>
                <a:lnTo>
                  <a:pt x="1049775" y="1601834"/>
                </a:lnTo>
                <a:lnTo>
                  <a:pt x="1005115" y="1613660"/>
                </a:lnTo>
                <a:lnTo>
                  <a:pt x="959494" y="1622991"/>
                </a:lnTo>
                <a:lnTo>
                  <a:pt x="912987" y="1629751"/>
                </a:lnTo>
                <a:lnTo>
                  <a:pt x="865672" y="1633864"/>
                </a:lnTo>
                <a:lnTo>
                  <a:pt x="817626" y="1635252"/>
                </a:lnTo>
                <a:lnTo>
                  <a:pt x="769579" y="1633864"/>
                </a:lnTo>
                <a:lnTo>
                  <a:pt x="722264" y="1629751"/>
                </a:lnTo>
                <a:lnTo>
                  <a:pt x="675757" y="1622991"/>
                </a:lnTo>
                <a:lnTo>
                  <a:pt x="630136" y="1613660"/>
                </a:lnTo>
                <a:lnTo>
                  <a:pt x="585476" y="1601834"/>
                </a:lnTo>
                <a:lnTo>
                  <a:pt x="541854" y="1587590"/>
                </a:lnTo>
                <a:lnTo>
                  <a:pt x="499348" y="1571005"/>
                </a:lnTo>
                <a:lnTo>
                  <a:pt x="458033" y="1552156"/>
                </a:lnTo>
                <a:lnTo>
                  <a:pt x="417986" y="1531118"/>
                </a:lnTo>
                <a:lnTo>
                  <a:pt x="379284" y="1507969"/>
                </a:lnTo>
                <a:lnTo>
                  <a:pt x="342004" y="1482786"/>
                </a:lnTo>
                <a:lnTo>
                  <a:pt x="306221" y="1455644"/>
                </a:lnTo>
                <a:lnTo>
                  <a:pt x="272014" y="1426621"/>
                </a:lnTo>
                <a:lnTo>
                  <a:pt x="239458" y="1395793"/>
                </a:lnTo>
                <a:lnTo>
                  <a:pt x="208630" y="1363237"/>
                </a:lnTo>
                <a:lnTo>
                  <a:pt x="179607" y="1329030"/>
                </a:lnTo>
                <a:lnTo>
                  <a:pt x="152465" y="1293247"/>
                </a:lnTo>
                <a:lnTo>
                  <a:pt x="127282" y="1255967"/>
                </a:lnTo>
                <a:lnTo>
                  <a:pt x="104133" y="1217265"/>
                </a:lnTo>
                <a:lnTo>
                  <a:pt x="83095" y="1177218"/>
                </a:lnTo>
                <a:lnTo>
                  <a:pt x="64246" y="1135903"/>
                </a:lnTo>
                <a:lnTo>
                  <a:pt x="47661" y="1093397"/>
                </a:lnTo>
                <a:lnTo>
                  <a:pt x="33417" y="1049775"/>
                </a:lnTo>
                <a:lnTo>
                  <a:pt x="21591" y="1005115"/>
                </a:lnTo>
                <a:lnTo>
                  <a:pt x="12260" y="959494"/>
                </a:lnTo>
                <a:lnTo>
                  <a:pt x="5500" y="912987"/>
                </a:lnTo>
                <a:lnTo>
                  <a:pt x="1387" y="865672"/>
                </a:lnTo>
                <a:lnTo>
                  <a:pt x="0" y="817626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72865" y="3618357"/>
            <a:ext cx="1169670" cy="1064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1190"/>
              </a:lnSpc>
            </a:pPr>
            <a:r>
              <a:rPr sz="1100" b="1" spc="-1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100" b="1" spc="-10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100" b="1" spc="-75" dirty="0">
                <a:solidFill>
                  <a:srgbClr val="FFFFFF"/>
                </a:solidFill>
                <a:latin typeface="Verdana"/>
                <a:cs typeface="Verdana"/>
              </a:rPr>
              <a:t>cr</a:t>
            </a:r>
            <a:r>
              <a:rPr sz="1100" b="1" spc="-114" dirty="0">
                <a:solidFill>
                  <a:srgbClr val="FFFFFF"/>
                </a:solidFill>
                <a:latin typeface="Verdana"/>
                <a:cs typeface="Verdana"/>
              </a:rPr>
              <a:t>ip</a:t>
            </a:r>
            <a:r>
              <a:rPr sz="1100" b="1" spc="-95" dirty="0">
                <a:solidFill>
                  <a:srgbClr val="FFFFFF"/>
                </a:solidFill>
                <a:latin typeface="Verdana"/>
                <a:cs typeface="Verdana"/>
              </a:rPr>
              <a:t>tion</a:t>
            </a:r>
            <a:r>
              <a:rPr sz="110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3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11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spc="-12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100" spc="-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-1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-1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1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spc="-6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1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sz="11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15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1100" spc="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1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denti</a:t>
            </a:r>
            <a:r>
              <a:rPr sz="1100" spc="-7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1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1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1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1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nu</a:t>
            </a:r>
            <a:r>
              <a:rPr sz="1100" spc="-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100" spc="6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100" spc="-1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1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1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spc="-6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10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Verdana"/>
                <a:cs typeface="Verdana"/>
              </a:rPr>
              <a:t>pe</a:t>
            </a:r>
            <a:r>
              <a:rPr sz="1100" spc="-1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100" spc="-1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100" spc="1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1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1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sz="1100" spc="65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r>
              <a:rPr sz="11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1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Verdana"/>
                <a:cs typeface="Verdana"/>
              </a:rPr>
              <a:t>orga</a:t>
            </a:r>
            <a:r>
              <a:rPr sz="1100" spc="-55" dirty="0">
                <a:solidFill>
                  <a:srgbClr val="FFFFFF"/>
                </a:solidFill>
                <a:latin typeface="Verdana"/>
                <a:cs typeface="Verdana"/>
              </a:rPr>
              <a:t>ni</a:t>
            </a:r>
            <a:r>
              <a:rPr sz="1100" spc="-1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100" spc="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100" spc="-9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01817" y="3329178"/>
            <a:ext cx="1635760" cy="1635760"/>
          </a:xfrm>
          <a:custGeom>
            <a:avLst/>
            <a:gdLst/>
            <a:ahLst/>
            <a:cxnLst/>
            <a:rect l="l" t="t" r="r" b="b"/>
            <a:pathLst>
              <a:path w="1635759" h="1635760">
                <a:moveTo>
                  <a:pt x="817626" y="0"/>
                </a:moveTo>
                <a:lnTo>
                  <a:pt x="769579" y="1387"/>
                </a:lnTo>
                <a:lnTo>
                  <a:pt x="722264" y="5500"/>
                </a:lnTo>
                <a:lnTo>
                  <a:pt x="675757" y="12260"/>
                </a:lnTo>
                <a:lnTo>
                  <a:pt x="630136" y="21591"/>
                </a:lnTo>
                <a:lnTo>
                  <a:pt x="585476" y="33417"/>
                </a:lnTo>
                <a:lnTo>
                  <a:pt x="541854" y="47661"/>
                </a:lnTo>
                <a:lnTo>
                  <a:pt x="499348" y="64246"/>
                </a:lnTo>
                <a:lnTo>
                  <a:pt x="458033" y="83095"/>
                </a:lnTo>
                <a:lnTo>
                  <a:pt x="417986" y="104133"/>
                </a:lnTo>
                <a:lnTo>
                  <a:pt x="379284" y="127282"/>
                </a:lnTo>
                <a:lnTo>
                  <a:pt x="342004" y="152465"/>
                </a:lnTo>
                <a:lnTo>
                  <a:pt x="306221" y="179607"/>
                </a:lnTo>
                <a:lnTo>
                  <a:pt x="272014" y="208630"/>
                </a:lnTo>
                <a:lnTo>
                  <a:pt x="239458" y="239458"/>
                </a:lnTo>
                <a:lnTo>
                  <a:pt x="208630" y="272014"/>
                </a:lnTo>
                <a:lnTo>
                  <a:pt x="179607" y="306221"/>
                </a:lnTo>
                <a:lnTo>
                  <a:pt x="152465" y="342004"/>
                </a:lnTo>
                <a:lnTo>
                  <a:pt x="127282" y="379284"/>
                </a:lnTo>
                <a:lnTo>
                  <a:pt x="104133" y="417986"/>
                </a:lnTo>
                <a:lnTo>
                  <a:pt x="83095" y="458033"/>
                </a:lnTo>
                <a:lnTo>
                  <a:pt x="64246" y="499348"/>
                </a:lnTo>
                <a:lnTo>
                  <a:pt x="47661" y="541854"/>
                </a:lnTo>
                <a:lnTo>
                  <a:pt x="33417" y="585476"/>
                </a:lnTo>
                <a:lnTo>
                  <a:pt x="21591" y="630136"/>
                </a:lnTo>
                <a:lnTo>
                  <a:pt x="12260" y="675757"/>
                </a:lnTo>
                <a:lnTo>
                  <a:pt x="5500" y="722264"/>
                </a:lnTo>
                <a:lnTo>
                  <a:pt x="1387" y="769579"/>
                </a:lnTo>
                <a:lnTo>
                  <a:pt x="0" y="817626"/>
                </a:lnTo>
                <a:lnTo>
                  <a:pt x="1387" y="865672"/>
                </a:lnTo>
                <a:lnTo>
                  <a:pt x="5500" y="912987"/>
                </a:lnTo>
                <a:lnTo>
                  <a:pt x="12260" y="959494"/>
                </a:lnTo>
                <a:lnTo>
                  <a:pt x="21591" y="1005115"/>
                </a:lnTo>
                <a:lnTo>
                  <a:pt x="33417" y="1049775"/>
                </a:lnTo>
                <a:lnTo>
                  <a:pt x="47661" y="1093397"/>
                </a:lnTo>
                <a:lnTo>
                  <a:pt x="64246" y="1135903"/>
                </a:lnTo>
                <a:lnTo>
                  <a:pt x="83095" y="1177218"/>
                </a:lnTo>
                <a:lnTo>
                  <a:pt x="104133" y="1217265"/>
                </a:lnTo>
                <a:lnTo>
                  <a:pt x="127282" y="1255967"/>
                </a:lnTo>
                <a:lnTo>
                  <a:pt x="152465" y="1293247"/>
                </a:lnTo>
                <a:lnTo>
                  <a:pt x="179607" y="1329030"/>
                </a:lnTo>
                <a:lnTo>
                  <a:pt x="208630" y="1363237"/>
                </a:lnTo>
                <a:lnTo>
                  <a:pt x="239458" y="1395793"/>
                </a:lnTo>
                <a:lnTo>
                  <a:pt x="272014" y="1426621"/>
                </a:lnTo>
                <a:lnTo>
                  <a:pt x="306221" y="1455644"/>
                </a:lnTo>
                <a:lnTo>
                  <a:pt x="342004" y="1482786"/>
                </a:lnTo>
                <a:lnTo>
                  <a:pt x="379284" y="1507969"/>
                </a:lnTo>
                <a:lnTo>
                  <a:pt x="417986" y="1531118"/>
                </a:lnTo>
                <a:lnTo>
                  <a:pt x="458033" y="1552156"/>
                </a:lnTo>
                <a:lnTo>
                  <a:pt x="499348" y="1571005"/>
                </a:lnTo>
                <a:lnTo>
                  <a:pt x="541854" y="1587590"/>
                </a:lnTo>
                <a:lnTo>
                  <a:pt x="585476" y="1601834"/>
                </a:lnTo>
                <a:lnTo>
                  <a:pt x="630136" y="1613660"/>
                </a:lnTo>
                <a:lnTo>
                  <a:pt x="675757" y="1622991"/>
                </a:lnTo>
                <a:lnTo>
                  <a:pt x="722264" y="1629751"/>
                </a:lnTo>
                <a:lnTo>
                  <a:pt x="769579" y="1633864"/>
                </a:lnTo>
                <a:lnTo>
                  <a:pt x="817626" y="1635252"/>
                </a:lnTo>
                <a:lnTo>
                  <a:pt x="865672" y="1633864"/>
                </a:lnTo>
                <a:lnTo>
                  <a:pt x="912987" y="1629751"/>
                </a:lnTo>
                <a:lnTo>
                  <a:pt x="959494" y="1622991"/>
                </a:lnTo>
                <a:lnTo>
                  <a:pt x="1005115" y="1613660"/>
                </a:lnTo>
                <a:lnTo>
                  <a:pt x="1049775" y="1601834"/>
                </a:lnTo>
                <a:lnTo>
                  <a:pt x="1093397" y="1587590"/>
                </a:lnTo>
                <a:lnTo>
                  <a:pt x="1135903" y="1571005"/>
                </a:lnTo>
                <a:lnTo>
                  <a:pt x="1177218" y="1552156"/>
                </a:lnTo>
                <a:lnTo>
                  <a:pt x="1217265" y="1531118"/>
                </a:lnTo>
                <a:lnTo>
                  <a:pt x="1255967" y="1507969"/>
                </a:lnTo>
                <a:lnTo>
                  <a:pt x="1293247" y="1482786"/>
                </a:lnTo>
                <a:lnTo>
                  <a:pt x="1329030" y="1455644"/>
                </a:lnTo>
                <a:lnTo>
                  <a:pt x="1363237" y="1426621"/>
                </a:lnTo>
                <a:lnTo>
                  <a:pt x="1395793" y="1395793"/>
                </a:lnTo>
                <a:lnTo>
                  <a:pt x="1426621" y="1363237"/>
                </a:lnTo>
                <a:lnTo>
                  <a:pt x="1455644" y="1329030"/>
                </a:lnTo>
                <a:lnTo>
                  <a:pt x="1482786" y="1293247"/>
                </a:lnTo>
                <a:lnTo>
                  <a:pt x="1507969" y="1255967"/>
                </a:lnTo>
                <a:lnTo>
                  <a:pt x="1531118" y="1217265"/>
                </a:lnTo>
                <a:lnTo>
                  <a:pt x="1552156" y="1177218"/>
                </a:lnTo>
                <a:lnTo>
                  <a:pt x="1571005" y="1135903"/>
                </a:lnTo>
                <a:lnTo>
                  <a:pt x="1587590" y="1093397"/>
                </a:lnTo>
                <a:lnTo>
                  <a:pt x="1601834" y="1049775"/>
                </a:lnTo>
                <a:lnTo>
                  <a:pt x="1613660" y="1005115"/>
                </a:lnTo>
                <a:lnTo>
                  <a:pt x="1622991" y="959494"/>
                </a:lnTo>
                <a:lnTo>
                  <a:pt x="1629751" y="912987"/>
                </a:lnTo>
                <a:lnTo>
                  <a:pt x="1633864" y="865672"/>
                </a:lnTo>
                <a:lnTo>
                  <a:pt x="1635252" y="817626"/>
                </a:lnTo>
                <a:lnTo>
                  <a:pt x="1633864" y="769579"/>
                </a:lnTo>
                <a:lnTo>
                  <a:pt x="1629751" y="722264"/>
                </a:lnTo>
                <a:lnTo>
                  <a:pt x="1622991" y="675757"/>
                </a:lnTo>
                <a:lnTo>
                  <a:pt x="1613660" y="630136"/>
                </a:lnTo>
                <a:lnTo>
                  <a:pt x="1601834" y="585476"/>
                </a:lnTo>
                <a:lnTo>
                  <a:pt x="1587590" y="541854"/>
                </a:lnTo>
                <a:lnTo>
                  <a:pt x="1571005" y="499348"/>
                </a:lnTo>
                <a:lnTo>
                  <a:pt x="1552156" y="458033"/>
                </a:lnTo>
                <a:lnTo>
                  <a:pt x="1531118" y="417986"/>
                </a:lnTo>
                <a:lnTo>
                  <a:pt x="1507969" y="379284"/>
                </a:lnTo>
                <a:lnTo>
                  <a:pt x="1482786" y="342004"/>
                </a:lnTo>
                <a:lnTo>
                  <a:pt x="1455644" y="306221"/>
                </a:lnTo>
                <a:lnTo>
                  <a:pt x="1426621" y="272014"/>
                </a:lnTo>
                <a:lnTo>
                  <a:pt x="1395793" y="239458"/>
                </a:lnTo>
                <a:lnTo>
                  <a:pt x="1363237" y="208630"/>
                </a:lnTo>
                <a:lnTo>
                  <a:pt x="1329030" y="179607"/>
                </a:lnTo>
                <a:lnTo>
                  <a:pt x="1293247" y="152465"/>
                </a:lnTo>
                <a:lnTo>
                  <a:pt x="1255967" y="127282"/>
                </a:lnTo>
                <a:lnTo>
                  <a:pt x="1217265" y="104133"/>
                </a:lnTo>
                <a:lnTo>
                  <a:pt x="1177218" y="83095"/>
                </a:lnTo>
                <a:lnTo>
                  <a:pt x="1135903" y="64246"/>
                </a:lnTo>
                <a:lnTo>
                  <a:pt x="1093397" y="47661"/>
                </a:lnTo>
                <a:lnTo>
                  <a:pt x="1049775" y="33417"/>
                </a:lnTo>
                <a:lnTo>
                  <a:pt x="1005115" y="21591"/>
                </a:lnTo>
                <a:lnTo>
                  <a:pt x="959494" y="12260"/>
                </a:lnTo>
                <a:lnTo>
                  <a:pt x="912987" y="5500"/>
                </a:lnTo>
                <a:lnTo>
                  <a:pt x="865672" y="1387"/>
                </a:lnTo>
                <a:lnTo>
                  <a:pt x="817626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01817" y="3329178"/>
            <a:ext cx="1635760" cy="1635760"/>
          </a:xfrm>
          <a:custGeom>
            <a:avLst/>
            <a:gdLst/>
            <a:ahLst/>
            <a:cxnLst/>
            <a:rect l="l" t="t" r="r" b="b"/>
            <a:pathLst>
              <a:path w="1635759" h="1635760">
                <a:moveTo>
                  <a:pt x="0" y="817626"/>
                </a:moveTo>
                <a:lnTo>
                  <a:pt x="1387" y="769579"/>
                </a:lnTo>
                <a:lnTo>
                  <a:pt x="5500" y="722264"/>
                </a:lnTo>
                <a:lnTo>
                  <a:pt x="12260" y="675757"/>
                </a:lnTo>
                <a:lnTo>
                  <a:pt x="21591" y="630136"/>
                </a:lnTo>
                <a:lnTo>
                  <a:pt x="33417" y="585476"/>
                </a:lnTo>
                <a:lnTo>
                  <a:pt x="47661" y="541854"/>
                </a:lnTo>
                <a:lnTo>
                  <a:pt x="64246" y="499348"/>
                </a:lnTo>
                <a:lnTo>
                  <a:pt x="83095" y="458033"/>
                </a:lnTo>
                <a:lnTo>
                  <a:pt x="104133" y="417986"/>
                </a:lnTo>
                <a:lnTo>
                  <a:pt x="127282" y="379284"/>
                </a:lnTo>
                <a:lnTo>
                  <a:pt x="152465" y="342004"/>
                </a:lnTo>
                <a:lnTo>
                  <a:pt x="179607" y="306221"/>
                </a:lnTo>
                <a:lnTo>
                  <a:pt x="208630" y="272014"/>
                </a:lnTo>
                <a:lnTo>
                  <a:pt x="239458" y="239458"/>
                </a:lnTo>
                <a:lnTo>
                  <a:pt x="272014" y="208630"/>
                </a:lnTo>
                <a:lnTo>
                  <a:pt x="306221" y="179607"/>
                </a:lnTo>
                <a:lnTo>
                  <a:pt x="342004" y="152465"/>
                </a:lnTo>
                <a:lnTo>
                  <a:pt x="379284" y="127282"/>
                </a:lnTo>
                <a:lnTo>
                  <a:pt x="417986" y="104133"/>
                </a:lnTo>
                <a:lnTo>
                  <a:pt x="458033" y="83095"/>
                </a:lnTo>
                <a:lnTo>
                  <a:pt x="499348" y="64246"/>
                </a:lnTo>
                <a:lnTo>
                  <a:pt x="541854" y="47661"/>
                </a:lnTo>
                <a:lnTo>
                  <a:pt x="585476" y="33417"/>
                </a:lnTo>
                <a:lnTo>
                  <a:pt x="630136" y="21591"/>
                </a:lnTo>
                <a:lnTo>
                  <a:pt x="675757" y="12260"/>
                </a:lnTo>
                <a:lnTo>
                  <a:pt x="722264" y="5500"/>
                </a:lnTo>
                <a:lnTo>
                  <a:pt x="769579" y="1387"/>
                </a:lnTo>
                <a:lnTo>
                  <a:pt x="817626" y="0"/>
                </a:lnTo>
                <a:lnTo>
                  <a:pt x="865672" y="1387"/>
                </a:lnTo>
                <a:lnTo>
                  <a:pt x="912987" y="5500"/>
                </a:lnTo>
                <a:lnTo>
                  <a:pt x="959494" y="12260"/>
                </a:lnTo>
                <a:lnTo>
                  <a:pt x="1005115" y="21591"/>
                </a:lnTo>
                <a:lnTo>
                  <a:pt x="1049775" y="33417"/>
                </a:lnTo>
                <a:lnTo>
                  <a:pt x="1093397" y="47661"/>
                </a:lnTo>
                <a:lnTo>
                  <a:pt x="1135903" y="64246"/>
                </a:lnTo>
                <a:lnTo>
                  <a:pt x="1177218" y="83095"/>
                </a:lnTo>
                <a:lnTo>
                  <a:pt x="1217265" y="104133"/>
                </a:lnTo>
                <a:lnTo>
                  <a:pt x="1255967" y="127282"/>
                </a:lnTo>
                <a:lnTo>
                  <a:pt x="1293247" y="152465"/>
                </a:lnTo>
                <a:lnTo>
                  <a:pt x="1329030" y="179607"/>
                </a:lnTo>
                <a:lnTo>
                  <a:pt x="1363237" y="208630"/>
                </a:lnTo>
                <a:lnTo>
                  <a:pt x="1395793" y="239458"/>
                </a:lnTo>
                <a:lnTo>
                  <a:pt x="1426621" y="272014"/>
                </a:lnTo>
                <a:lnTo>
                  <a:pt x="1455644" y="306221"/>
                </a:lnTo>
                <a:lnTo>
                  <a:pt x="1482786" y="342004"/>
                </a:lnTo>
                <a:lnTo>
                  <a:pt x="1507969" y="379284"/>
                </a:lnTo>
                <a:lnTo>
                  <a:pt x="1531118" y="417986"/>
                </a:lnTo>
                <a:lnTo>
                  <a:pt x="1552156" y="458033"/>
                </a:lnTo>
                <a:lnTo>
                  <a:pt x="1571005" y="499348"/>
                </a:lnTo>
                <a:lnTo>
                  <a:pt x="1587590" y="541854"/>
                </a:lnTo>
                <a:lnTo>
                  <a:pt x="1601834" y="585476"/>
                </a:lnTo>
                <a:lnTo>
                  <a:pt x="1613660" y="630136"/>
                </a:lnTo>
                <a:lnTo>
                  <a:pt x="1622991" y="675757"/>
                </a:lnTo>
                <a:lnTo>
                  <a:pt x="1629751" y="722264"/>
                </a:lnTo>
                <a:lnTo>
                  <a:pt x="1633864" y="769579"/>
                </a:lnTo>
                <a:lnTo>
                  <a:pt x="1635252" y="817626"/>
                </a:lnTo>
                <a:lnTo>
                  <a:pt x="1633864" y="865672"/>
                </a:lnTo>
                <a:lnTo>
                  <a:pt x="1629751" y="912987"/>
                </a:lnTo>
                <a:lnTo>
                  <a:pt x="1622991" y="959494"/>
                </a:lnTo>
                <a:lnTo>
                  <a:pt x="1613660" y="1005115"/>
                </a:lnTo>
                <a:lnTo>
                  <a:pt x="1601834" y="1049775"/>
                </a:lnTo>
                <a:lnTo>
                  <a:pt x="1587590" y="1093397"/>
                </a:lnTo>
                <a:lnTo>
                  <a:pt x="1571005" y="1135903"/>
                </a:lnTo>
                <a:lnTo>
                  <a:pt x="1552156" y="1177218"/>
                </a:lnTo>
                <a:lnTo>
                  <a:pt x="1531118" y="1217265"/>
                </a:lnTo>
                <a:lnTo>
                  <a:pt x="1507969" y="1255967"/>
                </a:lnTo>
                <a:lnTo>
                  <a:pt x="1482786" y="1293247"/>
                </a:lnTo>
                <a:lnTo>
                  <a:pt x="1455644" y="1329030"/>
                </a:lnTo>
                <a:lnTo>
                  <a:pt x="1426621" y="1363237"/>
                </a:lnTo>
                <a:lnTo>
                  <a:pt x="1395793" y="1395793"/>
                </a:lnTo>
                <a:lnTo>
                  <a:pt x="1363237" y="1426621"/>
                </a:lnTo>
                <a:lnTo>
                  <a:pt x="1329030" y="1455644"/>
                </a:lnTo>
                <a:lnTo>
                  <a:pt x="1293247" y="1482786"/>
                </a:lnTo>
                <a:lnTo>
                  <a:pt x="1255967" y="1507969"/>
                </a:lnTo>
                <a:lnTo>
                  <a:pt x="1217265" y="1531118"/>
                </a:lnTo>
                <a:lnTo>
                  <a:pt x="1177218" y="1552156"/>
                </a:lnTo>
                <a:lnTo>
                  <a:pt x="1135903" y="1571005"/>
                </a:lnTo>
                <a:lnTo>
                  <a:pt x="1093397" y="1587590"/>
                </a:lnTo>
                <a:lnTo>
                  <a:pt x="1049775" y="1601834"/>
                </a:lnTo>
                <a:lnTo>
                  <a:pt x="1005115" y="1613660"/>
                </a:lnTo>
                <a:lnTo>
                  <a:pt x="959494" y="1622991"/>
                </a:lnTo>
                <a:lnTo>
                  <a:pt x="912987" y="1629751"/>
                </a:lnTo>
                <a:lnTo>
                  <a:pt x="865672" y="1633864"/>
                </a:lnTo>
                <a:lnTo>
                  <a:pt x="817626" y="1635252"/>
                </a:lnTo>
                <a:lnTo>
                  <a:pt x="769579" y="1633864"/>
                </a:lnTo>
                <a:lnTo>
                  <a:pt x="722264" y="1629751"/>
                </a:lnTo>
                <a:lnTo>
                  <a:pt x="675757" y="1622991"/>
                </a:lnTo>
                <a:lnTo>
                  <a:pt x="630136" y="1613660"/>
                </a:lnTo>
                <a:lnTo>
                  <a:pt x="585476" y="1601834"/>
                </a:lnTo>
                <a:lnTo>
                  <a:pt x="541854" y="1587590"/>
                </a:lnTo>
                <a:lnTo>
                  <a:pt x="499348" y="1571005"/>
                </a:lnTo>
                <a:lnTo>
                  <a:pt x="458033" y="1552156"/>
                </a:lnTo>
                <a:lnTo>
                  <a:pt x="417986" y="1531118"/>
                </a:lnTo>
                <a:lnTo>
                  <a:pt x="379284" y="1507969"/>
                </a:lnTo>
                <a:lnTo>
                  <a:pt x="342004" y="1482786"/>
                </a:lnTo>
                <a:lnTo>
                  <a:pt x="306221" y="1455644"/>
                </a:lnTo>
                <a:lnTo>
                  <a:pt x="272014" y="1426621"/>
                </a:lnTo>
                <a:lnTo>
                  <a:pt x="239458" y="1395793"/>
                </a:lnTo>
                <a:lnTo>
                  <a:pt x="208630" y="1363237"/>
                </a:lnTo>
                <a:lnTo>
                  <a:pt x="179607" y="1329030"/>
                </a:lnTo>
                <a:lnTo>
                  <a:pt x="152465" y="1293247"/>
                </a:lnTo>
                <a:lnTo>
                  <a:pt x="127282" y="1255967"/>
                </a:lnTo>
                <a:lnTo>
                  <a:pt x="104133" y="1217265"/>
                </a:lnTo>
                <a:lnTo>
                  <a:pt x="83095" y="1177218"/>
                </a:lnTo>
                <a:lnTo>
                  <a:pt x="64246" y="1135903"/>
                </a:lnTo>
                <a:lnTo>
                  <a:pt x="47661" y="1093397"/>
                </a:lnTo>
                <a:lnTo>
                  <a:pt x="33417" y="1049775"/>
                </a:lnTo>
                <a:lnTo>
                  <a:pt x="21591" y="1005115"/>
                </a:lnTo>
                <a:lnTo>
                  <a:pt x="12260" y="959494"/>
                </a:lnTo>
                <a:lnTo>
                  <a:pt x="5500" y="912987"/>
                </a:lnTo>
                <a:lnTo>
                  <a:pt x="1387" y="865672"/>
                </a:lnTo>
                <a:lnTo>
                  <a:pt x="0" y="817626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67527" y="3981450"/>
            <a:ext cx="704215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 marR="5080" indent="-36830">
              <a:lnSpc>
                <a:spcPts val="1300"/>
              </a:lnSpc>
            </a:pPr>
            <a:r>
              <a:rPr sz="1200" b="1" spc="-140" dirty="0">
                <a:solidFill>
                  <a:srgbClr val="FFFFFF"/>
                </a:solidFill>
                <a:latin typeface="Verdana"/>
                <a:cs typeface="Verdana"/>
              </a:rPr>
              <a:t>Size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4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200" spc="-15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num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eric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41597" y="5090922"/>
            <a:ext cx="1635760" cy="1633855"/>
          </a:xfrm>
          <a:custGeom>
            <a:avLst/>
            <a:gdLst/>
            <a:ahLst/>
            <a:cxnLst/>
            <a:rect l="l" t="t" r="r" b="b"/>
            <a:pathLst>
              <a:path w="1635760" h="1633854">
                <a:moveTo>
                  <a:pt x="817626" y="0"/>
                </a:moveTo>
                <a:lnTo>
                  <a:pt x="769579" y="1386"/>
                </a:lnTo>
                <a:lnTo>
                  <a:pt x="722264" y="5496"/>
                </a:lnTo>
                <a:lnTo>
                  <a:pt x="675757" y="12251"/>
                </a:lnTo>
                <a:lnTo>
                  <a:pt x="630136" y="21575"/>
                </a:lnTo>
                <a:lnTo>
                  <a:pt x="585476" y="33393"/>
                </a:lnTo>
                <a:lnTo>
                  <a:pt x="541854" y="47626"/>
                </a:lnTo>
                <a:lnTo>
                  <a:pt x="499348" y="64198"/>
                </a:lnTo>
                <a:lnTo>
                  <a:pt x="458033" y="83033"/>
                </a:lnTo>
                <a:lnTo>
                  <a:pt x="417986" y="104054"/>
                </a:lnTo>
                <a:lnTo>
                  <a:pt x="379284" y="127185"/>
                </a:lnTo>
                <a:lnTo>
                  <a:pt x="342004" y="152348"/>
                </a:lnTo>
                <a:lnTo>
                  <a:pt x="306221" y="179467"/>
                </a:lnTo>
                <a:lnTo>
                  <a:pt x="272014" y="208466"/>
                </a:lnTo>
                <a:lnTo>
                  <a:pt x="239458" y="239268"/>
                </a:lnTo>
                <a:lnTo>
                  <a:pt x="208630" y="271795"/>
                </a:lnTo>
                <a:lnTo>
                  <a:pt x="179607" y="305972"/>
                </a:lnTo>
                <a:lnTo>
                  <a:pt x="152465" y="341723"/>
                </a:lnTo>
                <a:lnTo>
                  <a:pt x="127282" y="378969"/>
                </a:lnTo>
                <a:lnTo>
                  <a:pt x="104133" y="417635"/>
                </a:lnTo>
                <a:lnTo>
                  <a:pt x="83095" y="457644"/>
                </a:lnTo>
                <a:lnTo>
                  <a:pt x="64246" y="498919"/>
                </a:lnTo>
                <a:lnTo>
                  <a:pt x="47661" y="541384"/>
                </a:lnTo>
                <a:lnTo>
                  <a:pt x="33417" y="584962"/>
                </a:lnTo>
                <a:lnTo>
                  <a:pt x="21591" y="629576"/>
                </a:lnTo>
                <a:lnTo>
                  <a:pt x="12260" y="675150"/>
                </a:lnTo>
                <a:lnTo>
                  <a:pt x="5500" y="721607"/>
                </a:lnTo>
                <a:lnTo>
                  <a:pt x="1387" y="768870"/>
                </a:lnTo>
                <a:lnTo>
                  <a:pt x="0" y="816864"/>
                </a:lnTo>
                <a:lnTo>
                  <a:pt x="1387" y="864861"/>
                </a:lnTo>
                <a:lnTo>
                  <a:pt x="5500" y="912127"/>
                </a:lnTo>
                <a:lnTo>
                  <a:pt x="12260" y="958587"/>
                </a:lnTo>
                <a:lnTo>
                  <a:pt x="21591" y="1004163"/>
                </a:lnTo>
                <a:lnTo>
                  <a:pt x="33417" y="1048779"/>
                </a:lnTo>
                <a:lnTo>
                  <a:pt x="47661" y="1092358"/>
                </a:lnTo>
                <a:lnTo>
                  <a:pt x="64246" y="1134824"/>
                </a:lnTo>
                <a:lnTo>
                  <a:pt x="83095" y="1176100"/>
                </a:lnTo>
                <a:lnTo>
                  <a:pt x="104133" y="1216109"/>
                </a:lnTo>
                <a:lnTo>
                  <a:pt x="127282" y="1254775"/>
                </a:lnTo>
                <a:lnTo>
                  <a:pt x="152465" y="1292021"/>
                </a:lnTo>
                <a:lnTo>
                  <a:pt x="179607" y="1327771"/>
                </a:lnTo>
                <a:lnTo>
                  <a:pt x="208630" y="1361947"/>
                </a:lnTo>
                <a:lnTo>
                  <a:pt x="239458" y="1394474"/>
                </a:lnTo>
                <a:lnTo>
                  <a:pt x="272014" y="1425274"/>
                </a:lnTo>
                <a:lnTo>
                  <a:pt x="306221" y="1454272"/>
                </a:lnTo>
                <a:lnTo>
                  <a:pt x="342004" y="1481390"/>
                </a:lnTo>
                <a:lnTo>
                  <a:pt x="379284" y="1506552"/>
                </a:lnTo>
                <a:lnTo>
                  <a:pt x="417986" y="1529681"/>
                </a:lnTo>
                <a:lnTo>
                  <a:pt x="458033" y="1550701"/>
                </a:lnTo>
                <a:lnTo>
                  <a:pt x="499348" y="1569534"/>
                </a:lnTo>
                <a:lnTo>
                  <a:pt x="541854" y="1586106"/>
                </a:lnTo>
                <a:lnTo>
                  <a:pt x="585476" y="1600337"/>
                </a:lnTo>
                <a:lnTo>
                  <a:pt x="630136" y="1612154"/>
                </a:lnTo>
                <a:lnTo>
                  <a:pt x="675757" y="1621477"/>
                </a:lnTo>
                <a:lnTo>
                  <a:pt x="722264" y="1628232"/>
                </a:lnTo>
                <a:lnTo>
                  <a:pt x="769579" y="1632341"/>
                </a:lnTo>
                <a:lnTo>
                  <a:pt x="817626" y="1633728"/>
                </a:lnTo>
                <a:lnTo>
                  <a:pt x="865672" y="1632341"/>
                </a:lnTo>
                <a:lnTo>
                  <a:pt x="912987" y="1628232"/>
                </a:lnTo>
                <a:lnTo>
                  <a:pt x="959494" y="1621477"/>
                </a:lnTo>
                <a:lnTo>
                  <a:pt x="1005115" y="1612154"/>
                </a:lnTo>
                <a:lnTo>
                  <a:pt x="1049775" y="1600337"/>
                </a:lnTo>
                <a:lnTo>
                  <a:pt x="1093397" y="1586106"/>
                </a:lnTo>
                <a:lnTo>
                  <a:pt x="1135903" y="1569534"/>
                </a:lnTo>
                <a:lnTo>
                  <a:pt x="1177218" y="1550701"/>
                </a:lnTo>
                <a:lnTo>
                  <a:pt x="1217265" y="1529681"/>
                </a:lnTo>
                <a:lnTo>
                  <a:pt x="1255967" y="1506552"/>
                </a:lnTo>
                <a:lnTo>
                  <a:pt x="1293247" y="1481390"/>
                </a:lnTo>
                <a:lnTo>
                  <a:pt x="1329030" y="1454272"/>
                </a:lnTo>
                <a:lnTo>
                  <a:pt x="1363237" y="1425274"/>
                </a:lnTo>
                <a:lnTo>
                  <a:pt x="1395793" y="1394474"/>
                </a:lnTo>
                <a:lnTo>
                  <a:pt x="1426621" y="1361947"/>
                </a:lnTo>
                <a:lnTo>
                  <a:pt x="1455644" y="1327771"/>
                </a:lnTo>
                <a:lnTo>
                  <a:pt x="1482786" y="1292021"/>
                </a:lnTo>
                <a:lnTo>
                  <a:pt x="1507969" y="1254775"/>
                </a:lnTo>
                <a:lnTo>
                  <a:pt x="1531118" y="1216109"/>
                </a:lnTo>
                <a:lnTo>
                  <a:pt x="1552156" y="1176100"/>
                </a:lnTo>
                <a:lnTo>
                  <a:pt x="1571005" y="1134824"/>
                </a:lnTo>
                <a:lnTo>
                  <a:pt x="1587590" y="1092358"/>
                </a:lnTo>
                <a:lnTo>
                  <a:pt x="1601834" y="1048779"/>
                </a:lnTo>
                <a:lnTo>
                  <a:pt x="1613660" y="1004163"/>
                </a:lnTo>
                <a:lnTo>
                  <a:pt x="1622991" y="958587"/>
                </a:lnTo>
                <a:lnTo>
                  <a:pt x="1629751" y="912127"/>
                </a:lnTo>
                <a:lnTo>
                  <a:pt x="1633864" y="864861"/>
                </a:lnTo>
                <a:lnTo>
                  <a:pt x="1635252" y="816864"/>
                </a:lnTo>
                <a:lnTo>
                  <a:pt x="1633864" y="768870"/>
                </a:lnTo>
                <a:lnTo>
                  <a:pt x="1629751" y="721607"/>
                </a:lnTo>
                <a:lnTo>
                  <a:pt x="1622991" y="675150"/>
                </a:lnTo>
                <a:lnTo>
                  <a:pt x="1613660" y="629576"/>
                </a:lnTo>
                <a:lnTo>
                  <a:pt x="1601834" y="584962"/>
                </a:lnTo>
                <a:lnTo>
                  <a:pt x="1587590" y="541384"/>
                </a:lnTo>
                <a:lnTo>
                  <a:pt x="1571005" y="498919"/>
                </a:lnTo>
                <a:lnTo>
                  <a:pt x="1552156" y="457644"/>
                </a:lnTo>
                <a:lnTo>
                  <a:pt x="1531118" y="417635"/>
                </a:lnTo>
                <a:lnTo>
                  <a:pt x="1507969" y="378969"/>
                </a:lnTo>
                <a:lnTo>
                  <a:pt x="1482786" y="341723"/>
                </a:lnTo>
                <a:lnTo>
                  <a:pt x="1455644" y="305972"/>
                </a:lnTo>
                <a:lnTo>
                  <a:pt x="1426621" y="271795"/>
                </a:lnTo>
                <a:lnTo>
                  <a:pt x="1395793" y="239268"/>
                </a:lnTo>
                <a:lnTo>
                  <a:pt x="1363237" y="208466"/>
                </a:lnTo>
                <a:lnTo>
                  <a:pt x="1329030" y="179467"/>
                </a:lnTo>
                <a:lnTo>
                  <a:pt x="1293247" y="152348"/>
                </a:lnTo>
                <a:lnTo>
                  <a:pt x="1255967" y="127185"/>
                </a:lnTo>
                <a:lnTo>
                  <a:pt x="1217265" y="104054"/>
                </a:lnTo>
                <a:lnTo>
                  <a:pt x="1177218" y="83033"/>
                </a:lnTo>
                <a:lnTo>
                  <a:pt x="1135903" y="64198"/>
                </a:lnTo>
                <a:lnTo>
                  <a:pt x="1093397" y="47626"/>
                </a:lnTo>
                <a:lnTo>
                  <a:pt x="1049775" y="33393"/>
                </a:lnTo>
                <a:lnTo>
                  <a:pt x="1005115" y="21575"/>
                </a:lnTo>
                <a:lnTo>
                  <a:pt x="959494" y="12251"/>
                </a:lnTo>
                <a:lnTo>
                  <a:pt x="912987" y="5496"/>
                </a:lnTo>
                <a:lnTo>
                  <a:pt x="865672" y="1386"/>
                </a:lnTo>
                <a:lnTo>
                  <a:pt x="817626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41597" y="5090922"/>
            <a:ext cx="1635760" cy="1633855"/>
          </a:xfrm>
          <a:custGeom>
            <a:avLst/>
            <a:gdLst/>
            <a:ahLst/>
            <a:cxnLst/>
            <a:rect l="l" t="t" r="r" b="b"/>
            <a:pathLst>
              <a:path w="1635760" h="1633854">
                <a:moveTo>
                  <a:pt x="0" y="816864"/>
                </a:moveTo>
                <a:lnTo>
                  <a:pt x="1387" y="768870"/>
                </a:lnTo>
                <a:lnTo>
                  <a:pt x="5500" y="721607"/>
                </a:lnTo>
                <a:lnTo>
                  <a:pt x="12260" y="675150"/>
                </a:lnTo>
                <a:lnTo>
                  <a:pt x="21591" y="629576"/>
                </a:lnTo>
                <a:lnTo>
                  <a:pt x="33417" y="584962"/>
                </a:lnTo>
                <a:lnTo>
                  <a:pt x="47661" y="541384"/>
                </a:lnTo>
                <a:lnTo>
                  <a:pt x="64246" y="498919"/>
                </a:lnTo>
                <a:lnTo>
                  <a:pt x="83095" y="457644"/>
                </a:lnTo>
                <a:lnTo>
                  <a:pt x="104133" y="417635"/>
                </a:lnTo>
                <a:lnTo>
                  <a:pt x="127282" y="378969"/>
                </a:lnTo>
                <a:lnTo>
                  <a:pt x="152465" y="341723"/>
                </a:lnTo>
                <a:lnTo>
                  <a:pt x="179607" y="305972"/>
                </a:lnTo>
                <a:lnTo>
                  <a:pt x="208630" y="271795"/>
                </a:lnTo>
                <a:lnTo>
                  <a:pt x="239458" y="239268"/>
                </a:lnTo>
                <a:lnTo>
                  <a:pt x="272014" y="208466"/>
                </a:lnTo>
                <a:lnTo>
                  <a:pt x="306221" y="179467"/>
                </a:lnTo>
                <a:lnTo>
                  <a:pt x="342004" y="152348"/>
                </a:lnTo>
                <a:lnTo>
                  <a:pt x="379284" y="127185"/>
                </a:lnTo>
                <a:lnTo>
                  <a:pt x="417986" y="104054"/>
                </a:lnTo>
                <a:lnTo>
                  <a:pt x="458033" y="83033"/>
                </a:lnTo>
                <a:lnTo>
                  <a:pt x="499348" y="64198"/>
                </a:lnTo>
                <a:lnTo>
                  <a:pt x="541854" y="47626"/>
                </a:lnTo>
                <a:lnTo>
                  <a:pt x="585476" y="33393"/>
                </a:lnTo>
                <a:lnTo>
                  <a:pt x="630136" y="21575"/>
                </a:lnTo>
                <a:lnTo>
                  <a:pt x="675757" y="12251"/>
                </a:lnTo>
                <a:lnTo>
                  <a:pt x="722264" y="5496"/>
                </a:lnTo>
                <a:lnTo>
                  <a:pt x="769579" y="1386"/>
                </a:lnTo>
                <a:lnTo>
                  <a:pt x="817626" y="0"/>
                </a:lnTo>
                <a:lnTo>
                  <a:pt x="865672" y="1386"/>
                </a:lnTo>
                <a:lnTo>
                  <a:pt x="912987" y="5496"/>
                </a:lnTo>
                <a:lnTo>
                  <a:pt x="959494" y="12251"/>
                </a:lnTo>
                <a:lnTo>
                  <a:pt x="1005115" y="21575"/>
                </a:lnTo>
                <a:lnTo>
                  <a:pt x="1049775" y="33393"/>
                </a:lnTo>
                <a:lnTo>
                  <a:pt x="1093397" y="47626"/>
                </a:lnTo>
                <a:lnTo>
                  <a:pt x="1135903" y="64198"/>
                </a:lnTo>
                <a:lnTo>
                  <a:pt x="1177218" y="83033"/>
                </a:lnTo>
                <a:lnTo>
                  <a:pt x="1217265" y="104054"/>
                </a:lnTo>
                <a:lnTo>
                  <a:pt x="1255967" y="127185"/>
                </a:lnTo>
                <a:lnTo>
                  <a:pt x="1293247" y="152348"/>
                </a:lnTo>
                <a:lnTo>
                  <a:pt x="1329030" y="179467"/>
                </a:lnTo>
                <a:lnTo>
                  <a:pt x="1363237" y="208466"/>
                </a:lnTo>
                <a:lnTo>
                  <a:pt x="1395793" y="239268"/>
                </a:lnTo>
                <a:lnTo>
                  <a:pt x="1426621" y="271795"/>
                </a:lnTo>
                <a:lnTo>
                  <a:pt x="1455644" y="305972"/>
                </a:lnTo>
                <a:lnTo>
                  <a:pt x="1482786" y="341723"/>
                </a:lnTo>
                <a:lnTo>
                  <a:pt x="1507969" y="378969"/>
                </a:lnTo>
                <a:lnTo>
                  <a:pt x="1531118" y="417635"/>
                </a:lnTo>
                <a:lnTo>
                  <a:pt x="1552156" y="457644"/>
                </a:lnTo>
                <a:lnTo>
                  <a:pt x="1571005" y="498919"/>
                </a:lnTo>
                <a:lnTo>
                  <a:pt x="1587590" y="541384"/>
                </a:lnTo>
                <a:lnTo>
                  <a:pt x="1601834" y="584962"/>
                </a:lnTo>
                <a:lnTo>
                  <a:pt x="1613660" y="629576"/>
                </a:lnTo>
                <a:lnTo>
                  <a:pt x="1622991" y="675150"/>
                </a:lnTo>
                <a:lnTo>
                  <a:pt x="1629751" y="721607"/>
                </a:lnTo>
                <a:lnTo>
                  <a:pt x="1633864" y="768870"/>
                </a:lnTo>
                <a:lnTo>
                  <a:pt x="1635252" y="816864"/>
                </a:lnTo>
                <a:lnTo>
                  <a:pt x="1633864" y="864861"/>
                </a:lnTo>
                <a:lnTo>
                  <a:pt x="1629751" y="912127"/>
                </a:lnTo>
                <a:lnTo>
                  <a:pt x="1622991" y="958587"/>
                </a:lnTo>
                <a:lnTo>
                  <a:pt x="1613660" y="1004163"/>
                </a:lnTo>
                <a:lnTo>
                  <a:pt x="1601834" y="1048779"/>
                </a:lnTo>
                <a:lnTo>
                  <a:pt x="1587590" y="1092358"/>
                </a:lnTo>
                <a:lnTo>
                  <a:pt x="1571005" y="1134824"/>
                </a:lnTo>
                <a:lnTo>
                  <a:pt x="1552156" y="1176100"/>
                </a:lnTo>
                <a:lnTo>
                  <a:pt x="1531118" y="1216109"/>
                </a:lnTo>
                <a:lnTo>
                  <a:pt x="1507969" y="1254775"/>
                </a:lnTo>
                <a:lnTo>
                  <a:pt x="1482786" y="1292021"/>
                </a:lnTo>
                <a:lnTo>
                  <a:pt x="1455644" y="1327771"/>
                </a:lnTo>
                <a:lnTo>
                  <a:pt x="1426621" y="1361947"/>
                </a:lnTo>
                <a:lnTo>
                  <a:pt x="1395793" y="1394474"/>
                </a:lnTo>
                <a:lnTo>
                  <a:pt x="1363237" y="1425274"/>
                </a:lnTo>
                <a:lnTo>
                  <a:pt x="1329030" y="1454272"/>
                </a:lnTo>
                <a:lnTo>
                  <a:pt x="1293247" y="1481390"/>
                </a:lnTo>
                <a:lnTo>
                  <a:pt x="1255967" y="1506552"/>
                </a:lnTo>
                <a:lnTo>
                  <a:pt x="1217265" y="1529681"/>
                </a:lnTo>
                <a:lnTo>
                  <a:pt x="1177218" y="1550701"/>
                </a:lnTo>
                <a:lnTo>
                  <a:pt x="1135903" y="1569534"/>
                </a:lnTo>
                <a:lnTo>
                  <a:pt x="1093397" y="1586106"/>
                </a:lnTo>
                <a:lnTo>
                  <a:pt x="1049775" y="1600337"/>
                </a:lnTo>
                <a:lnTo>
                  <a:pt x="1005115" y="1612154"/>
                </a:lnTo>
                <a:lnTo>
                  <a:pt x="959494" y="1621477"/>
                </a:lnTo>
                <a:lnTo>
                  <a:pt x="912987" y="1628232"/>
                </a:lnTo>
                <a:lnTo>
                  <a:pt x="865672" y="1632341"/>
                </a:lnTo>
                <a:lnTo>
                  <a:pt x="817626" y="1633728"/>
                </a:lnTo>
                <a:lnTo>
                  <a:pt x="769579" y="1632341"/>
                </a:lnTo>
                <a:lnTo>
                  <a:pt x="722264" y="1628232"/>
                </a:lnTo>
                <a:lnTo>
                  <a:pt x="675757" y="1621477"/>
                </a:lnTo>
                <a:lnTo>
                  <a:pt x="630136" y="1612154"/>
                </a:lnTo>
                <a:lnTo>
                  <a:pt x="585476" y="1600337"/>
                </a:lnTo>
                <a:lnTo>
                  <a:pt x="541854" y="1586106"/>
                </a:lnTo>
                <a:lnTo>
                  <a:pt x="499348" y="1569534"/>
                </a:lnTo>
                <a:lnTo>
                  <a:pt x="458033" y="1550701"/>
                </a:lnTo>
                <a:lnTo>
                  <a:pt x="417986" y="1529681"/>
                </a:lnTo>
                <a:lnTo>
                  <a:pt x="379284" y="1506552"/>
                </a:lnTo>
                <a:lnTo>
                  <a:pt x="342004" y="1481390"/>
                </a:lnTo>
                <a:lnTo>
                  <a:pt x="306221" y="1454272"/>
                </a:lnTo>
                <a:lnTo>
                  <a:pt x="272014" y="1425274"/>
                </a:lnTo>
                <a:lnTo>
                  <a:pt x="239458" y="1394474"/>
                </a:lnTo>
                <a:lnTo>
                  <a:pt x="208630" y="1361947"/>
                </a:lnTo>
                <a:lnTo>
                  <a:pt x="179607" y="1327771"/>
                </a:lnTo>
                <a:lnTo>
                  <a:pt x="152465" y="1292021"/>
                </a:lnTo>
                <a:lnTo>
                  <a:pt x="127282" y="1254775"/>
                </a:lnTo>
                <a:lnTo>
                  <a:pt x="104133" y="1216109"/>
                </a:lnTo>
                <a:lnTo>
                  <a:pt x="83095" y="1176100"/>
                </a:lnTo>
                <a:lnTo>
                  <a:pt x="64246" y="1134824"/>
                </a:lnTo>
                <a:lnTo>
                  <a:pt x="47661" y="1092358"/>
                </a:lnTo>
                <a:lnTo>
                  <a:pt x="33417" y="1048779"/>
                </a:lnTo>
                <a:lnTo>
                  <a:pt x="21591" y="1004163"/>
                </a:lnTo>
                <a:lnTo>
                  <a:pt x="12260" y="958587"/>
                </a:lnTo>
                <a:lnTo>
                  <a:pt x="5500" y="912127"/>
                </a:lnTo>
                <a:lnTo>
                  <a:pt x="1387" y="864861"/>
                </a:lnTo>
                <a:lnTo>
                  <a:pt x="0" y="816864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73829" y="5742685"/>
            <a:ext cx="97028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0045" marR="5080" indent="-347980">
              <a:lnSpc>
                <a:spcPts val="1300"/>
              </a:lnSpc>
            </a:pPr>
            <a:r>
              <a:rPr sz="1200" b="1" spc="-90" dirty="0">
                <a:solidFill>
                  <a:srgbClr val="FFFFFF"/>
                </a:solidFill>
                <a:latin typeface="Verdana"/>
                <a:cs typeface="Verdana"/>
              </a:rPr>
              <a:t>Mandatory </a:t>
            </a:r>
            <a:r>
              <a:rPr sz="1200" spc="-18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01817" y="5090922"/>
            <a:ext cx="1635760" cy="1633855"/>
          </a:xfrm>
          <a:custGeom>
            <a:avLst/>
            <a:gdLst/>
            <a:ahLst/>
            <a:cxnLst/>
            <a:rect l="l" t="t" r="r" b="b"/>
            <a:pathLst>
              <a:path w="1635759" h="1633854">
                <a:moveTo>
                  <a:pt x="817626" y="0"/>
                </a:moveTo>
                <a:lnTo>
                  <a:pt x="769579" y="1386"/>
                </a:lnTo>
                <a:lnTo>
                  <a:pt x="722264" y="5496"/>
                </a:lnTo>
                <a:lnTo>
                  <a:pt x="675757" y="12251"/>
                </a:lnTo>
                <a:lnTo>
                  <a:pt x="630136" y="21575"/>
                </a:lnTo>
                <a:lnTo>
                  <a:pt x="585476" y="33393"/>
                </a:lnTo>
                <a:lnTo>
                  <a:pt x="541854" y="47626"/>
                </a:lnTo>
                <a:lnTo>
                  <a:pt x="499348" y="64198"/>
                </a:lnTo>
                <a:lnTo>
                  <a:pt x="458033" y="83033"/>
                </a:lnTo>
                <a:lnTo>
                  <a:pt x="417986" y="104054"/>
                </a:lnTo>
                <a:lnTo>
                  <a:pt x="379284" y="127185"/>
                </a:lnTo>
                <a:lnTo>
                  <a:pt x="342004" y="152348"/>
                </a:lnTo>
                <a:lnTo>
                  <a:pt x="306221" y="179467"/>
                </a:lnTo>
                <a:lnTo>
                  <a:pt x="272014" y="208466"/>
                </a:lnTo>
                <a:lnTo>
                  <a:pt x="239458" y="239268"/>
                </a:lnTo>
                <a:lnTo>
                  <a:pt x="208630" y="271795"/>
                </a:lnTo>
                <a:lnTo>
                  <a:pt x="179607" y="305972"/>
                </a:lnTo>
                <a:lnTo>
                  <a:pt x="152465" y="341723"/>
                </a:lnTo>
                <a:lnTo>
                  <a:pt x="127282" y="378969"/>
                </a:lnTo>
                <a:lnTo>
                  <a:pt x="104133" y="417635"/>
                </a:lnTo>
                <a:lnTo>
                  <a:pt x="83095" y="457644"/>
                </a:lnTo>
                <a:lnTo>
                  <a:pt x="64246" y="498919"/>
                </a:lnTo>
                <a:lnTo>
                  <a:pt x="47661" y="541384"/>
                </a:lnTo>
                <a:lnTo>
                  <a:pt x="33417" y="584962"/>
                </a:lnTo>
                <a:lnTo>
                  <a:pt x="21591" y="629576"/>
                </a:lnTo>
                <a:lnTo>
                  <a:pt x="12260" y="675150"/>
                </a:lnTo>
                <a:lnTo>
                  <a:pt x="5500" y="721607"/>
                </a:lnTo>
                <a:lnTo>
                  <a:pt x="1387" y="768870"/>
                </a:lnTo>
                <a:lnTo>
                  <a:pt x="0" y="816864"/>
                </a:lnTo>
                <a:lnTo>
                  <a:pt x="1387" y="864861"/>
                </a:lnTo>
                <a:lnTo>
                  <a:pt x="5500" y="912127"/>
                </a:lnTo>
                <a:lnTo>
                  <a:pt x="12260" y="958587"/>
                </a:lnTo>
                <a:lnTo>
                  <a:pt x="21591" y="1004163"/>
                </a:lnTo>
                <a:lnTo>
                  <a:pt x="33417" y="1048779"/>
                </a:lnTo>
                <a:lnTo>
                  <a:pt x="47661" y="1092358"/>
                </a:lnTo>
                <a:lnTo>
                  <a:pt x="64246" y="1134824"/>
                </a:lnTo>
                <a:lnTo>
                  <a:pt x="83095" y="1176100"/>
                </a:lnTo>
                <a:lnTo>
                  <a:pt x="104133" y="1216109"/>
                </a:lnTo>
                <a:lnTo>
                  <a:pt x="127282" y="1254775"/>
                </a:lnTo>
                <a:lnTo>
                  <a:pt x="152465" y="1292021"/>
                </a:lnTo>
                <a:lnTo>
                  <a:pt x="179607" y="1327771"/>
                </a:lnTo>
                <a:lnTo>
                  <a:pt x="208630" y="1361947"/>
                </a:lnTo>
                <a:lnTo>
                  <a:pt x="239458" y="1394474"/>
                </a:lnTo>
                <a:lnTo>
                  <a:pt x="272014" y="1425274"/>
                </a:lnTo>
                <a:lnTo>
                  <a:pt x="306221" y="1454272"/>
                </a:lnTo>
                <a:lnTo>
                  <a:pt x="342004" y="1481390"/>
                </a:lnTo>
                <a:lnTo>
                  <a:pt x="379284" y="1506552"/>
                </a:lnTo>
                <a:lnTo>
                  <a:pt x="417986" y="1529681"/>
                </a:lnTo>
                <a:lnTo>
                  <a:pt x="458033" y="1550701"/>
                </a:lnTo>
                <a:lnTo>
                  <a:pt x="499348" y="1569534"/>
                </a:lnTo>
                <a:lnTo>
                  <a:pt x="541854" y="1586106"/>
                </a:lnTo>
                <a:lnTo>
                  <a:pt x="585476" y="1600337"/>
                </a:lnTo>
                <a:lnTo>
                  <a:pt x="630136" y="1612154"/>
                </a:lnTo>
                <a:lnTo>
                  <a:pt x="675757" y="1621477"/>
                </a:lnTo>
                <a:lnTo>
                  <a:pt x="722264" y="1628232"/>
                </a:lnTo>
                <a:lnTo>
                  <a:pt x="769579" y="1632341"/>
                </a:lnTo>
                <a:lnTo>
                  <a:pt x="817626" y="1633728"/>
                </a:lnTo>
                <a:lnTo>
                  <a:pt x="865672" y="1632341"/>
                </a:lnTo>
                <a:lnTo>
                  <a:pt x="912987" y="1628232"/>
                </a:lnTo>
                <a:lnTo>
                  <a:pt x="959494" y="1621477"/>
                </a:lnTo>
                <a:lnTo>
                  <a:pt x="1005115" y="1612154"/>
                </a:lnTo>
                <a:lnTo>
                  <a:pt x="1049775" y="1600337"/>
                </a:lnTo>
                <a:lnTo>
                  <a:pt x="1093397" y="1586106"/>
                </a:lnTo>
                <a:lnTo>
                  <a:pt x="1135903" y="1569534"/>
                </a:lnTo>
                <a:lnTo>
                  <a:pt x="1177218" y="1550701"/>
                </a:lnTo>
                <a:lnTo>
                  <a:pt x="1217265" y="1529681"/>
                </a:lnTo>
                <a:lnTo>
                  <a:pt x="1255967" y="1506552"/>
                </a:lnTo>
                <a:lnTo>
                  <a:pt x="1293247" y="1481390"/>
                </a:lnTo>
                <a:lnTo>
                  <a:pt x="1329030" y="1454272"/>
                </a:lnTo>
                <a:lnTo>
                  <a:pt x="1363237" y="1425274"/>
                </a:lnTo>
                <a:lnTo>
                  <a:pt x="1395793" y="1394474"/>
                </a:lnTo>
                <a:lnTo>
                  <a:pt x="1426621" y="1361947"/>
                </a:lnTo>
                <a:lnTo>
                  <a:pt x="1455644" y="1327771"/>
                </a:lnTo>
                <a:lnTo>
                  <a:pt x="1482786" y="1292021"/>
                </a:lnTo>
                <a:lnTo>
                  <a:pt x="1507969" y="1254775"/>
                </a:lnTo>
                <a:lnTo>
                  <a:pt x="1531118" y="1216109"/>
                </a:lnTo>
                <a:lnTo>
                  <a:pt x="1552156" y="1176100"/>
                </a:lnTo>
                <a:lnTo>
                  <a:pt x="1571005" y="1134824"/>
                </a:lnTo>
                <a:lnTo>
                  <a:pt x="1587590" y="1092358"/>
                </a:lnTo>
                <a:lnTo>
                  <a:pt x="1601834" y="1048779"/>
                </a:lnTo>
                <a:lnTo>
                  <a:pt x="1613660" y="1004163"/>
                </a:lnTo>
                <a:lnTo>
                  <a:pt x="1622991" y="958587"/>
                </a:lnTo>
                <a:lnTo>
                  <a:pt x="1629751" y="912127"/>
                </a:lnTo>
                <a:lnTo>
                  <a:pt x="1633864" y="864861"/>
                </a:lnTo>
                <a:lnTo>
                  <a:pt x="1635252" y="816864"/>
                </a:lnTo>
                <a:lnTo>
                  <a:pt x="1633864" y="768870"/>
                </a:lnTo>
                <a:lnTo>
                  <a:pt x="1629751" y="721607"/>
                </a:lnTo>
                <a:lnTo>
                  <a:pt x="1622991" y="675150"/>
                </a:lnTo>
                <a:lnTo>
                  <a:pt x="1613660" y="629576"/>
                </a:lnTo>
                <a:lnTo>
                  <a:pt x="1601834" y="584962"/>
                </a:lnTo>
                <a:lnTo>
                  <a:pt x="1587590" y="541384"/>
                </a:lnTo>
                <a:lnTo>
                  <a:pt x="1571005" y="498919"/>
                </a:lnTo>
                <a:lnTo>
                  <a:pt x="1552156" y="457644"/>
                </a:lnTo>
                <a:lnTo>
                  <a:pt x="1531118" y="417635"/>
                </a:lnTo>
                <a:lnTo>
                  <a:pt x="1507969" y="378969"/>
                </a:lnTo>
                <a:lnTo>
                  <a:pt x="1482786" y="341723"/>
                </a:lnTo>
                <a:lnTo>
                  <a:pt x="1455644" y="305972"/>
                </a:lnTo>
                <a:lnTo>
                  <a:pt x="1426621" y="271795"/>
                </a:lnTo>
                <a:lnTo>
                  <a:pt x="1395793" y="239268"/>
                </a:lnTo>
                <a:lnTo>
                  <a:pt x="1363237" y="208466"/>
                </a:lnTo>
                <a:lnTo>
                  <a:pt x="1329030" y="179467"/>
                </a:lnTo>
                <a:lnTo>
                  <a:pt x="1293247" y="152348"/>
                </a:lnTo>
                <a:lnTo>
                  <a:pt x="1255967" y="127185"/>
                </a:lnTo>
                <a:lnTo>
                  <a:pt x="1217265" y="104054"/>
                </a:lnTo>
                <a:lnTo>
                  <a:pt x="1177218" y="83033"/>
                </a:lnTo>
                <a:lnTo>
                  <a:pt x="1135903" y="64198"/>
                </a:lnTo>
                <a:lnTo>
                  <a:pt x="1093397" y="47626"/>
                </a:lnTo>
                <a:lnTo>
                  <a:pt x="1049775" y="33393"/>
                </a:lnTo>
                <a:lnTo>
                  <a:pt x="1005115" y="21575"/>
                </a:lnTo>
                <a:lnTo>
                  <a:pt x="959494" y="12251"/>
                </a:lnTo>
                <a:lnTo>
                  <a:pt x="912987" y="5496"/>
                </a:lnTo>
                <a:lnTo>
                  <a:pt x="865672" y="1386"/>
                </a:lnTo>
                <a:lnTo>
                  <a:pt x="817626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01817" y="5090922"/>
            <a:ext cx="1635760" cy="1633855"/>
          </a:xfrm>
          <a:custGeom>
            <a:avLst/>
            <a:gdLst/>
            <a:ahLst/>
            <a:cxnLst/>
            <a:rect l="l" t="t" r="r" b="b"/>
            <a:pathLst>
              <a:path w="1635759" h="1633854">
                <a:moveTo>
                  <a:pt x="0" y="816864"/>
                </a:moveTo>
                <a:lnTo>
                  <a:pt x="1387" y="768870"/>
                </a:lnTo>
                <a:lnTo>
                  <a:pt x="5500" y="721607"/>
                </a:lnTo>
                <a:lnTo>
                  <a:pt x="12260" y="675150"/>
                </a:lnTo>
                <a:lnTo>
                  <a:pt x="21591" y="629576"/>
                </a:lnTo>
                <a:lnTo>
                  <a:pt x="33417" y="584962"/>
                </a:lnTo>
                <a:lnTo>
                  <a:pt x="47661" y="541384"/>
                </a:lnTo>
                <a:lnTo>
                  <a:pt x="64246" y="498919"/>
                </a:lnTo>
                <a:lnTo>
                  <a:pt x="83095" y="457644"/>
                </a:lnTo>
                <a:lnTo>
                  <a:pt x="104133" y="417635"/>
                </a:lnTo>
                <a:lnTo>
                  <a:pt x="127282" y="378969"/>
                </a:lnTo>
                <a:lnTo>
                  <a:pt x="152465" y="341723"/>
                </a:lnTo>
                <a:lnTo>
                  <a:pt x="179607" y="305972"/>
                </a:lnTo>
                <a:lnTo>
                  <a:pt x="208630" y="271795"/>
                </a:lnTo>
                <a:lnTo>
                  <a:pt x="239458" y="239268"/>
                </a:lnTo>
                <a:lnTo>
                  <a:pt x="272014" y="208466"/>
                </a:lnTo>
                <a:lnTo>
                  <a:pt x="306221" y="179467"/>
                </a:lnTo>
                <a:lnTo>
                  <a:pt x="342004" y="152348"/>
                </a:lnTo>
                <a:lnTo>
                  <a:pt x="379284" y="127185"/>
                </a:lnTo>
                <a:lnTo>
                  <a:pt x="417986" y="104054"/>
                </a:lnTo>
                <a:lnTo>
                  <a:pt x="458033" y="83033"/>
                </a:lnTo>
                <a:lnTo>
                  <a:pt x="499348" y="64198"/>
                </a:lnTo>
                <a:lnTo>
                  <a:pt x="541854" y="47626"/>
                </a:lnTo>
                <a:lnTo>
                  <a:pt x="585476" y="33393"/>
                </a:lnTo>
                <a:lnTo>
                  <a:pt x="630136" y="21575"/>
                </a:lnTo>
                <a:lnTo>
                  <a:pt x="675757" y="12251"/>
                </a:lnTo>
                <a:lnTo>
                  <a:pt x="722264" y="5496"/>
                </a:lnTo>
                <a:lnTo>
                  <a:pt x="769579" y="1386"/>
                </a:lnTo>
                <a:lnTo>
                  <a:pt x="817626" y="0"/>
                </a:lnTo>
                <a:lnTo>
                  <a:pt x="865672" y="1386"/>
                </a:lnTo>
                <a:lnTo>
                  <a:pt x="912987" y="5496"/>
                </a:lnTo>
                <a:lnTo>
                  <a:pt x="959494" y="12251"/>
                </a:lnTo>
                <a:lnTo>
                  <a:pt x="1005115" y="21575"/>
                </a:lnTo>
                <a:lnTo>
                  <a:pt x="1049775" y="33393"/>
                </a:lnTo>
                <a:lnTo>
                  <a:pt x="1093397" y="47626"/>
                </a:lnTo>
                <a:lnTo>
                  <a:pt x="1135903" y="64198"/>
                </a:lnTo>
                <a:lnTo>
                  <a:pt x="1177218" y="83033"/>
                </a:lnTo>
                <a:lnTo>
                  <a:pt x="1217265" y="104054"/>
                </a:lnTo>
                <a:lnTo>
                  <a:pt x="1255967" y="127185"/>
                </a:lnTo>
                <a:lnTo>
                  <a:pt x="1293247" y="152348"/>
                </a:lnTo>
                <a:lnTo>
                  <a:pt x="1329030" y="179467"/>
                </a:lnTo>
                <a:lnTo>
                  <a:pt x="1363237" y="208466"/>
                </a:lnTo>
                <a:lnTo>
                  <a:pt x="1395793" y="239268"/>
                </a:lnTo>
                <a:lnTo>
                  <a:pt x="1426621" y="271795"/>
                </a:lnTo>
                <a:lnTo>
                  <a:pt x="1455644" y="305972"/>
                </a:lnTo>
                <a:lnTo>
                  <a:pt x="1482786" y="341723"/>
                </a:lnTo>
                <a:lnTo>
                  <a:pt x="1507969" y="378969"/>
                </a:lnTo>
                <a:lnTo>
                  <a:pt x="1531118" y="417635"/>
                </a:lnTo>
                <a:lnTo>
                  <a:pt x="1552156" y="457644"/>
                </a:lnTo>
                <a:lnTo>
                  <a:pt x="1571005" y="498919"/>
                </a:lnTo>
                <a:lnTo>
                  <a:pt x="1587590" y="541384"/>
                </a:lnTo>
                <a:lnTo>
                  <a:pt x="1601834" y="584962"/>
                </a:lnTo>
                <a:lnTo>
                  <a:pt x="1613660" y="629576"/>
                </a:lnTo>
                <a:lnTo>
                  <a:pt x="1622991" y="675150"/>
                </a:lnTo>
                <a:lnTo>
                  <a:pt x="1629751" y="721607"/>
                </a:lnTo>
                <a:lnTo>
                  <a:pt x="1633864" y="768870"/>
                </a:lnTo>
                <a:lnTo>
                  <a:pt x="1635252" y="816864"/>
                </a:lnTo>
                <a:lnTo>
                  <a:pt x="1633864" y="864861"/>
                </a:lnTo>
                <a:lnTo>
                  <a:pt x="1629751" y="912127"/>
                </a:lnTo>
                <a:lnTo>
                  <a:pt x="1622991" y="958587"/>
                </a:lnTo>
                <a:lnTo>
                  <a:pt x="1613660" y="1004163"/>
                </a:lnTo>
                <a:lnTo>
                  <a:pt x="1601834" y="1048779"/>
                </a:lnTo>
                <a:lnTo>
                  <a:pt x="1587590" y="1092358"/>
                </a:lnTo>
                <a:lnTo>
                  <a:pt x="1571005" y="1134824"/>
                </a:lnTo>
                <a:lnTo>
                  <a:pt x="1552156" y="1176100"/>
                </a:lnTo>
                <a:lnTo>
                  <a:pt x="1531118" y="1216109"/>
                </a:lnTo>
                <a:lnTo>
                  <a:pt x="1507969" y="1254775"/>
                </a:lnTo>
                <a:lnTo>
                  <a:pt x="1482786" y="1292021"/>
                </a:lnTo>
                <a:lnTo>
                  <a:pt x="1455644" y="1327771"/>
                </a:lnTo>
                <a:lnTo>
                  <a:pt x="1426621" y="1361947"/>
                </a:lnTo>
                <a:lnTo>
                  <a:pt x="1395793" y="1394474"/>
                </a:lnTo>
                <a:lnTo>
                  <a:pt x="1363237" y="1425274"/>
                </a:lnTo>
                <a:lnTo>
                  <a:pt x="1329030" y="1454272"/>
                </a:lnTo>
                <a:lnTo>
                  <a:pt x="1293247" y="1481390"/>
                </a:lnTo>
                <a:lnTo>
                  <a:pt x="1255967" y="1506552"/>
                </a:lnTo>
                <a:lnTo>
                  <a:pt x="1217265" y="1529681"/>
                </a:lnTo>
                <a:lnTo>
                  <a:pt x="1177218" y="1550701"/>
                </a:lnTo>
                <a:lnTo>
                  <a:pt x="1135903" y="1569534"/>
                </a:lnTo>
                <a:lnTo>
                  <a:pt x="1093397" y="1586106"/>
                </a:lnTo>
                <a:lnTo>
                  <a:pt x="1049775" y="1600337"/>
                </a:lnTo>
                <a:lnTo>
                  <a:pt x="1005115" y="1612154"/>
                </a:lnTo>
                <a:lnTo>
                  <a:pt x="959494" y="1621477"/>
                </a:lnTo>
                <a:lnTo>
                  <a:pt x="912987" y="1628232"/>
                </a:lnTo>
                <a:lnTo>
                  <a:pt x="865672" y="1632341"/>
                </a:lnTo>
                <a:lnTo>
                  <a:pt x="817626" y="1633728"/>
                </a:lnTo>
                <a:lnTo>
                  <a:pt x="769579" y="1632341"/>
                </a:lnTo>
                <a:lnTo>
                  <a:pt x="722264" y="1628232"/>
                </a:lnTo>
                <a:lnTo>
                  <a:pt x="675757" y="1621477"/>
                </a:lnTo>
                <a:lnTo>
                  <a:pt x="630136" y="1612154"/>
                </a:lnTo>
                <a:lnTo>
                  <a:pt x="585476" y="1600337"/>
                </a:lnTo>
                <a:lnTo>
                  <a:pt x="541854" y="1586106"/>
                </a:lnTo>
                <a:lnTo>
                  <a:pt x="499348" y="1569534"/>
                </a:lnTo>
                <a:lnTo>
                  <a:pt x="458033" y="1550701"/>
                </a:lnTo>
                <a:lnTo>
                  <a:pt x="417986" y="1529681"/>
                </a:lnTo>
                <a:lnTo>
                  <a:pt x="379284" y="1506552"/>
                </a:lnTo>
                <a:lnTo>
                  <a:pt x="342004" y="1481390"/>
                </a:lnTo>
                <a:lnTo>
                  <a:pt x="306221" y="1454272"/>
                </a:lnTo>
                <a:lnTo>
                  <a:pt x="272014" y="1425274"/>
                </a:lnTo>
                <a:lnTo>
                  <a:pt x="239458" y="1394474"/>
                </a:lnTo>
                <a:lnTo>
                  <a:pt x="208630" y="1361947"/>
                </a:lnTo>
                <a:lnTo>
                  <a:pt x="179607" y="1327771"/>
                </a:lnTo>
                <a:lnTo>
                  <a:pt x="152465" y="1292021"/>
                </a:lnTo>
                <a:lnTo>
                  <a:pt x="127282" y="1254775"/>
                </a:lnTo>
                <a:lnTo>
                  <a:pt x="104133" y="1216109"/>
                </a:lnTo>
                <a:lnTo>
                  <a:pt x="83095" y="1176100"/>
                </a:lnTo>
                <a:lnTo>
                  <a:pt x="64246" y="1134824"/>
                </a:lnTo>
                <a:lnTo>
                  <a:pt x="47661" y="1092358"/>
                </a:lnTo>
                <a:lnTo>
                  <a:pt x="33417" y="1048779"/>
                </a:lnTo>
                <a:lnTo>
                  <a:pt x="21591" y="1004163"/>
                </a:lnTo>
                <a:lnTo>
                  <a:pt x="12260" y="958587"/>
                </a:lnTo>
                <a:lnTo>
                  <a:pt x="5500" y="912127"/>
                </a:lnTo>
                <a:lnTo>
                  <a:pt x="1387" y="864861"/>
                </a:lnTo>
                <a:lnTo>
                  <a:pt x="0" y="816864"/>
                </a:lnTo>
                <a:close/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22746" y="5742685"/>
            <a:ext cx="99314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110" marR="5080" indent="-360045">
              <a:lnSpc>
                <a:spcPts val="1300"/>
              </a:lnSpc>
            </a:pPr>
            <a:r>
              <a:rPr sz="1200" b="1" spc="-120" dirty="0">
                <a:solidFill>
                  <a:srgbClr val="FFFFFF"/>
                </a:solidFill>
                <a:latin typeface="Verdana"/>
                <a:cs typeface="Verdana"/>
              </a:rPr>
              <a:t>Uniqu</a:t>
            </a:r>
            <a:r>
              <a:rPr sz="1200" b="1" spc="-11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b="1" spc="-80" dirty="0">
                <a:solidFill>
                  <a:srgbClr val="FFFFFF"/>
                </a:solidFill>
                <a:latin typeface="Verdana"/>
                <a:cs typeface="Verdana"/>
              </a:rPr>
              <a:t>ke</a:t>
            </a:r>
            <a:r>
              <a:rPr sz="1200" b="1" spc="-75" dirty="0">
                <a:solidFill>
                  <a:srgbClr val="FFFFFF"/>
                </a:solidFill>
                <a:latin typeface="Verdana"/>
                <a:cs typeface="Verdana"/>
              </a:rPr>
              <a:t>y </a:t>
            </a:r>
            <a:r>
              <a:rPr sz="1200" spc="-18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43934" y="4672330"/>
            <a:ext cx="2575560" cy="612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60" dirty="0">
                <a:latin typeface="Verdana"/>
                <a:cs typeface="Verdana"/>
              </a:rPr>
              <a:t>PERSO</a:t>
            </a:r>
            <a:r>
              <a:rPr sz="4000" b="1" spc="-625" dirty="0">
                <a:latin typeface="Verdana"/>
                <a:cs typeface="Verdana"/>
              </a:rPr>
              <a:t>N</a:t>
            </a:r>
            <a:r>
              <a:rPr sz="4000" b="1" spc="-235" dirty="0">
                <a:latin typeface="Verdana"/>
                <a:cs typeface="Verdana"/>
              </a:rPr>
              <a:t> </a:t>
            </a:r>
            <a:r>
              <a:rPr sz="4000" b="1" spc="-795" dirty="0">
                <a:latin typeface="Verdana"/>
                <a:cs typeface="Verdana"/>
              </a:rPr>
              <a:t>ID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19577" y="2186178"/>
            <a:ext cx="2304415" cy="809625"/>
          </a:xfrm>
          <a:custGeom>
            <a:avLst/>
            <a:gdLst/>
            <a:ahLst/>
            <a:cxnLst/>
            <a:rect l="l" t="t" r="r" b="b"/>
            <a:pathLst>
              <a:path w="2304415" h="809625">
                <a:moveTo>
                  <a:pt x="0" y="0"/>
                </a:moveTo>
                <a:lnTo>
                  <a:pt x="1899666" y="0"/>
                </a:lnTo>
                <a:lnTo>
                  <a:pt x="2304288" y="404622"/>
                </a:lnTo>
                <a:lnTo>
                  <a:pt x="1899666" y="809244"/>
                </a:lnTo>
                <a:lnTo>
                  <a:pt x="0" y="809244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17901" y="2340610"/>
            <a:ext cx="150368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i="1" spc="55" dirty="0">
                <a:latin typeface="Cambria"/>
                <a:cs typeface="Cambria"/>
              </a:rPr>
              <a:t>M</a:t>
            </a:r>
            <a:r>
              <a:rPr sz="1600" b="1" i="1" spc="85" dirty="0">
                <a:latin typeface="Cambria"/>
                <a:cs typeface="Cambria"/>
              </a:rPr>
              <a:t>e</a:t>
            </a:r>
            <a:r>
              <a:rPr sz="1600" b="1" i="1" spc="145" dirty="0">
                <a:latin typeface="Cambria"/>
                <a:cs typeface="Cambria"/>
              </a:rPr>
              <a:t>ta</a:t>
            </a:r>
            <a:r>
              <a:rPr sz="1600" b="1" i="1" spc="160" dirty="0">
                <a:latin typeface="Cambria"/>
                <a:cs typeface="Cambria"/>
              </a:rPr>
              <a:t>d</a:t>
            </a:r>
            <a:r>
              <a:rPr sz="1600" b="1" i="1" spc="165" dirty="0">
                <a:latin typeface="Cambria"/>
                <a:cs typeface="Cambria"/>
              </a:rPr>
              <a:t>a</a:t>
            </a:r>
            <a:r>
              <a:rPr sz="1600" b="1" i="1" spc="145" dirty="0">
                <a:latin typeface="Cambria"/>
                <a:cs typeface="Cambria"/>
              </a:rPr>
              <a:t>ta</a:t>
            </a:r>
            <a:r>
              <a:rPr sz="1600" b="1" i="1" dirty="0">
                <a:latin typeface="Cambria"/>
                <a:cs typeface="Cambria"/>
              </a:rPr>
              <a:t> </a:t>
            </a:r>
            <a:r>
              <a:rPr sz="1600" b="1" i="1" spc="-125" dirty="0">
                <a:latin typeface="Cambria"/>
                <a:cs typeface="Cambria"/>
              </a:rPr>
              <a:t> </a:t>
            </a:r>
            <a:r>
              <a:rPr sz="1600" b="1" i="1" spc="175" dirty="0">
                <a:latin typeface="Cambria"/>
                <a:cs typeface="Cambria"/>
              </a:rPr>
              <a:t>h</a:t>
            </a:r>
            <a:r>
              <a:rPr sz="1600" b="1" i="1" spc="170" dirty="0">
                <a:latin typeface="Cambria"/>
                <a:cs typeface="Cambria"/>
              </a:rPr>
              <a:t>a</a:t>
            </a:r>
            <a:r>
              <a:rPr sz="1600" b="1" i="1" spc="155" dirty="0">
                <a:latin typeface="Cambria"/>
                <a:cs typeface="Cambria"/>
              </a:rPr>
              <a:t>s</a:t>
            </a:r>
            <a:endParaRPr sz="16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1600" b="1" i="1" spc="130" dirty="0">
                <a:latin typeface="Cambria"/>
                <a:cs typeface="Cambria"/>
              </a:rPr>
              <a:t>“pr</a:t>
            </a:r>
            <a:r>
              <a:rPr sz="1600" b="1" i="1" spc="114" dirty="0">
                <a:latin typeface="Cambria"/>
                <a:cs typeface="Cambria"/>
              </a:rPr>
              <a:t>op</a:t>
            </a:r>
            <a:r>
              <a:rPr sz="1600" b="1" i="1" spc="85" dirty="0">
                <a:latin typeface="Cambria"/>
                <a:cs typeface="Cambria"/>
              </a:rPr>
              <a:t>e</a:t>
            </a:r>
            <a:r>
              <a:rPr sz="1600" b="1" i="1" spc="65" dirty="0">
                <a:latin typeface="Cambria"/>
                <a:cs typeface="Cambria"/>
              </a:rPr>
              <a:t>r</a:t>
            </a:r>
            <a:r>
              <a:rPr sz="1600" b="1" i="1" spc="114" dirty="0">
                <a:latin typeface="Cambria"/>
                <a:cs typeface="Cambria"/>
              </a:rPr>
              <a:t>t</a:t>
            </a:r>
            <a:r>
              <a:rPr sz="1600" b="1" i="1" spc="120" dirty="0">
                <a:latin typeface="Cambria"/>
                <a:cs typeface="Cambria"/>
              </a:rPr>
              <a:t>i</a:t>
            </a:r>
            <a:r>
              <a:rPr sz="1600" b="1" i="1" spc="85" dirty="0">
                <a:latin typeface="Cambria"/>
                <a:cs typeface="Cambria"/>
              </a:rPr>
              <a:t>e</a:t>
            </a:r>
            <a:r>
              <a:rPr sz="1600" b="1" i="1" spc="170" dirty="0">
                <a:latin typeface="Cambria"/>
                <a:cs typeface="Cambria"/>
              </a:rPr>
              <a:t>s”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56226" y="2186178"/>
            <a:ext cx="3110865" cy="809625"/>
          </a:xfrm>
          <a:custGeom>
            <a:avLst/>
            <a:gdLst/>
            <a:ahLst/>
            <a:cxnLst/>
            <a:rect l="l" t="t" r="r" b="b"/>
            <a:pathLst>
              <a:path w="3110865" h="809625">
                <a:moveTo>
                  <a:pt x="3110483" y="0"/>
                </a:moveTo>
                <a:lnTo>
                  <a:pt x="0" y="0"/>
                </a:lnTo>
                <a:lnTo>
                  <a:pt x="404495" y="404622"/>
                </a:lnTo>
                <a:lnTo>
                  <a:pt x="0" y="809244"/>
                </a:lnTo>
                <a:lnTo>
                  <a:pt x="3110483" y="809244"/>
                </a:lnTo>
                <a:lnTo>
                  <a:pt x="3110483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56226" y="2186178"/>
            <a:ext cx="3110865" cy="809625"/>
          </a:xfrm>
          <a:custGeom>
            <a:avLst/>
            <a:gdLst/>
            <a:ahLst/>
            <a:cxnLst/>
            <a:rect l="l" t="t" r="r" b="b"/>
            <a:pathLst>
              <a:path w="3110865" h="809625">
                <a:moveTo>
                  <a:pt x="0" y="0"/>
                </a:moveTo>
                <a:lnTo>
                  <a:pt x="3110483" y="0"/>
                </a:lnTo>
                <a:lnTo>
                  <a:pt x="3110483" y="809244"/>
                </a:lnTo>
                <a:lnTo>
                  <a:pt x="0" y="809244"/>
                </a:lnTo>
                <a:lnTo>
                  <a:pt x="404495" y="40462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87517" y="2218690"/>
            <a:ext cx="2533015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</a:pPr>
            <a:r>
              <a:rPr sz="1600" b="1" i="1" spc="145" dirty="0">
                <a:solidFill>
                  <a:srgbClr val="FFFFFF"/>
                </a:solidFill>
                <a:latin typeface="Cambria"/>
                <a:cs typeface="Cambria"/>
              </a:rPr>
              <a:t>Th</a:t>
            </a:r>
            <a:r>
              <a:rPr sz="1600" b="1" i="1" spc="114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b="1" i="1" spc="11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600" b="1" i="1" spc="13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b="1" i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i="1" spc="-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i="1" spc="165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1600" b="1" i="1" spc="8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b="1" i="1" spc="140" dirty="0">
                <a:solidFill>
                  <a:srgbClr val="FFFFFF"/>
                </a:solidFill>
                <a:latin typeface="Cambria"/>
                <a:cs typeface="Cambria"/>
              </a:rPr>
              <a:t>scr</a:t>
            </a:r>
            <a:r>
              <a:rPr sz="1600" b="1" i="1" spc="9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600" b="1" i="1" spc="70" dirty="0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sz="1600" b="1" i="1" spc="6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b="1" i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i="1" spc="-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i="1" spc="114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600" b="1" i="1" spc="135" dirty="0">
                <a:solidFill>
                  <a:srgbClr val="FFFFFF"/>
                </a:solidFill>
                <a:latin typeface="Cambria"/>
                <a:cs typeface="Cambria"/>
              </a:rPr>
              <a:t>he</a:t>
            </a:r>
            <a:r>
              <a:rPr sz="1600" b="1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i="1" spc="16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1600" b="1" i="1" spc="175" dirty="0">
                <a:solidFill>
                  <a:srgbClr val="FFFFFF"/>
                </a:solidFill>
                <a:latin typeface="Cambria"/>
                <a:cs typeface="Cambria"/>
              </a:rPr>
              <a:t>h</a:t>
            </a:r>
            <a:r>
              <a:rPr sz="1600" b="1" i="1" spc="17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600" b="1" i="1" spc="6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600" b="1" i="1" spc="16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600" b="1" i="1" spc="16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1600" b="1" i="1" spc="114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600" b="1" i="1" spc="8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b="1" i="1" spc="6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600" b="1" i="1" spc="12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600" b="1" i="1" spc="15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600" b="1" i="1" spc="12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600" b="1" i="1" spc="12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600" b="1" i="1" spc="16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1600" b="1" i="1" spc="15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600" b="1" i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i="1" spc="-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i="1" spc="420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1600" b="1" i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i="1" spc="-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i="1" spc="6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600" b="1" i="1" spc="145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1600" b="1" i="1" spc="13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1600" b="1" i="1" spc="8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b="1" i="1" spc="15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600" b="1" i="1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i="1" spc="12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600" b="1" i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i="1" spc="-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i="1" spc="114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600" b="1" i="1" spc="145" dirty="0">
                <a:solidFill>
                  <a:srgbClr val="FFFFFF"/>
                </a:solidFill>
                <a:latin typeface="Cambria"/>
                <a:cs typeface="Cambria"/>
              </a:rPr>
              <a:t>h</a:t>
            </a:r>
            <a:r>
              <a:rPr sz="1600" b="1" i="1" spc="13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b="1" i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i="1" spc="-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i="1" spc="145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1600" b="1" i="1" spc="8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b="1" i="1" spc="114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600" b="1" i="1" spc="16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600" b="1" i="1" spc="160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1600" b="1" i="1" spc="150" dirty="0">
                <a:solidFill>
                  <a:srgbClr val="FFFFFF"/>
                </a:solidFill>
                <a:latin typeface="Cambria"/>
                <a:cs typeface="Cambria"/>
              </a:rPr>
              <a:t>ata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8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90625" algn="l"/>
              </a:tabLst>
            </a:pPr>
            <a:r>
              <a:rPr sz="4000" spc="240" dirty="0"/>
              <a:t>2n</a:t>
            </a:r>
            <a:r>
              <a:rPr sz="4000" spc="245" dirty="0"/>
              <a:t>d</a:t>
            </a:r>
            <a:r>
              <a:rPr sz="4000" dirty="0"/>
              <a:t>	</a:t>
            </a:r>
            <a:r>
              <a:rPr sz="4000" spc="195" dirty="0"/>
              <a:t>Normal</a:t>
            </a:r>
            <a:endParaRPr sz="4000"/>
          </a:p>
          <a:p>
            <a:pPr marL="12700">
              <a:lnSpc>
                <a:spcPct val="100000"/>
              </a:lnSpc>
              <a:tabLst>
                <a:tab pos="1586230" algn="l"/>
              </a:tabLst>
            </a:pPr>
            <a:r>
              <a:rPr sz="4000" spc="245" dirty="0"/>
              <a:t>Fo</a:t>
            </a:r>
            <a:r>
              <a:rPr sz="4000" spc="190" dirty="0"/>
              <a:t>r</a:t>
            </a:r>
            <a:r>
              <a:rPr sz="4000" spc="434" dirty="0"/>
              <a:t>m</a:t>
            </a:r>
            <a:r>
              <a:rPr sz="4000" dirty="0"/>
              <a:t>	</a:t>
            </a:r>
            <a:r>
              <a:rPr sz="4000" spc="275" dirty="0"/>
              <a:t>Example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657288" y="3063728"/>
            <a:ext cx="758825" cy="793750"/>
          </a:xfrm>
          <a:custGeom>
            <a:avLst/>
            <a:gdLst/>
            <a:ahLst/>
            <a:cxnLst/>
            <a:rect l="l" t="t" r="r" b="b"/>
            <a:pathLst>
              <a:path w="758825" h="793750">
                <a:moveTo>
                  <a:pt x="152724" y="0"/>
                </a:moveTo>
                <a:lnTo>
                  <a:pt x="86322" y="10980"/>
                </a:lnTo>
                <a:lnTo>
                  <a:pt x="38187" y="56399"/>
                </a:lnTo>
                <a:lnTo>
                  <a:pt x="0" y="194155"/>
                </a:lnTo>
                <a:lnTo>
                  <a:pt x="14941" y="352249"/>
                </a:lnTo>
                <a:lnTo>
                  <a:pt x="54784" y="503980"/>
                </a:lnTo>
                <a:lnTo>
                  <a:pt x="97939" y="621396"/>
                </a:lnTo>
                <a:lnTo>
                  <a:pt x="180937" y="743554"/>
                </a:lnTo>
                <a:lnTo>
                  <a:pt x="252319" y="793591"/>
                </a:lnTo>
                <a:lnTo>
                  <a:pt x="350258" y="793591"/>
                </a:lnTo>
                <a:lnTo>
                  <a:pt x="449853" y="759152"/>
                </a:lnTo>
                <a:lnTo>
                  <a:pt x="499657" y="671557"/>
                </a:lnTo>
                <a:lnTo>
                  <a:pt x="526215" y="560380"/>
                </a:lnTo>
                <a:lnTo>
                  <a:pt x="516254" y="422624"/>
                </a:lnTo>
                <a:lnTo>
                  <a:pt x="750010" y="422624"/>
                </a:lnTo>
                <a:lnTo>
                  <a:pt x="758639" y="377205"/>
                </a:lnTo>
                <a:lnTo>
                  <a:pt x="494677" y="352249"/>
                </a:lnTo>
                <a:lnTo>
                  <a:pt x="428276" y="209752"/>
                </a:lnTo>
                <a:lnTo>
                  <a:pt x="395082" y="183174"/>
                </a:lnTo>
                <a:lnTo>
                  <a:pt x="328681" y="101694"/>
                </a:lnTo>
                <a:lnTo>
                  <a:pt x="235722" y="40677"/>
                </a:lnTo>
                <a:lnTo>
                  <a:pt x="152724" y="0"/>
                </a:lnTo>
                <a:close/>
              </a:path>
              <a:path w="758825" h="793750">
                <a:moveTo>
                  <a:pt x="750010" y="422624"/>
                </a:moveTo>
                <a:lnTo>
                  <a:pt x="516254" y="422624"/>
                </a:lnTo>
                <a:lnTo>
                  <a:pt x="747023" y="438346"/>
                </a:lnTo>
                <a:lnTo>
                  <a:pt x="750010" y="422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39787" y="2860214"/>
            <a:ext cx="873760" cy="1273175"/>
          </a:xfrm>
          <a:custGeom>
            <a:avLst/>
            <a:gdLst/>
            <a:ahLst/>
            <a:cxnLst/>
            <a:rect l="l" t="t" r="r" b="b"/>
            <a:pathLst>
              <a:path w="873760" h="1273175">
                <a:moveTo>
                  <a:pt x="619170" y="0"/>
                </a:moveTo>
                <a:lnTo>
                  <a:pt x="509614" y="29822"/>
                </a:lnTo>
                <a:lnTo>
                  <a:pt x="554424" y="29822"/>
                </a:lnTo>
                <a:lnTo>
                  <a:pt x="444868" y="75116"/>
                </a:lnTo>
                <a:lnTo>
                  <a:pt x="356890" y="167577"/>
                </a:lnTo>
                <a:lnTo>
                  <a:pt x="240698" y="325671"/>
                </a:lnTo>
                <a:lnTo>
                  <a:pt x="147739" y="477402"/>
                </a:lnTo>
                <a:lnTo>
                  <a:pt x="48138" y="660577"/>
                </a:lnTo>
                <a:lnTo>
                  <a:pt x="0" y="782735"/>
                </a:lnTo>
                <a:lnTo>
                  <a:pt x="9960" y="875071"/>
                </a:lnTo>
                <a:lnTo>
                  <a:pt x="97937" y="951685"/>
                </a:lnTo>
                <a:lnTo>
                  <a:pt x="230737" y="1037782"/>
                </a:lnTo>
                <a:lnTo>
                  <a:pt x="421635" y="1114521"/>
                </a:lnTo>
                <a:lnTo>
                  <a:pt x="652364" y="1225699"/>
                </a:lnTo>
                <a:lnTo>
                  <a:pt x="751959" y="1272615"/>
                </a:lnTo>
                <a:lnTo>
                  <a:pt x="818360" y="1257018"/>
                </a:lnTo>
                <a:lnTo>
                  <a:pt x="873144" y="1205360"/>
                </a:lnTo>
                <a:lnTo>
                  <a:pt x="866495" y="1134860"/>
                </a:lnTo>
                <a:lnTo>
                  <a:pt x="756939" y="1098924"/>
                </a:lnTo>
                <a:lnTo>
                  <a:pt x="609209" y="1042524"/>
                </a:lnTo>
                <a:lnTo>
                  <a:pt x="509614" y="1026926"/>
                </a:lnTo>
                <a:lnTo>
                  <a:pt x="411674" y="997104"/>
                </a:lnTo>
                <a:lnTo>
                  <a:pt x="230737" y="931346"/>
                </a:lnTo>
                <a:lnTo>
                  <a:pt x="142758" y="854732"/>
                </a:lnTo>
                <a:lnTo>
                  <a:pt x="126157" y="793591"/>
                </a:lnTo>
                <a:lnTo>
                  <a:pt x="147739" y="676299"/>
                </a:lnTo>
                <a:lnTo>
                  <a:pt x="197530" y="554141"/>
                </a:lnTo>
                <a:lnTo>
                  <a:pt x="273892" y="416385"/>
                </a:lnTo>
                <a:lnTo>
                  <a:pt x="328676" y="309949"/>
                </a:lnTo>
                <a:lnTo>
                  <a:pt x="421635" y="212872"/>
                </a:lnTo>
                <a:lnTo>
                  <a:pt x="615858" y="212872"/>
                </a:lnTo>
                <a:lnTo>
                  <a:pt x="619170" y="197274"/>
                </a:lnTo>
                <a:lnTo>
                  <a:pt x="609209" y="142497"/>
                </a:lnTo>
                <a:lnTo>
                  <a:pt x="576002" y="81480"/>
                </a:lnTo>
                <a:lnTo>
                  <a:pt x="659000" y="61016"/>
                </a:lnTo>
                <a:lnTo>
                  <a:pt x="780306" y="61016"/>
                </a:lnTo>
                <a:lnTo>
                  <a:pt x="773549" y="50160"/>
                </a:lnTo>
                <a:lnTo>
                  <a:pt x="707148" y="4741"/>
                </a:lnTo>
                <a:lnTo>
                  <a:pt x="619170" y="0"/>
                </a:lnTo>
                <a:close/>
              </a:path>
              <a:path w="873760" h="1273175">
                <a:moveTo>
                  <a:pt x="615858" y="212872"/>
                </a:moveTo>
                <a:lnTo>
                  <a:pt x="421635" y="212872"/>
                </a:lnTo>
                <a:lnTo>
                  <a:pt x="438232" y="248933"/>
                </a:lnTo>
                <a:lnTo>
                  <a:pt x="526211" y="264530"/>
                </a:lnTo>
                <a:lnTo>
                  <a:pt x="609209" y="244191"/>
                </a:lnTo>
                <a:lnTo>
                  <a:pt x="615858" y="212872"/>
                </a:lnTo>
                <a:close/>
              </a:path>
              <a:path w="873760" h="1273175">
                <a:moveTo>
                  <a:pt x="780306" y="61016"/>
                </a:moveTo>
                <a:lnTo>
                  <a:pt x="659000" y="61016"/>
                </a:lnTo>
                <a:lnTo>
                  <a:pt x="707148" y="81480"/>
                </a:lnTo>
                <a:lnTo>
                  <a:pt x="756939" y="136258"/>
                </a:lnTo>
                <a:lnTo>
                  <a:pt x="740342" y="197274"/>
                </a:lnTo>
                <a:lnTo>
                  <a:pt x="801763" y="197274"/>
                </a:lnTo>
                <a:lnTo>
                  <a:pt x="818360" y="122158"/>
                </a:lnTo>
                <a:lnTo>
                  <a:pt x="780306" y="61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63128" y="3915216"/>
            <a:ext cx="456565" cy="1194435"/>
          </a:xfrm>
          <a:custGeom>
            <a:avLst/>
            <a:gdLst/>
            <a:ahLst/>
            <a:cxnLst/>
            <a:rect l="l" t="t" r="r" b="b"/>
            <a:pathLst>
              <a:path w="456564" h="1194435">
                <a:moveTo>
                  <a:pt x="180937" y="0"/>
                </a:moveTo>
                <a:lnTo>
                  <a:pt x="116205" y="0"/>
                </a:lnTo>
                <a:lnTo>
                  <a:pt x="44823" y="31319"/>
                </a:lnTo>
                <a:lnTo>
                  <a:pt x="28226" y="92336"/>
                </a:lnTo>
                <a:lnTo>
                  <a:pt x="28226" y="137755"/>
                </a:lnTo>
                <a:lnTo>
                  <a:pt x="0" y="248933"/>
                </a:lnTo>
                <a:lnTo>
                  <a:pt x="0" y="504105"/>
                </a:lnTo>
                <a:lnTo>
                  <a:pt x="11616" y="721593"/>
                </a:lnTo>
                <a:lnTo>
                  <a:pt x="33207" y="915749"/>
                </a:lnTo>
                <a:lnTo>
                  <a:pt x="61420" y="1022185"/>
                </a:lnTo>
                <a:lnTo>
                  <a:pt x="92958" y="1128621"/>
                </a:lnTo>
                <a:lnTo>
                  <a:pt x="149399" y="1189638"/>
                </a:lnTo>
                <a:lnTo>
                  <a:pt x="258955" y="1194379"/>
                </a:lnTo>
                <a:lnTo>
                  <a:pt x="363530" y="1178657"/>
                </a:lnTo>
                <a:lnTo>
                  <a:pt x="423295" y="1128621"/>
                </a:lnTo>
                <a:lnTo>
                  <a:pt x="456489" y="990865"/>
                </a:lnTo>
                <a:lnTo>
                  <a:pt x="456489" y="767013"/>
                </a:lnTo>
                <a:lnTo>
                  <a:pt x="446528" y="594819"/>
                </a:lnTo>
                <a:lnTo>
                  <a:pt x="423295" y="416385"/>
                </a:lnTo>
                <a:lnTo>
                  <a:pt x="396737" y="264530"/>
                </a:lnTo>
                <a:lnTo>
                  <a:pt x="341953" y="153477"/>
                </a:lnTo>
                <a:lnTo>
                  <a:pt x="263935" y="45419"/>
                </a:lnTo>
                <a:lnTo>
                  <a:pt x="180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73948" y="3948158"/>
            <a:ext cx="697230" cy="917575"/>
          </a:xfrm>
          <a:custGeom>
            <a:avLst/>
            <a:gdLst/>
            <a:ahLst/>
            <a:cxnLst/>
            <a:rect l="l" t="t" r="r" b="b"/>
            <a:pathLst>
              <a:path w="697229" h="917575">
                <a:moveTo>
                  <a:pt x="38174" y="0"/>
                </a:moveTo>
                <a:lnTo>
                  <a:pt x="0" y="61016"/>
                </a:lnTo>
                <a:lnTo>
                  <a:pt x="38174" y="117416"/>
                </a:lnTo>
                <a:lnTo>
                  <a:pt x="131133" y="117416"/>
                </a:lnTo>
                <a:lnTo>
                  <a:pt x="235708" y="122033"/>
                </a:lnTo>
                <a:lnTo>
                  <a:pt x="395122" y="153352"/>
                </a:lnTo>
                <a:lnTo>
                  <a:pt x="526242" y="239449"/>
                </a:lnTo>
                <a:lnTo>
                  <a:pt x="580986" y="300466"/>
                </a:lnTo>
                <a:lnTo>
                  <a:pt x="597543" y="352124"/>
                </a:lnTo>
                <a:lnTo>
                  <a:pt x="526242" y="458560"/>
                </a:lnTo>
                <a:lnTo>
                  <a:pt x="428236" y="560380"/>
                </a:lnTo>
                <a:lnTo>
                  <a:pt x="252305" y="626138"/>
                </a:lnTo>
                <a:lnTo>
                  <a:pt x="197534" y="652716"/>
                </a:lnTo>
                <a:lnTo>
                  <a:pt x="180937" y="718474"/>
                </a:lnTo>
                <a:lnTo>
                  <a:pt x="180937" y="779491"/>
                </a:lnTo>
                <a:lnTo>
                  <a:pt x="268916" y="809188"/>
                </a:lnTo>
                <a:lnTo>
                  <a:pt x="378431" y="849991"/>
                </a:lnTo>
                <a:lnTo>
                  <a:pt x="449866" y="917246"/>
                </a:lnTo>
                <a:lnTo>
                  <a:pt x="499671" y="901649"/>
                </a:lnTo>
                <a:lnTo>
                  <a:pt x="547739" y="856229"/>
                </a:lnTo>
                <a:lnTo>
                  <a:pt x="428236" y="795088"/>
                </a:lnTo>
                <a:lnTo>
                  <a:pt x="302056" y="763893"/>
                </a:lnTo>
                <a:lnTo>
                  <a:pt x="214131" y="727832"/>
                </a:lnTo>
                <a:lnTo>
                  <a:pt x="219111" y="687155"/>
                </a:lnTo>
                <a:lnTo>
                  <a:pt x="333701" y="666816"/>
                </a:lnTo>
                <a:lnTo>
                  <a:pt x="400062" y="626138"/>
                </a:lnTo>
                <a:lnTo>
                  <a:pt x="526242" y="560380"/>
                </a:lnTo>
                <a:lnTo>
                  <a:pt x="630791" y="469541"/>
                </a:lnTo>
                <a:lnTo>
                  <a:pt x="697152" y="320805"/>
                </a:lnTo>
                <a:lnTo>
                  <a:pt x="664038" y="270769"/>
                </a:lnTo>
                <a:lnTo>
                  <a:pt x="592603" y="183174"/>
                </a:lnTo>
                <a:lnTo>
                  <a:pt x="482980" y="122033"/>
                </a:lnTo>
                <a:lnTo>
                  <a:pt x="328627" y="40677"/>
                </a:lnTo>
                <a:lnTo>
                  <a:pt x="180937" y="15597"/>
                </a:lnTo>
                <a:lnTo>
                  <a:pt x="38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28719" y="4987438"/>
            <a:ext cx="848360" cy="1482725"/>
          </a:xfrm>
          <a:custGeom>
            <a:avLst/>
            <a:gdLst/>
            <a:ahLst/>
            <a:cxnLst/>
            <a:rect l="l" t="t" r="r" b="b"/>
            <a:pathLst>
              <a:path w="848360" h="1482725">
                <a:moveTo>
                  <a:pt x="823830" y="1432314"/>
                </a:moveTo>
                <a:lnTo>
                  <a:pt x="461456" y="1432314"/>
                </a:lnTo>
                <a:lnTo>
                  <a:pt x="484689" y="1437010"/>
                </a:lnTo>
                <a:lnTo>
                  <a:pt x="644116" y="1446402"/>
                </a:lnTo>
                <a:lnTo>
                  <a:pt x="765222" y="1482404"/>
                </a:lnTo>
                <a:lnTo>
                  <a:pt x="808350" y="1462055"/>
                </a:lnTo>
                <a:lnTo>
                  <a:pt x="823830" y="1432314"/>
                </a:lnTo>
                <a:close/>
              </a:path>
              <a:path w="848360" h="1482725">
                <a:moveTo>
                  <a:pt x="97939" y="0"/>
                </a:moveTo>
                <a:lnTo>
                  <a:pt x="21577" y="0"/>
                </a:lnTo>
                <a:lnTo>
                  <a:pt x="0" y="106436"/>
                </a:lnTo>
                <a:lnTo>
                  <a:pt x="54784" y="169074"/>
                </a:lnTo>
                <a:lnTo>
                  <a:pt x="230741" y="316251"/>
                </a:lnTo>
                <a:lnTo>
                  <a:pt x="385081" y="504092"/>
                </a:lnTo>
                <a:lnTo>
                  <a:pt x="484689" y="698185"/>
                </a:lnTo>
                <a:lnTo>
                  <a:pt x="499644" y="824972"/>
                </a:lnTo>
                <a:lnTo>
                  <a:pt x="494704" y="917333"/>
                </a:lnTo>
                <a:lnTo>
                  <a:pt x="451575" y="1125514"/>
                </a:lnTo>
                <a:lnTo>
                  <a:pt x="395095" y="1294564"/>
                </a:lnTo>
                <a:lnTo>
                  <a:pt x="346893" y="1391615"/>
                </a:lnTo>
                <a:lnTo>
                  <a:pt x="335277" y="1452663"/>
                </a:lnTo>
                <a:lnTo>
                  <a:pt x="385081" y="1452663"/>
                </a:lnTo>
                <a:lnTo>
                  <a:pt x="461456" y="1432314"/>
                </a:lnTo>
                <a:lnTo>
                  <a:pt x="823830" y="1432314"/>
                </a:lnTo>
                <a:lnTo>
                  <a:pt x="848273" y="1385354"/>
                </a:lnTo>
                <a:lnTo>
                  <a:pt x="434885" y="1385354"/>
                </a:lnTo>
                <a:lnTo>
                  <a:pt x="444899" y="1314915"/>
                </a:lnTo>
                <a:lnTo>
                  <a:pt x="511260" y="1206907"/>
                </a:lnTo>
                <a:lnTo>
                  <a:pt x="566005" y="1039417"/>
                </a:lnTo>
                <a:lnTo>
                  <a:pt x="610869" y="896982"/>
                </a:lnTo>
                <a:lnTo>
                  <a:pt x="577622" y="734184"/>
                </a:lnTo>
                <a:lnTo>
                  <a:pt x="527817" y="560442"/>
                </a:lnTo>
                <a:lnTo>
                  <a:pt x="428209" y="361645"/>
                </a:lnTo>
                <a:lnTo>
                  <a:pt x="285472" y="178558"/>
                </a:lnTo>
                <a:lnTo>
                  <a:pt x="164340" y="45419"/>
                </a:lnTo>
                <a:lnTo>
                  <a:pt x="97939" y="0"/>
                </a:lnTo>
                <a:close/>
              </a:path>
              <a:path w="848360" h="1482725">
                <a:moveTo>
                  <a:pt x="627426" y="1339958"/>
                </a:moveTo>
                <a:lnTo>
                  <a:pt x="499644" y="1355618"/>
                </a:lnTo>
                <a:lnTo>
                  <a:pt x="434885" y="1385354"/>
                </a:lnTo>
                <a:lnTo>
                  <a:pt x="848273" y="1385354"/>
                </a:lnTo>
                <a:lnTo>
                  <a:pt x="808350" y="1344662"/>
                </a:lnTo>
                <a:lnTo>
                  <a:pt x="627426" y="1339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5881" y="4984318"/>
            <a:ext cx="571500" cy="1510665"/>
          </a:xfrm>
          <a:custGeom>
            <a:avLst/>
            <a:gdLst/>
            <a:ahLst/>
            <a:cxnLst/>
            <a:rect l="l" t="t" r="r" b="b"/>
            <a:pathLst>
              <a:path w="571500" h="1510664">
                <a:moveTo>
                  <a:pt x="439879" y="0"/>
                </a:moveTo>
                <a:lnTo>
                  <a:pt x="395068" y="0"/>
                </a:lnTo>
                <a:lnTo>
                  <a:pt x="323687" y="142497"/>
                </a:lnTo>
                <a:lnTo>
                  <a:pt x="273883" y="350677"/>
                </a:lnTo>
                <a:lnTo>
                  <a:pt x="214131" y="580781"/>
                </a:lnTo>
                <a:lnTo>
                  <a:pt x="159346" y="814004"/>
                </a:lnTo>
                <a:lnTo>
                  <a:pt x="159346" y="900102"/>
                </a:lnTo>
                <a:lnTo>
                  <a:pt x="214131" y="1053504"/>
                </a:lnTo>
                <a:lnTo>
                  <a:pt x="290493" y="1134897"/>
                </a:lnTo>
                <a:lnTo>
                  <a:pt x="361861" y="1236642"/>
                </a:lnTo>
                <a:lnTo>
                  <a:pt x="411665" y="1311771"/>
                </a:lnTo>
                <a:lnTo>
                  <a:pt x="390088" y="1347782"/>
                </a:lnTo>
                <a:lnTo>
                  <a:pt x="263922" y="1363429"/>
                </a:lnTo>
                <a:lnTo>
                  <a:pt x="59751" y="1393170"/>
                </a:lnTo>
                <a:lnTo>
                  <a:pt x="0" y="1440129"/>
                </a:lnTo>
                <a:lnTo>
                  <a:pt x="49790" y="1480827"/>
                </a:lnTo>
                <a:lnTo>
                  <a:pt x="164327" y="1510568"/>
                </a:lnTo>
                <a:lnTo>
                  <a:pt x="297129" y="1449521"/>
                </a:lnTo>
                <a:lnTo>
                  <a:pt x="395068" y="1408823"/>
                </a:lnTo>
                <a:lnTo>
                  <a:pt x="521221" y="1393170"/>
                </a:lnTo>
                <a:lnTo>
                  <a:pt x="571025" y="1379076"/>
                </a:lnTo>
                <a:lnTo>
                  <a:pt x="554415" y="1327430"/>
                </a:lnTo>
                <a:lnTo>
                  <a:pt x="411665" y="1195939"/>
                </a:lnTo>
                <a:lnTo>
                  <a:pt x="328667" y="1058196"/>
                </a:lnTo>
                <a:lnTo>
                  <a:pt x="257286" y="965835"/>
                </a:lnTo>
                <a:lnTo>
                  <a:pt x="247325" y="875059"/>
                </a:lnTo>
                <a:lnTo>
                  <a:pt x="280532" y="723216"/>
                </a:lnTo>
                <a:lnTo>
                  <a:pt x="356881" y="565121"/>
                </a:lnTo>
                <a:lnTo>
                  <a:pt x="439879" y="295887"/>
                </a:lnTo>
                <a:lnTo>
                  <a:pt x="511260" y="137755"/>
                </a:lnTo>
                <a:lnTo>
                  <a:pt x="504624" y="45419"/>
                </a:lnTo>
                <a:lnTo>
                  <a:pt x="439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4807" y="2558125"/>
            <a:ext cx="282575" cy="310515"/>
          </a:xfrm>
          <a:custGeom>
            <a:avLst/>
            <a:gdLst/>
            <a:ahLst/>
            <a:cxnLst/>
            <a:rect l="l" t="t" r="r" b="b"/>
            <a:pathLst>
              <a:path w="282575" h="310514">
                <a:moveTo>
                  <a:pt x="255454" y="45419"/>
                </a:moveTo>
                <a:lnTo>
                  <a:pt x="182646" y="45419"/>
                </a:lnTo>
                <a:lnTo>
                  <a:pt x="225774" y="95455"/>
                </a:lnTo>
                <a:lnTo>
                  <a:pt x="215760" y="151855"/>
                </a:lnTo>
                <a:lnTo>
                  <a:pt x="175970" y="187791"/>
                </a:lnTo>
                <a:lnTo>
                  <a:pt x="76348" y="197274"/>
                </a:lnTo>
                <a:lnTo>
                  <a:pt x="16596" y="233210"/>
                </a:lnTo>
                <a:lnTo>
                  <a:pt x="0" y="294227"/>
                </a:lnTo>
                <a:lnTo>
                  <a:pt x="43154" y="309949"/>
                </a:lnTo>
                <a:lnTo>
                  <a:pt x="59751" y="263033"/>
                </a:lnTo>
                <a:lnTo>
                  <a:pt x="109609" y="233210"/>
                </a:lnTo>
                <a:lnTo>
                  <a:pt x="192527" y="233210"/>
                </a:lnTo>
                <a:lnTo>
                  <a:pt x="249007" y="197274"/>
                </a:lnTo>
                <a:lnTo>
                  <a:pt x="282121" y="136133"/>
                </a:lnTo>
                <a:lnTo>
                  <a:pt x="282121" y="90838"/>
                </a:lnTo>
                <a:lnTo>
                  <a:pt x="255454" y="45419"/>
                </a:lnTo>
                <a:close/>
              </a:path>
              <a:path w="282575" h="310514">
                <a:moveTo>
                  <a:pt x="109609" y="0"/>
                </a:moveTo>
                <a:lnTo>
                  <a:pt x="33193" y="14099"/>
                </a:lnTo>
                <a:lnTo>
                  <a:pt x="16596" y="45419"/>
                </a:lnTo>
                <a:lnTo>
                  <a:pt x="43154" y="61016"/>
                </a:lnTo>
                <a:lnTo>
                  <a:pt x="116151" y="45419"/>
                </a:lnTo>
                <a:lnTo>
                  <a:pt x="255454" y="45419"/>
                </a:lnTo>
                <a:lnTo>
                  <a:pt x="249007" y="34438"/>
                </a:lnTo>
                <a:lnTo>
                  <a:pt x="182646" y="4741"/>
                </a:lnTo>
                <a:lnTo>
                  <a:pt x="109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6737" y="2919733"/>
            <a:ext cx="88265" cy="85090"/>
          </a:xfrm>
          <a:custGeom>
            <a:avLst/>
            <a:gdLst/>
            <a:ahLst/>
            <a:cxnLst/>
            <a:rect l="l" t="t" r="r" b="b"/>
            <a:pathLst>
              <a:path w="88264" h="85089">
                <a:moveTo>
                  <a:pt x="43168" y="0"/>
                </a:moveTo>
                <a:lnTo>
                  <a:pt x="13285" y="31319"/>
                </a:lnTo>
                <a:lnTo>
                  <a:pt x="0" y="79858"/>
                </a:lnTo>
                <a:lnTo>
                  <a:pt x="43168" y="84475"/>
                </a:lnTo>
                <a:lnTo>
                  <a:pt x="79686" y="62638"/>
                </a:lnTo>
                <a:lnTo>
                  <a:pt x="87978" y="4741"/>
                </a:lnTo>
                <a:lnTo>
                  <a:pt x="431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0393" y="3374153"/>
            <a:ext cx="2429510" cy="1894839"/>
          </a:xfrm>
          <a:custGeom>
            <a:avLst/>
            <a:gdLst/>
            <a:ahLst/>
            <a:cxnLst/>
            <a:rect l="l" t="t" r="r" b="b"/>
            <a:pathLst>
              <a:path w="2429510" h="1894839">
                <a:moveTo>
                  <a:pt x="1219952" y="0"/>
                </a:moveTo>
                <a:lnTo>
                  <a:pt x="1170931" y="604"/>
                </a:lnTo>
                <a:lnTo>
                  <a:pt x="1121972" y="2748"/>
                </a:lnTo>
                <a:lnTo>
                  <a:pt x="1073139" y="6431"/>
                </a:lnTo>
                <a:lnTo>
                  <a:pt x="1024493" y="11653"/>
                </a:lnTo>
                <a:lnTo>
                  <a:pt x="976098" y="18413"/>
                </a:lnTo>
                <a:lnTo>
                  <a:pt x="928015" y="26709"/>
                </a:lnTo>
                <a:lnTo>
                  <a:pt x="880307" y="36542"/>
                </a:lnTo>
                <a:lnTo>
                  <a:pt x="833037" y="47910"/>
                </a:lnTo>
                <a:lnTo>
                  <a:pt x="786267" y="60813"/>
                </a:lnTo>
                <a:lnTo>
                  <a:pt x="740059" y="75250"/>
                </a:lnTo>
                <a:lnTo>
                  <a:pt x="694476" y="91220"/>
                </a:lnTo>
                <a:lnTo>
                  <a:pt x="649580" y="108722"/>
                </a:lnTo>
                <a:lnTo>
                  <a:pt x="605433" y="127756"/>
                </a:lnTo>
                <a:lnTo>
                  <a:pt x="562099" y="148321"/>
                </a:lnTo>
                <a:lnTo>
                  <a:pt x="519639" y="170416"/>
                </a:lnTo>
                <a:lnTo>
                  <a:pt x="474757" y="196025"/>
                </a:lnTo>
                <a:lnTo>
                  <a:pt x="431813" y="222924"/>
                </a:lnTo>
                <a:lnTo>
                  <a:pt x="390817" y="251053"/>
                </a:lnTo>
                <a:lnTo>
                  <a:pt x="351785" y="280356"/>
                </a:lnTo>
                <a:lnTo>
                  <a:pt x="314729" y="310774"/>
                </a:lnTo>
                <a:lnTo>
                  <a:pt x="279662" y="342248"/>
                </a:lnTo>
                <a:lnTo>
                  <a:pt x="246598" y="374720"/>
                </a:lnTo>
                <a:lnTo>
                  <a:pt x="215551" y="408133"/>
                </a:lnTo>
                <a:lnTo>
                  <a:pt x="186532" y="442428"/>
                </a:lnTo>
                <a:lnTo>
                  <a:pt x="159556" y="477547"/>
                </a:lnTo>
                <a:lnTo>
                  <a:pt x="134636" y="513432"/>
                </a:lnTo>
                <a:lnTo>
                  <a:pt x="111785" y="550024"/>
                </a:lnTo>
                <a:lnTo>
                  <a:pt x="91016" y="587265"/>
                </a:lnTo>
                <a:lnTo>
                  <a:pt x="72343" y="625098"/>
                </a:lnTo>
                <a:lnTo>
                  <a:pt x="55779" y="663463"/>
                </a:lnTo>
                <a:lnTo>
                  <a:pt x="41338" y="702303"/>
                </a:lnTo>
                <a:lnTo>
                  <a:pt x="29032" y="741560"/>
                </a:lnTo>
                <a:lnTo>
                  <a:pt x="18874" y="781175"/>
                </a:lnTo>
                <a:lnTo>
                  <a:pt x="10879" y="821090"/>
                </a:lnTo>
                <a:lnTo>
                  <a:pt x="5060" y="861247"/>
                </a:lnTo>
                <a:lnTo>
                  <a:pt x="1429" y="901588"/>
                </a:lnTo>
                <a:lnTo>
                  <a:pt x="0" y="942055"/>
                </a:lnTo>
                <a:lnTo>
                  <a:pt x="786" y="982589"/>
                </a:lnTo>
                <a:lnTo>
                  <a:pt x="3800" y="1023132"/>
                </a:lnTo>
                <a:lnTo>
                  <a:pt x="9057" y="1063626"/>
                </a:lnTo>
                <a:lnTo>
                  <a:pt x="16568" y="1104013"/>
                </a:lnTo>
                <a:lnTo>
                  <a:pt x="26348" y="1144234"/>
                </a:lnTo>
                <a:lnTo>
                  <a:pt x="38410" y="1184232"/>
                </a:lnTo>
                <a:lnTo>
                  <a:pt x="52767" y="1223948"/>
                </a:lnTo>
                <a:lnTo>
                  <a:pt x="69431" y="1263325"/>
                </a:lnTo>
                <a:lnTo>
                  <a:pt x="88417" y="1302303"/>
                </a:lnTo>
                <a:lnTo>
                  <a:pt x="109738" y="1340824"/>
                </a:lnTo>
                <a:lnTo>
                  <a:pt x="133408" y="1378832"/>
                </a:lnTo>
                <a:lnTo>
                  <a:pt x="159438" y="1416266"/>
                </a:lnTo>
                <a:lnTo>
                  <a:pt x="187843" y="1453070"/>
                </a:lnTo>
                <a:lnTo>
                  <a:pt x="218636" y="1489184"/>
                </a:lnTo>
                <a:lnTo>
                  <a:pt x="248896" y="1521544"/>
                </a:lnTo>
                <a:lnTo>
                  <a:pt x="280569" y="1552618"/>
                </a:lnTo>
                <a:lnTo>
                  <a:pt x="313597" y="1582398"/>
                </a:lnTo>
                <a:lnTo>
                  <a:pt x="347922" y="1610875"/>
                </a:lnTo>
                <a:lnTo>
                  <a:pt x="383484" y="1638042"/>
                </a:lnTo>
                <a:lnTo>
                  <a:pt x="420225" y="1663890"/>
                </a:lnTo>
                <a:lnTo>
                  <a:pt x="458086" y="1688411"/>
                </a:lnTo>
                <a:lnTo>
                  <a:pt x="497009" y="1711597"/>
                </a:lnTo>
                <a:lnTo>
                  <a:pt x="536934" y="1733441"/>
                </a:lnTo>
                <a:lnTo>
                  <a:pt x="577803" y="1753933"/>
                </a:lnTo>
                <a:lnTo>
                  <a:pt x="619557" y="1773065"/>
                </a:lnTo>
                <a:lnTo>
                  <a:pt x="662139" y="1790831"/>
                </a:lnTo>
                <a:lnTo>
                  <a:pt x="705488" y="1807220"/>
                </a:lnTo>
                <a:lnTo>
                  <a:pt x="749546" y="1822226"/>
                </a:lnTo>
                <a:lnTo>
                  <a:pt x="794255" y="1835840"/>
                </a:lnTo>
                <a:lnTo>
                  <a:pt x="839555" y="1848054"/>
                </a:lnTo>
                <a:lnTo>
                  <a:pt x="885389" y="1858860"/>
                </a:lnTo>
                <a:lnTo>
                  <a:pt x="931697" y="1868250"/>
                </a:lnTo>
                <a:lnTo>
                  <a:pt x="978420" y="1876216"/>
                </a:lnTo>
                <a:lnTo>
                  <a:pt x="1025501" y="1882748"/>
                </a:lnTo>
                <a:lnTo>
                  <a:pt x="1072880" y="1887841"/>
                </a:lnTo>
                <a:lnTo>
                  <a:pt x="1120498" y="1891484"/>
                </a:lnTo>
                <a:lnTo>
                  <a:pt x="1168297" y="1893670"/>
                </a:lnTo>
                <a:lnTo>
                  <a:pt x="1216219" y="1894392"/>
                </a:lnTo>
                <a:lnTo>
                  <a:pt x="1264204" y="1893640"/>
                </a:lnTo>
                <a:lnTo>
                  <a:pt x="1312193" y="1891407"/>
                </a:lnTo>
                <a:lnTo>
                  <a:pt x="1360129" y="1887685"/>
                </a:lnTo>
                <a:lnTo>
                  <a:pt x="1407952" y="1882465"/>
                </a:lnTo>
                <a:lnTo>
                  <a:pt x="1455604" y="1875739"/>
                </a:lnTo>
                <a:lnTo>
                  <a:pt x="1503025" y="1867500"/>
                </a:lnTo>
                <a:lnTo>
                  <a:pt x="1550158" y="1857738"/>
                </a:lnTo>
                <a:lnTo>
                  <a:pt x="1596944" y="1846447"/>
                </a:lnTo>
                <a:lnTo>
                  <a:pt x="1643323" y="1833617"/>
                </a:lnTo>
                <a:lnTo>
                  <a:pt x="1689237" y="1819241"/>
                </a:lnTo>
                <a:lnTo>
                  <a:pt x="1734628" y="1803310"/>
                </a:lnTo>
                <a:lnTo>
                  <a:pt x="1779436" y="1785817"/>
                </a:lnTo>
                <a:lnTo>
                  <a:pt x="1823604" y="1766753"/>
                </a:lnTo>
                <a:lnTo>
                  <a:pt x="1867071" y="1746110"/>
                </a:lnTo>
                <a:lnTo>
                  <a:pt x="1909781" y="1723880"/>
                </a:lnTo>
                <a:lnTo>
                  <a:pt x="1954664" y="1698271"/>
                </a:lnTo>
                <a:lnTo>
                  <a:pt x="1997610" y="1671373"/>
                </a:lnTo>
                <a:lnTo>
                  <a:pt x="2038607" y="1643243"/>
                </a:lnTo>
                <a:lnTo>
                  <a:pt x="2077641" y="1613940"/>
                </a:lnTo>
                <a:lnTo>
                  <a:pt x="2114699" y="1583523"/>
                </a:lnTo>
                <a:lnTo>
                  <a:pt x="2149767" y="1552049"/>
                </a:lnTo>
                <a:lnTo>
                  <a:pt x="2182831" y="1519576"/>
                </a:lnTo>
                <a:lnTo>
                  <a:pt x="2213880" y="1486163"/>
                </a:lnTo>
                <a:lnTo>
                  <a:pt x="2242900" y="1451868"/>
                </a:lnTo>
                <a:lnTo>
                  <a:pt x="2269876" y="1416749"/>
                </a:lnTo>
                <a:lnTo>
                  <a:pt x="2294797" y="1380864"/>
                </a:lnTo>
                <a:lnTo>
                  <a:pt x="2317648" y="1344272"/>
                </a:lnTo>
                <a:lnTo>
                  <a:pt x="2338417" y="1307031"/>
                </a:lnTo>
                <a:lnTo>
                  <a:pt x="2357090" y="1269199"/>
                </a:lnTo>
                <a:lnTo>
                  <a:pt x="2373654" y="1230833"/>
                </a:lnTo>
                <a:lnTo>
                  <a:pt x="2388095" y="1191993"/>
                </a:lnTo>
                <a:lnTo>
                  <a:pt x="2400401" y="1152736"/>
                </a:lnTo>
                <a:lnTo>
                  <a:pt x="2410557" y="1113121"/>
                </a:lnTo>
                <a:lnTo>
                  <a:pt x="2418552" y="1073206"/>
                </a:lnTo>
                <a:lnTo>
                  <a:pt x="2424371" y="1033049"/>
                </a:lnTo>
                <a:lnTo>
                  <a:pt x="2428001" y="992708"/>
                </a:lnTo>
                <a:lnTo>
                  <a:pt x="2429429" y="952241"/>
                </a:lnTo>
                <a:lnTo>
                  <a:pt x="2428642" y="911708"/>
                </a:lnTo>
                <a:lnTo>
                  <a:pt x="2425626" y="871164"/>
                </a:lnTo>
                <a:lnTo>
                  <a:pt x="2420369" y="830670"/>
                </a:lnTo>
                <a:lnTo>
                  <a:pt x="2412856" y="790283"/>
                </a:lnTo>
                <a:lnTo>
                  <a:pt x="2403074" y="750062"/>
                </a:lnTo>
                <a:lnTo>
                  <a:pt x="2391011" y="710064"/>
                </a:lnTo>
                <a:lnTo>
                  <a:pt x="2376653" y="670348"/>
                </a:lnTo>
                <a:lnTo>
                  <a:pt x="2359987" y="630972"/>
                </a:lnTo>
                <a:lnTo>
                  <a:pt x="2340999" y="591994"/>
                </a:lnTo>
                <a:lnTo>
                  <a:pt x="2319676" y="553472"/>
                </a:lnTo>
                <a:lnTo>
                  <a:pt x="2296005" y="515465"/>
                </a:lnTo>
                <a:lnTo>
                  <a:pt x="2269973" y="478030"/>
                </a:lnTo>
                <a:lnTo>
                  <a:pt x="2241566" y="441227"/>
                </a:lnTo>
                <a:lnTo>
                  <a:pt x="2210771" y="405112"/>
                </a:lnTo>
                <a:lnTo>
                  <a:pt x="2255090" y="153652"/>
                </a:lnTo>
                <a:lnTo>
                  <a:pt x="1877904" y="153652"/>
                </a:lnTo>
                <a:lnTo>
                  <a:pt x="1834556" y="132619"/>
                </a:lnTo>
                <a:lnTo>
                  <a:pt x="1790397" y="113136"/>
                </a:lnTo>
                <a:lnTo>
                  <a:pt x="1745489" y="95202"/>
                </a:lnTo>
                <a:lnTo>
                  <a:pt x="1699895" y="78818"/>
                </a:lnTo>
                <a:lnTo>
                  <a:pt x="1653678" y="63981"/>
                </a:lnTo>
                <a:lnTo>
                  <a:pt x="1606899" y="50693"/>
                </a:lnTo>
                <a:lnTo>
                  <a:pt x="1559621" y="38950"/>
                </a:lnTo>
                <a:lnTo>
                  <a:pt x="1511907" y="28754"/>
                </a:lnTo>
                <a:lnTo>
                  <a:pt x="1463819" y="20103"/>
                </a:lnTo>
                <a:lnTo>
                  <a:pt x="1415419" y="12997"/>
                </a:lnTo>
                <a:lnTo>
                  <a:pt x="1366770" y="7434"/>
                </a:lnTo>
                <a:lnTo>
                  <a:pt x="1317934" y="3414"/>
                </a:lnTo>
                <a:lnTo>
                  <a:pt x="1268974" y="936"/>
                </a:lnTo>
                <a:lnTo>
                  <a:pt x="1219952" y="0"/>
                </a:lnTo>
                <a:close/>
              </a:path>
              <a:path w="2429510" h="1894839">
                <a:moveTo>
                  <a:pt x="2264111" y="102471"/>
                </a:moveTo>
                <a:lnTo>
                  <a:pt x="1877904" y="153652"/>
                </a:lnTo>
                <a:lnTo>
                  <a:pt x="2255090" y="153652"/>
                </a:lnTo>
                <a:lnTo>
                  <a:pt x="2264111" y="1024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0393" y="3374153"/>
            <a:ext cx="2429510" cy="1894839"/>
          </a:xfrm>
          <a:custGeom>
            <a:avLst/>
            <a:gdLst/>
            <a:ahLst/>
            <a:cxnLst/>
            <a:rect l="l" t="t" r="r" b="b"/>
            <a:pathLst>
              <a:path w="2429510" h="1894839">
                <a:moveTo>
                  <a:pt x="2264111" y="102471"/>
                </a:moveTo>
                <a:lnTo>
                  <a:pt x="2210771" y="405112"/>
                </a:lnTo>
                <a:lnTo>
                  <a:pt x="2241566" y="441227"/>
                </a:lnTo>
                <a:lnTo>
                  <a:pt x="2269973" y="478030"/>
                </a:lnTo>
                <a:lnTo>
                  <a:pt x="2296005" y="515465"/>
                </a:lnTo>
                <a:lnTo>
                  <a:pt x="2319676" y="553472"/>
                </a:lnTo>
                <a:lnTo>
                  <a:pt x="2340999" y="591994"/>
                </a:lnTo>
                <a:lnTo>
                  <a:pt x="2359987" y="630972"/>
                </a:lnTo>
                <a:lnTo>
                  <a:pt x="2376653" y="670348"/>
                </a:lnTo>
                <a:lnTo>
                  <a:pt x="2391011" y="710064"/>
                </a:lnTo>
                <a:lnTo>
                  <a:pt x="2403074" y="750062"/>
                </a:lnTo>
                <a:lnTo>
                  <a:pt x="2412856" y="790283"/>
                </a:lnTo>
                <a:lnTo>
                  <a:pt x="2420369" y="830670"/>
                </a:lnTo>
                <a:lnTo>
                  <a:pt x="2425626" y="871164"/>
                </a:lnTo>
                <a:lnTo>
                  <a:pt x="2428642" y="911708"/>
                </a:lnTo>
                <a:lnTo>
                  <a:pt x="2429429" y="952241"/>
                </a:lnTo>
                <a:lnTo>
                  <a:pt x="2428001" y="992708"/>
                </a:lnTo>
                <a:lnTo>
                  <a:pt x="2424371" y="1033049"/>
                </a:lnTo>
                <a:lnTo>
                  <a:pt x="2418552" y="1073206"/>
                </a:lnTo>
                <a:lnTo>
                  <a:pt x="2410557" y="1113121"/>
                </a:lnTo>
                <a:lnTo>
                  <a:pt x="2400401" y="1152736"/>
                </a:lnTo>
                <a:lnTo>
                  <a:pt x="2388095" y="1191993"/>
                </a:lnTo>
                <a:lnTo>
                  <a:pt x="2373654" y="1230833"/>
                </a:lnTo>
                <a:lnTo>
                  <a:pt x="2357090" y="1269199"/>
                </a:lnTo>
                <a:lnTo>
                  <a:pt x="2338417" y="1307031"/>
                </a:lnTo>
                <a:lnTo>
                  <a:pt x="2317648" y="1344272"/>
                </a:lnTo>
                <a:lnTo>
                  <a:pt x="2294797" y="1380864"/>
                </a:lnTo>
                <a:lnTo>
                  <a:pt x="2269876" y="1416749"/>
                </a:lnTo>
                <a:lnTo>
                  <a:pt x="2242900" y="1451868"/>
                </a:lnTo>
                <a:lnTo>
                  <a:pt x="2213880" y="1486163"/>
                </a:lnTo>
                <a:lnTo>
                  <a:pt x="2182831" y="1519576"/>
                </a:lnTo>
                <a:lnTo>
                  <a:pt x="2149767" y="1552049"/>
                </a:lnTo>
                <a:lnTo>
                  <a:pt x="2114699" y="1583523"/>
                </a:lnTo>
                <a:lnTo>
                  <a:pt x="2077641" y="1613940"/>
                </a:lnTo>
                <a:lnTo>
                  <a:pt x="2038607" y="1643243"/>
                </a:lnTo>
                <a:lnTo>
                  <a:pt x="1997610" y="1671373"/>
                </a:lnTo>
                <a:lnTo>
                  <a:pt x="1954664" y="1698271"/>
                </a:lnTo>
                <a:lnTo>
                  <a:pt x="1909781" y="1723880"/>
                </a:lnTo>
                <a:lnTo>
                  <a:pt x="1867071" y="1746110"/>
                </a:lnTo>
                <a:lnTo>
                  <a:pt x="1823604" y="1766753"/>
                </a:lnTo>
                <a:lnTo>
                  <a:pt x="1779436" y="1785817"/>
                </a:lnTo>
                <a:lnTo>
                  <a:pt x="1734628" y="1803310"/>
                </a:lnTo>
                <a:lnTo>
                  <a:pt x="1689237" y="1819241"/>
                </a:lnTo>
                <a:lnTo>
                  <a:pt x="1643323" y="1833617"/>
                </a:lnTo>
                <a:lnTo>
                  <a:pt x="1596944" y="1846447"/>
                </a:lnTo>
                <a:lnTo>
                  <a:pt x="1550158" y="1857738"/>
                </a:lnTo>
                <a:lnTo>
                  <a:pt x="1503025" y="1867500"/>
                </a:lnTo>
                <a:lnTo>
                  <a:pt x="1455604" y="1875739"/>
                </a:lnTo>
                <a:lnTo>
                  <a:pt x="1407952" y="1882465"/>
                </a:lnTo>
                <a:lnTo>
                  <a:pt x="1360129" y="1887685"/>
                </a:lnTo>
                <a:lnTo>
                  <a:pt x="1312193" y="1891407"/>
                </a:lnTo>
                <a:lnTo>
                  <a:pt x="1264204" y="1893640"/>
                </a:lnTo>
                <a:lnTo>
                  <a:pt x="1216219" y="1894392"/>
                </a:lnTo>
                <a:lnTo>
                  <a:pt x="1168297" y="1893670"/>
                </a:lnTo>
                <a:lnTo>
                  <a:pt x="1120498" y="1891484"/>
                </a:lnTo>
                <a:lnTo>
                  <a:pt x="1072880" y="1887841"/>
                </a:lnTo>
                <a:lnTo>
                  <a:pt x="1025501" y="1882748"/>
                </a:lnTo>
                <a:lnTo>
                  <a:pt x="978420" y="1876216"/>
                </a:lnTo>
                <a:lnTo>
                  <a:pt x="931697" y="1868250"/>
                </a:lnTo>
                <a:lnTo>
                  <a:pt x="885389" y="1858860"/>
                </a:lnTo>
                <a:lnTo>
                  <a:pt x="839555" y="1848054"/>
                </a:lnTo>
                <a:lnTo>
                  <a:pt x="794255" y="1835840"/>
                </a:lnTo>
                <a:lnTo>
                  <a:pt x="749546" y="1822226"/>
                </a:lnTo>
                <a:lnTo>
                  <a:pt x="705488" y="1807220"/>
                </a:lnTo>
                <a:lnTo>
                  <a:pt x="662139" y="1790831"/>
                </a:lnTo>
                <a:lnTo>
                  <a:pt x="619557" y="1773065"/>
                </a:lnTo>
                <a:lnTo>
                  <a:pt x="577803" y="1753933"/>
                </a:lnTo>
                <a:lnTo>
                  <a:pt x="536934" y="1733441"/>
                </a:lnTo>
                <a:lnTo>
                  <a:pt x="497009" y="1711597"/>
                </a:lnTo>
                <a:lnTo>
                  <a:pt x="458086" y="1688411"/>
                </a:lnTo>
                <a:lnTo>
                  <a:pt x="420225" y="1663890"/>
                </a:lnTo>
                <a:lnTo>
                  <a:pt x="383484" y="1638042"/>
                </a:lnTo>
                <a:lnTo>
                  <a:pt x="347922" y="1610875"/>
                </a:lnTo>
                <a:lnTo>
                  <a:pt x="313597" y="1582398"/>
                </a:lnTo>
                <a:lnTo>
                  <a:pt x="280569" y="1552618"/>
                </a:lnTo>
                <a:lnTo>
                  <a:pt x="248896" y="1521544"/>
                </a:lnTo>
                <a:lnTo>
                  <a:pt x="218636" y="1489184"/>
                </a:lnTo>
                <a:lnTo>
                  <a:pt x="187843" y="1453070"/>
                </a:lnTo>
                <a:lnTo>
                  <a:pt x="159438" y="1416266"/>
                </a:lnTo>
                <a:lnTo>
                  <a:pt x="133408" y="1378832"/>
                </a:lnTo>
                <a:lnTo>
                  <a:pt x="109738" y="1340824"/>
                </a:lnTo>
                <a:lnTo>
                  <a:pt x="88417" y="1302303"/>
                </a:lnTo>
                <a:lnTo>
                  <a:pt x="69431" y="1263325"/>
                </a:lnTo>
                <a:lnTo>
                  <a:pt x="52767" y="1223948"/>
                </a:lnTo>
                <a:lnTo>
                  <a:pt x="38410" y="1184232"/>
                </a:lnTo>
                <a:lnTo>
                  <a:pt x="26348" y="1144234"/>
                </a:lnTo>
                <a:lnTo>
                  <a:pt x="16568" y="1104013"/>
                </a:lnTo>
                <a:lnTo>
                  <a:pt x="9057" y="1063626"/>
                </a:lnTo>
                <a:lnTo>
                  <a:pt x="3800" y="1023132"/>
                </a:lnTo>
                <a:lnTo>
                  <a:pt x="786" y="982589"/>
                </a:lnTo>
                <a:lnTo>
                  <a:pt x="0" y="942055"/>
                </a:lnTo>
                <a:lnTo>
                  <a:pt x="1429" y="901588"/>
                </a:lnTo>
                <a:lnTo>
                  <a:pt x="5060" y="861247"/>
                </a:lnTo>
                <a:lnTo>
                  <a:pt x="10879" y="821090"/>
                </a:lnTo>
                <a:lnTo>
                  <a:pt x="18874" y="781175"/>
                </a:lnTo>
                <a:lnTo>
                  <a:pt x="29032" y="741560"/>
                </a:lnTo>
                <a:lnTo>
                  <a:pt x="41338" y="702303"/>
                </a:lnTo>
                <a:lnTo>
                  <a:pt x="55779" y="663463"/>
                </a:lnTo>
                <a:lnTo>
                  <a:pt x="72343" y="625098"/>
                </a:lnTo>
                <a:lnTo>
                  <a:pt x="91016" y="587265"/>
                </a:lnTo>
                <a:lnTo>
                  <a:pt x="111785" y="550024"/>
                </a:lnTo>
                <a:lnTo>
                  <a:pt x="134636" y="513432"/>
                </a:lnTo>
                <a:lnTo>
                  <a:pt x="159556" y="477547"/>
                </a:lnTo>
                <a:lnTo>
                  <a:pt x="186532" y="442428"/>
                </a:lnTo>
                <a:lnTo>
                  <a:pt x="215551" y="408133"/>
                </a:lnTo>
                <a:lnTo>
                  <a:pt x="246598" y="374720"/>
                </a:lnTo>
                <a:lnTo>
                  <a:pt x="279662" y="342248"/>
                </a:lnTo>
                <a:lnTo>
                  <a:pt x="314729" y="310774"/>
                </a:lnTo>
                <a:lnTo>
                  <a:pt x="351785" y="280356"/>
                </a:lnTo>
                <a:lnTo>
                  <a:pt x="390817" y="251053"/>
                </a:lnTo>
                <a:lnTo>
                  <a:pt x="431813" y="222924"/>
                </a:lnTo>
                <a:lnTo>
                  <a:pt x="474757" y="196025"/>
                </a:lnTo>
                <a:lnTo>
                  <a:pt x="519639" y="170416"/>
                </a:lnTo>
                <a:lnTo>
                  <a:pt x="562099" y="148321"/>
                </a:lnTo>
                <a:lnTo>
                  <a:pt x="605433" y="127756"/>
                </a:lnTo>
                <a:lnTo>
                  <a:pt x="649580" y="108722"/>
                </a:lnTo>
                <a:lnTo>
                  <a:pt x="694476" y="91220"/>
                </a:lnTo>
                <a:lnTo>
                  <a:pt x="740059" y="75250"/>
                </a:lnTo>
                <a:lnTo>
                  <a:pt x="786267" y="60813"/>
                </a:lnTo>
                <a:lnTo>
                  <a:pt x="833037" y="47910"/>
                </a:lnTo>
                <a:lnTo>
                  <a:pt x="880307" y="36542"/>
                </a:lnTo>
                <a:lnTo>
                  <a:pt x="928015" y="26709"/>
                </a:lnTo>
                <a:lnTo>
                  <a:pt x="976098" y="18413"/>
                </a:lnTo>
                <a:lnTo>
                  <a:pt x="1024493" y="11653"/>
                </a:lnTo>
                <a:lnTo>
                  <a:pt x="1073139" y="6431"/>
                </a:lnTo>
                <a:lnTo>
                  <a:pt x="1121972" y="2748"/>
                </a:lnTo>
                <a:lnTo>
                  <a:pt x="1170931" y="604"/>
                </a:lnTo>
                <a:lnTo>
                  <a:pt x="1219952" y="0"/>
                </a:lnTo>
                <a:lnTo>
                  <a:pt x="1268974" y="936"/>
                </a:lnTo>
                <a:lnTo>
                  <a:pt x="1317934" y="3414"/>
                </a:lnTo>
                <a:lnTo>
                  <a:pt x="1366770" y="7434"/>
                </a:lnTo>
                <a:lnTo>
                  <a:pt x="1415419" y="12997"/>
                </a:lnTo>
                <a:lnTo>
                  <a:pt x="1463819" y="20103"/>
                </a:lnTo>
                <a:lnTo>
                  <a:pt x="1511907" y="28754"/>
                </a:lnTo>
                <a:lnTo>
                  <a:pt x="1559621" y="38950"/>
                </a:lnTo>
                <a:lnTo>
                  <a:pt x="1606899" y="50693"/>
                </a:lnTo>
                <a:lnTo>
                  <a:pt x="1653678" y="63981"/>
                </a:lnTo>
                <a:lnTo>
                  <a:pt x="1699895" y="78818"/>
                </a:lnTo>
                <a:lnTo>
                  <a:pt x="1745489" y="95202"/>
                </a:lnTo>
                <a:lnTo>
                  <a:pt x="1790397" y="113136"/>
                </a:lnTo>
                <a:lnTo>
                  <a:pt x="1834556" y="132619"/>
                </a:lnTo>
                <a:lnTo>
                  <a:pt x="1877904" y="153652"/>
                </a:lnTo>
                <a:lnTo>
                  <a:pt x="2264111" y="102471"/>
                </a:lnTo>
                <a:close/>
              </a:path>
            </a:pathLst>
          </a:custGeom>
          <a:ln w="12192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9924" y="3707384"/>
            <a:ext cx="1609090" cy="1228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600" spc="30" dirty="0">
                <a:latin typeface="Verdana"/>
                <a:cs typeface="Verdana"/>
              </a:rPr>
              <a:t>Do</a:t>
            </a:r>
            <a:r>
              <a:rPr sz="1600" spc="20" dirty="0">
                <a:latin typeface="Verdana"/>
                <a:cs typeface="Verdana"/>
              </a:rPr>
              <a:t>e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60" dirty="0">
                <a:latin typeface="Verdana"/>
                <a:cs typeface="Verdana"/>
              </a:rPr>
              <a:t>F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1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55" dirty="0">
                <a:latin typeface="Verdana"/>
                <a:cs typeface="Verdana"/>
              </a:rPr>
              <a:t>ure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90" dirty="0">
                <a:latin typeface="Verdana"/>
                <a:cs typeface="Verdana"/>
              </a:rPr>
              <a:t>d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50" dirty="0">
                <a:latin typeface="Verdana"/>
                <a:cs typeface="Verdana"/>
              </a:rPr>
              <a:t>pen</a:t>
            </a:r>
            <a:r>
              <a:rPr sz="1600" spc="55" dirty="0">
                <a:latin typeface="Verdana"/>
                <a:cs typeface="Verdana"/>
              </a:rPr>
              <a:t>d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b="1" i="1" spc="-195" dirty="0">
                <a:latin typeface="Verdana"/>
                <a:cs typeface="Verdana"/>
              </a:rPr>
              <a:t>enti</a:t>
            </a:r>
            <a:r>
              <a:rPr sz="1600" b="1" i="1" spc="-170" dirty="0">
                <a:latin typeface="Verdana"/>
                <a:cs typeface="Verdana"/>
              </a:rPr>
              <a:t>r</a:t>
            </a:r>
            <a:r>
              <a:rPr sz="1600" b="1" i="1" spc="-114" dirty="0">
                <a:latin typeface="Verdana"/>
                <a:cs typeface="Verdana"/>
              </a:rPr>
              <a:t>ely</a:t>
            </a:r>
            <a:r>
              <a:rPr sz="1600" b="1" i="1" spc="-7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up</a:t>
            </a:r>
            <a:r>
              <a:rPr sz="1600" spc="15" dirty="0">
                <a:latin typeface="Verdana"/>
                <a:cs typeface="Verdana"/>
              </a:rPr>
              <a:t>on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Chas</a:t>
            </a:r>
            <a:r>
              <a:rPr sz="1600" spc="-25" dirty="0">
                <a:latin typeface="Verdana"/>
                <a:cs typeface="Verdana"/>
              </a:rPr>
              <a:t>s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N</a:t>
            </a:r>
            <a:r>
              <a:rPr sz="1600" spc="-5" dirty="0">
                <a:latin typeface="Verdana"/>
                <a:cs typeface="Verdana"/>
              </a:rPr>
              <a:t>um</a:t>
            </a:r>
            <a:r>
              <a:rPr sz="1600" dirty="0">
                <a:latin typeface="Verdana"/>
                <a:cs typeface="Verdana"/>
              </a:rPr>
              <a:t>b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04" dirty="0">
                <a:latin typeface="Verdana"/>
                <a:cs typeface="Verdana"/>
              </a:rPr>
              <a:t>r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55" dirty="0">
                <a:latin typeface="Verdana"/>
                <a:cs typeface="Verdana"/>
              </a:rPr>
              <a:t>and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55" dirty="0">
                <a:latin typeface="Verdana"/>
                <a:cs typeface="Verdana"/>
              </a:rPr>
              <a:t>F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20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55" dirty="0">
                <a:latin typeface="Verdana"/>
                <a:cs typeface="Verdana"/>
              </a:rPr>
              <a:t>ure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295" dirty="0">
                <a:latin typeface="Verdana"/>
                <a:cs typeface="Verdana"/>
              </a:rPr>
              <a:t>I</a:t>
            </a:r>
            <a:r>
              <a:rPr sz="1600" spc="85" dirty="0">
                <a:latin typeface="Verdana"/>
                <a:cs typeface="Verdana"/>
              </a:rPr>
              <a:t>d?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99936" y="2678963"/>
            <a:ext cx="1613535" cy="436245"/>
          </a:xfrm>
          <a:custGeom>
            <a:avLst/>
            <a:gdLst/>
            <a:ahLst/>
            <a:cxnLst/>
            <a:rect l="l" t="t" r="r" b="b"/>
            <a:pathLst>
              <a:path w="1613534" h="436244">
                <a:moveTo>
                  <a:pt x="0" y="436092"/>
                </a:moveTo>
                <a:lnTo>
                  <a:pt x="1613027" y="436092"/>
                </a:lnTo>
                <a:lnTo>
                  <a:pt x="1613027" y="0"/>
                </a:lnTo>
                <a:lnTo>
                  <a:pt x="0" y="0"/>
                </a:lnTo>
                <a:lnTo>
                  <a:pt x="0" y="436092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12964" y="2678963"/>
            <a:ext cx="814705" cy="436245"/>
          </a:xfrm>
          <a:custGeom>
            <a:avLst/>
            <a:gdLst/>
            <a:ahLst/>
            <a:cxnLst/>
            <a:rect l="l" t="t" r="r" b="b"/>
            <a:pathLst>
              <a:path w="814704" h="436244">
                <a:moveTo>
                  <a:pt x="0" y="436092"/>
                </a:moveTo>
                <a:lnTo>
                  <a:pt x="814349" y="436092"/>
                </a:lnTo>
                <a:lnTo>
                  <a:pt x="814349" y="0"/>
                </a:lnTo>
                <a:lnTo>
                  <a:pt x="0" y="0"/>
                </a:lnTo>
                <a:lnTo>
                  <a:pt x="0" y="436092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9936" y="3115056"/>
            <a:ext cx="4069715" cy="0"/>
          </a:xfrm>
          <a:custGeom>
            <a:avLst/>
            <a:gdLst/>
            <a:ahLst/>
            <a:cxnLst/>
            <a:rect l="l" t="t" r="r" b="b"/>
            <a:pathLst>
              <a:path w="4069715">
                <a:moveTo>
                  <a:pt x="0" y="0"/>
                </a:moveTo>
                <a:lnTo>
                  <a:pt x="4069715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9936" y="3406521"/>
            <a:ext cx="4069715" cy="0"/>
          </a:xfrm>
          <a:custGeom>
            <a:avLst/>
            <a:gdLst/>
            <a:ahLst/>
            <a:cxnLst/>
            <a:rect l="l" t="t" r="r" b="b"/>
            <a:pathLst>
              <a:path w="4069715">
                <a:moveTo>
                  <a:pt x="0" y="0"/>
                </a:moveTo>
                <a:lnTo>
                  <a:pt x="4069715" y="0"/>
                </a:lnTo>
              </a:path>
            </a:pathLst>
          </a:custGeom>
          <a:ln w="1270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9936" y="3698113"/>
            <a:ext cx="4069715" cy="0"/>
          </a:xfrm>
          <a:custGeom>
            <a:avLst/>
            <a:gdLst/>
            <a:ahLst/>
            <a:cxnLst/>
            <a:rect l="l" t="t" r="r" b="b"/>
            <a:pathLst>
              <a:path w="4069715">
                <a:moveTo>
                  <a:pt x="0" y="0"/>
                </a:moveTo>
                <a:lnTo>
                  <a:pt x="4069715" y="0"/>
                </a:lnTo>
              </a:path>
            </a:pathLst>
          </a:custGeom>
          <a:ln w="1270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9936" y="3989578"/>
            <a:ext cx="4069715" cy="0"/>
          </a:xfrm>
          <a:custGeom>
            <a:avLst/>
            <a:gdLst/>
            <a:ahLst/>
            <a:cxnLst/>
            <a:rect l="l" t="t" r="r" b="b"/>
            <a:pathLst>
              <a:path w="4069715">
                <a:moveTo>
                  <a:pt x="0" y="0"/>
                </a:moveTo>
                <a:lnTo>
                  <a:pt x="4069715" y="0"/>
                </a:lnTo>
              </a:path>
            </a:pathLst>
          </a:custGeom>
          <a:ln w="1270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99936" y="4281042"/>
            <a:ext cx="4069715" cy="0"/>
          </a:xfrm>
          <a:custGeom>
            <a:avLst/>
            <a:gdLst/>
            <a:ahLst/>
            <a:cxnLst/>
            <a:rect l="l" t="t" r="r" b="b"/>
            <a:pathLst>
              <a:path w="4069715">
                <a:moveTo>
                  <a:pt x="0" y="0"/>
                </a:moveTo>
                <a:lnTo>
                  <a:pt x="4069715" y="0"/>
                </a:lnTo>
              </a:path>
            </a:pathLst>
          </a:custGeom>
          <a:ln w="1270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9936" y="6321704"/>
            <a:ext cx="4069715" cy="0"/>
          </a:xfrm>
          <a:custGeom>
            <a:avLst/>
            <a:gdLst/>
            <a:ahLst/>
            <a:cxnLst/>
            <a:rect l="l" t="t" r="r" b="b"/>
            <a:pathLst>
              <a:path w="4069715">
                <a:moveTo>
                  <a:pt x="0" y="0"/>
                </a:moveTo>
                <a:lnTo>
                  <a:pt x="4069715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95186" y="2727198"/>
            <a:ext cx="11874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5" dirty="0">
                <a:latin typeface="Verdana"/>
                <a:cs typeface="Verdana"/>
              </a:rPr>
              <a:t>CH</a:t>
            </a:r>
            <a:r>
              <a:rPr sz="1100" b="1" spc="-190" dirty="0">
                <a:latin typeface="Verdana"/>
                <a:cs typeface="Verdana"/>
              </a:rPr>
              <a:t>ASSIS</a:t>
            </a:r>
            <a:r>
              <a:rPr sz="1100" b="1" spc="-80" dirty="0">
                <a:latin typeface="Verdana"/>
                <a:cs typeface="Verdana"/>
              </a:rPr>
              <a:t> </a:t>
            </a:r>
            <a:r>
              <a:rPr sz="1100" b="1" spc="-140" dirty="0">
                <a:latin typeface="Verdana"/>
                <a:cs typeface="Verdana"/>
              </a:rPr>
              <a:t>NUM</a:t>
            </a:r>
            <a:r>
              <a:rPr sz="1100" b="1" spc="-135" dirty="0">
                <a:latin typeface="Verdana"/>
                <a:cs typeface="Verdana"/>
              </a:rPr>
              <a:t>B</a:t>
            </a:r>
            <a:r>
              <a:rPr sz="1100" b="1" spc="-200" dirty="0">
                <a:latin typeface="Verdana"/>
                <a:cs typeface="Verdana"/>
              </a:rPr>
              <a:t>ER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80</a:t>
            </a:fld>
            <a:endParaRPr spc="85" dirty="0"/>
          </a:p>
        </p:txBody>
      </p:sp>
      <p:sp>
        <p:nvSpPr>
          <p:cNvPr id="23" name="object 23"/>
          <p:cNvSpPr txBox="1"/>
          <p:nvPr/>
        </p:nvSpPr>
        <p:spPr>
          <a:xfrm>
            <a:off x="7808468" y="2727198"/>
            <a:ext cx="1387475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6769" algn="l"/>
              </a:tabLst>
            </a:pPr>
            <a:r>
              <a:rPr sz="1100" b="1" spc="-125" dirty="0">
                <a:latin typeface="Verdana"/>
                <a:cs typeface="Verdana"/>
              </a:rPr>
              <a:t>FE</a:t>
            </a:r>
            <a:r>
              <a:rPr sz="1100" b="1" spc="-160" dirty="0">
                <a:latin typeface="Verdana"/>
                <a:cs typeface="Verdana"/>
              </a:rPr>
              <a:t>A</a:t>
            </a:r>
            <a:r>
              <a:rPr sz="1100" b="1" spc="-220" dirty="0">
                <a:latin typeface="Verdana"/>
                <a:cs typeface="Verdana"/>
              </a:rPr>
              <a:t>TURE</a:t>
            </a:r>
            <a:r>
              <a:rPr sz="1100" b="1" dirty="0">
                <a:latin typeface="Verdana"/>
                <a:cs typeface="Verdana"/>
              </a:rPr>
              <a:t>	</a:t>
            </a:r>
            <a:r>
              <a:rPr sz="1100" b="1" spc="-125" dirty="0">
                <a:latin typeface="Verdana"/>
                <a:cs typeface="Verdana"/>
              </a:rPr>
              <a:t>FE</a:t>
            </a:r>
            <a:r>
              <a:rPr sz="1100" b="1" spc="-160" dirty="0">
                <a:latin typeface="Verdana"/>
                <a:cs typeface="Verdana"/>
              </a:rPr>
              <a:t>A</a:t>
            </a:r>
            <a:r>
              <a:rPr sz="1100" b="1" spc="-220" dirty="0">
                <a:latin typeface="Verdana"/>
                <a:cs typeface="Verdana"/>
              </a:rPr>
              <a:t>TURE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100" b="1" spc="-220" dirty="0">
                <a:latin typeface="Verdana"/>
                <a:cs typeface="Verdana"/>
              </a:rPr>
              <a:t>ID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95186" y="3163697"/>
            <a:ext cx="13468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latin typeface="Verdana"/>
                <a:cs typeface="Verdana"/>
              </a:rPr>
              <a:t>76365296745568432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66278" y="3163189"/>
            <a:ext cx="10985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0" dirty="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22918" y="3163697"/>
            <a:ext cx="11601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10" dirty="0">
                <a:latin typeface="Verdana"/>
                <a:cs typeface="Verdana"/>
              </a:rPr>
              <a:t>E</a:t>
            </a:r>
            <a:r>
              <a:rPr sz="1100" spc="-80" dirty="0">
                <a:latin typeface="Verdana"/>
                <a:cs typeface="Verdana"/>
              </a:rPr>
              <a:t>l</a:t>
            </a:r>
            <a:r>
              <a:rPr sz="1100" spc="105" dirty="0">
                <a:latin typeface="Verdana"/>
                <a:cs typeface="Verdana"/>
              </a:rPr>
              <a:t>e</a:t>
            </a:r>
            <a:r>
              <a:rPr sz="1100" spc="95" dirty="0">
                <a:latin typeface="Verdana"/>
                <a:cs typeface="Verdana"/>
              </a:rPr>
              <a:t>c</a:t>
            </a:r>
            <a:r>
              <a:rPr sz="1100" spc="-105" dirty="0">
                <a:latin typeface="Verdana"/>
                <a:cs typeface="Verdana"/>
              </a:rPr>
              <a:t>tr</a:t>
            </a:r>
            <a:r>
              <a:rPr sz="1100" spc="-65" dirty="0">
                <a:latin typeface="Verdana"/>
                <a:cs typeface="Verdana"/>
              </a:rPr>
              <a:t>i</a:t>
            </a:r>
            <a:r>
              <a:rPr sz="1100" spc="140" dirty="0">
                <a:latin typeface="Verdana"/>
                <a:cs typeface="Verdana"/>
              </a:rPr>
              <a:t>c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0" dirty="0">
                <a:latin typeface="Verdana"/>
                <a:cs typeface="Verdana"/>
              </a:rPr>
              <a:t>W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30" dirty="0">
                <a:latin typeface="Verdana"/>
                <a:cs typeface="Verdana"/>
              </a:rPr>
              <a:t>nd</a:t>
            </a:r>
            <a:r>
              <a:rPr sz="1100" spc="25" dirty="0">
                <a:latin typeface="Verdana"/>
                <a:cs typeface="Verdana"/>
              </a:rPr>
              <a:t>o</a:t>
            </a:r>
            <a:r>
              <a:rPr sz="1100" spc="5" dirty="0">
                <a:latin typeface="Verdana"/>
                <a:cs typeface="Verdana"/>
              </a:rPr>
              <a:t>w</a:t>
            </a:r>
            <a:r>
              <a:rPr sz="1100" spc="-145" dirty="0">
                <a:latin typeface="Verdana"/>
                <a:cs typeface="Verdana"/>
              </a:rPr>
              <a:t>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95186" y="3455161"/>
            <a:ext cx="13468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latin typeface="Verdana"/>
                <a:cs typeface="Verdana"/>
              </a:rPr>
              <a:t>76365296745568432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66278" y="3454654"/>
            <a:ext cx="10985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0" dirty="0"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22918" y="3455161"/>
            <a:ext cx="1342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latin typeface="Verdana"/>
                <a:cs typeface="Verdana"/>
              </a:rPr>
              <a:t>Sa</a:t>
            </a:r>
            <a:r>
              <a:rPr sz="1100" spc="-35" dirty="0">
                <a:latin typeface="Verdana"/>
                <a:cs typeface="Verdana"/>
              </a:rPr>
              <a:t>te</a:t>
            </a:r>
            <a:r>
              <a:rPr sz="1100" spc="-15" dirty="0">
                <a:latin typeface="Verdana"/>
                <a:cs typeface="Verdana"/>
              </a:rPr>
              <a:t>l</a:t>
            </a:r>
            <a:r>
              <a:rPr sz="1100" spc="-80" dirty="0">
                <a:latin typeface="Verdana"/>
                <a:cs typeface="Verdana"/>
              </a:rPr>
              <a:t>li</a:t>
            </a:r>
            <a:r>
              <a:rPr sz="1100" dirty="0">
                <a:latin typeface="Verdana"/>
                <a:cs typeface="Verdana"/>
              </a:rPr>
              <a:t>te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15" dirty="0">
                <a:latin typeface="Verdana"/>
                <a:cs typeface="Verdana"/>
              </a:rPr>
              <a:t>Na</a:t>
            </a:r>
            <a:r>
              <a:rPr sz="1100" spc="20" dirty="0">
                <a:latin typeface="Verdana"/>
                <a:cs typeface="Verdana"/>
              </a:rPr>
              <a:t>v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gat</a:t>
            </a:r>
            <a:r>
              <a:rPr sz="1100" spc="5" dirty="0">
                <a:latin typeface="Verdana"/>
                <a:cs typeface="Verdana"/>
              </a:rPr>
              <a:t>i</a:t>
            </a:r>
            <a:r>
              <a:rPr sz="1100" spc="15" dirty="0">
                <a:latin typeface="Verdana"/>
                <a:cs typeface="Verdana"/>
              </a:rPr>
              <a:t>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95186" y="3746754"/>
            <a:ext cx="13468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latin typeface="Verdana"/>
                <a:cs typeface="Verdana"/>
              </a:rPr>
              <a:t>76365296745568432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66278" y="3746246"/>
            <a:ext cx="10985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0" dirty="0">
                <a:latin typeface="Verdana"/>
                <a:cs typeface="Verdana"/>
              </a:rPr>
              <a:t>3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22918" y="3746754"/>
            <a:ext cx="14522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0" dirty="0">
                <a:latin typeface="Verdana"/>
                <a:cs typeface="Verdana"/>
              </a:rPr>
              <a:t>B</a:t>
            </a:r>
            <a:r>
              <a:rPr sz="1100" spc="-55" dirty="0">
                <a:latin typeface="Verdana"/>
                <a:cs typeface="Verdana"/>
              </a:rPr>
              <a:t>l</a:t>
            </a:r>
            <a:r>
              <a:rPr sz="1100" spc="15" dirty="0">
                <a:latin typeface="Verdana"/>
                <a:cs typeface="Verdana"/>
              </a:rPr>
              <a:t>ueto</a:t>
            </a:r>
            <a:r>
              <a:rPr sz="1100" spc="10" dirty="0">
                <a:latin typeface="Verdana"/>
                <a:cs typeface="Verdana"/>
              </a:rPr>
              <a:t>o</a:t>
            </a:r>
            <a:r>
              <a:rPr sz="1100" spc="-45" dirty="0">
                <a:latin typeface="Verdana"/>
                <a:cs typeface="Verdana"/>
              </a:rPr>
              <a:t>th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55" dirty="0">
                <a:latin typeface="Verdana"/>
                <a:cs typeface="Verdana"/>
              </a:rPr>
              <a:t>n</a:t>
            </a:r>
            <a:r>
              <a:rPr sz="1100" spc="-40" dirty="0">
                <a:latin typeface="Verdana"/>
                <a:cs typeface="Verdana"/>
              </a:rPr>
              <a:t>t</a:t>
            </a:r>
            <a:r>
              <a:rPr sz="1100" spc="55" dirty="0">
                <a:latin typeface="Verdana"/>
                <a:cs typeface="Verdana"/>
              </a:rPr>
              <a:t>eg</a:t>
            </a:r>
            <a:r>
              <a:rPr sz="1100" spc="-140" dirty="0">
                <a:latin typeface="Verdana"/>
                <a:cs typeface="Verdana"/>
              </a:rPr>
              <a:t>r</a:t>
            </a:r>
            <a:r>
              <a:rPr sz="1100" spc="-25" dirty="0">
                <a:latin typeface="Verdana"/>
                <a:cs typeface="Verdana"/>
              </a:rPr>
              <a:t>at</a:t>
            </a:r>
            <a:r>
              <a:rPr sz="1100" spc="-5" dirty="0">
                <a:latin typeface="Verdana"/>
                <a:cs typeface="Verdana"/>
              </a:rPr>
              <a:t>i</a:t>
            </a:r>
            <a:r>
              <a:rPr sz="1100" spc="15" dirty="0">
                <a:latin typeface="Verdana"/>
                <a:cs typeface="Verdana"/>
              </a:rPr>
              <a:t>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95186" y="4038219"/>
            <a:ext cx="13468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latin typeface="Verdana"/>
                <a:cs typeface="Verdana"/>
              </a:rPr>
              <a:t>76365296745568432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066278" y="4037710"/>
            <a:ext cx="10985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0" dirty="0">
                <a:latin typeface="Verdana"/>
                <a:cs typeface="Verdana"/>
              </a:rPr>
              <a:t>4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622918" y="4038219"/>
            <a:ext cx="11487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latin typeface="Verdana"/>
                <a:cs typeface="Verdana"/>
              </a:rPr>
              <a:t>H</a:t>
            </a:r>
            <a:r>
              <a:rPr sz="1100" spc="-5" dirty="0">
                <a:latin typeface="Verdana"/>
                <a:cs typeface="Verdana"/>
              </a:rPr>
              <a:t>e</a:t>
            </a:r>
            <a:r>
              <a:rPr sz="1100" spc="75" dirty="0">
                <a:latin typeface="Verdana"/>
                <a:cs typeface="Verdana"/>
              </a:rPr>
              <a:t>a</a:t>
            </a:r>
            <a:r>
              <a:rPr sz="1100" spc="80" dirty="0">
                <a:latin typeface="Verdana"/>
                <a:cs typeface="Verdana"/>
              </a:rPr>
              <a:t>d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Up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145" dirty="0">
                <a:latin typeface="Verdana"/>
                <a:cs typeface="Verdana"/>
              </a:rPr>
              <a:t>s</a:t>
            </a:r>
            <a:r>
              <a:rPr sz="1100" spc="-15" dirty="0">
                <a:latin typeface="Verdana"/>
                <a:cs typeface="Verdana"/>
              </a:rPr>
              <a:t>p</a:t>
            </a:r>
            <a:r>
              <a:rPr sz="1100" dirty="0">
                <a:latin typeface="Verdana"/>
                <a:cs typeface="Verdana"/>
              </a:rPr>
              <a:t>l</a:t>
            </a:r>
            <a:r>
              <a:rPr sz="1100" spc="10" dirty="0">
                <a:latin typeface="Verdana"/>
                <a:cs typeface="Verdana"/>
              </a:rPr>
              <a:t>ay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92392" y="2314448"/>
            <a:ext cx="261239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8335" algn="l"/>
                <a:tab pos="1802130" algn="l"/>
              </a:tabLst>
            </a:pPr>
            <a:r>
              <a:rPr sz="1600" b="1" u="sng" spc="85" dirty="0">
                <a:latin typeface="Verdana"/>
                <a:cs typeface="Verdana"/>
              </a:rPr>
              <a:t>C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60" dirty="0">
                <a:latin typeface="Verdana"/>
                <a:cs typeface="Verdana"/>
              </a:rPr>
              <a:t>A</a:t>
            </a:r>
            <a:r>
              <a:rPr sz="1600" b="1" u="sng" spc="-260" dirty="0">
                <a:latin typeface="Verdana"/>
                <a:cs typeface="Verdana"/>
              </a:rPr>
              <a:t> </a:t>
            </a:r>
            <a:r>
              <a:rPr sz="1600" b="1" u="sng" spc="-325" dirty="0">
                <a:latin typeface="Verdana"/>
                <a:cs typeface="Verdana"/>
              </a:rPr>
              <a:t>R</a:t>
            </a:r>
            <a:r>
              <a:rPr sz="1600" b="1" u="sng" dirty="0">
                <a:latin typeface="Verdana"/>
                <a:cs typeface="Verdana"/>
              </a:rPr>
              <a:t>	</a:t>
            </a:r>
            <a:r>
              <a:rPr sz="1600" b="1" u="sng" spc="-275" dirty="0">
                <a:latin typeface="Verdana"/>
                <a:cs typeface="Verdana"/>
              </a:rPr>
              <a:t>F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265" dirty="0">
                <a:latin typeface="Verdana"/>
                <a:cs typeface="Verdana"/>
              </a:rPr>
              <a:t>E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60" dirty="0">
                <a:latin typeface="Verdana"/>
                <a:cs typeface="Verdana"/>
              </a:rPr>
              <a:t>A</a:t>
            </a:r>
            <a:r>
              <a:rPr sz="1600" b="1" u="sng" spc="-260" dirty="0">
                <a:latin typeface="Verdana"/>
                <a:cs typeface="Verdana"/>
              </a:rPr>
              <a:t> </a:t>
            </a:r>
            <a:r>
              <a:rPr sz="1600" b="1" u="sng" spc="-420" dirty="0">
                <a:latin typeface="Verdana"/>
                <a:cs typeface="Verdana"/>
              </a:rPr>
              <a:t>T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280" dirty="0">
                <a:latin typeface="Verdana"/>
                <a:cs typeface="Verdana"/>
              </a:rPr>
              <a:t>U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325" dirty="0">
                <a:latin typeface="Verdana"/>
                <a:cs typeface="Verdana"/>
              </a:rPr>
              <a:t>R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265" dirty="0">
                <a:latin typeface="Verdana"/>
                <a:cs typeface="Verdana"/>
              </a:rPr>
              <a:t>E</a:t>
            </a:r>
            <a:r>
              <a:rPr sz="1600" b="1" u="sng" dirty="0">
                <a:latin typeface="Verdana"/>
                <a:cs typeface="Verdana"/>
              </a:rPr>
              <a:t>	</a:t>
            </a:r>
            <a:r>
              <a:rPr sz="1600" b="1" u="sng" spc="-265" dirty="0">
                <a:latin typeface="Verdana"/>
                <a:cs typeface="Verdana"/>
              </a:rPr>
              <a:t>E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175" dirty="0">
                <a:latin typeface="Verdana"/>
                <a:cs typeface="Verdana"/>
              </a:rPr>
              <a:t>N</a:t>
            </a:r>
            <a:r>
              <a:rPr sz="1600" b="1" u="sng" spc="-260" dirty="0">
                <a:latin typeface="Verdana"/>
                <a:cs typeface="Verdana"/>
              </a:rPr>
              <a:t> </a:t>
            </a:r>
            <a:r>
              <a:rPr sz="1600" b="1" u="sng" spc="-420" dirty="0">
                <a:latin typeface="Verdana"/>
                <a:cs typeface="Verdana"/>
              </a:rPr>
              <a:t>T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430" dirty="0">
                <a:latin typeface="Verdana"/>
                <a:cs typeface="Verdana"/>
              </a:rPr>
              <a:t>I</a:t>
            </a:r>
            <a:r>
              <a:rPr sz="1600" b="1" u="sng" spc="-254" dirty="0">
                <a:latin typeface="Verdana"/>
                <a:cs typeface="Verdana"/>
              </a:rPr>
              <a:t> </a:t>
            </a:r>
            <a:r>
              <a:rPr sz="1600" b="1" u="sng" spc="-420" dirty="0">
                <a:latin typeface="Verdana"/>
                <a:cs typeface="Verdana"/>
              </a:rPr>
              <a:t>T</a:t>
            </a:r>
            <a:r>
              <a:rPr sz="1600" b="1" u="sng" spc="-250" dirty="0">
                <a:latin typeface="Verdana"/>
                <a:cs typeface="Verdana"/>
              </a:rPr>
              <a:t> </a:t>
            </a:r>
            <a:r>
              <a:rPr sz="1600" b="1" u="sng" spc="-190" dirty="0">
                <a:latin typeface="Verdana"/>
                <a:cs typeface="Verdana"/>
              </a:rPr>
              <a:t>Y</a:t>
            </a:r>
            <a:endParaRPr sz="1600">
              <a:latin typeface="Verdana"/>
              <a:cs typeface="Verdana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6099936" y="4354612"/>
          <a:ext cx="4069713" cy="1967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4149"/>
                <a:gridCol w="595441"/>
                <a:gridCol w="1770123"/>
              </a:tblGrid>
              <a:tr h="218022">
                <a:tc>
                  <a:txBody>
                    <a:bodyPr/>
                    <a:lstStyle/>
                    <a:p>
                      <a:pPr marL="107950">
                        <a:lnSpc>
                          <a:spcPts val="1125"/>
                        </a:lnSpc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76365296745568432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965" algn="r">
                        <a:lnSpc>
                          <a:spcPts val="1240"/>
                        </a:lnSpc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ts val="1125"/>
                        </a:lnSpc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Speech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Con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rol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13847621837653275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tr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nd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1591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13847621837653275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ueto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th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egr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at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32178468273647327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tr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nd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1464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32178468273647327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Sate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lli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te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Na</a:t>
                      </a:r>
                      <a:r>
                        <a:rPr sz="1100" spc="1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gat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1592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32178468273647327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ueto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th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egr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at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204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71283459735474924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279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tr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nd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90625" algn="l"/>
              </a:tabLst>
            </a:pPr>
            <a:r>
              <a:rPr sz="4000" spc="240" dirty="0"/>
              <a:t>2n</a:t>
            </a:r>
            <a:r>
              <a:rPr sz="4000" spc="245" dirty="0"/>
              <a:t>d</a:t>
            </a:r>
            <a:r>
              <a:rPr sz="4000" dirty="0"/>
              <a:t>	</a:t>
            </a:r>
            <a:r>
              <a:rPr sz="4000" spc="195" dirty="0"/>
              <a:t>Normal</a:t>
            </a:r>
            <a:endParaRPr sz="4000"/>
          </a:p>
          <a:p>
            <a:pPr marL="12700">
              <a:lnSpc>
                <a:spcPct val="100000"/>
              </a:lnSpc>
              <a:tabLst>
                <a:tab pos="1586230" algn="l"/>
              </a:tabLst>
            </a:pPr>
            <a:r>
              <a:rPr sz="4000" spc="245" dirty="0"/>
              <a:t>Fo</a:t>
            </a:r>
            <a:r>
              <a:rPr sz="4000" spc="190" dirty="0"/>
              <a:t>r</a:t>
            </a:r>
            <a:r>
              <a:rPr sz="4000" spc="434" dirty="0"/>
              <a:t>m</a:t>
            </a:r>
            <a:r>
              <a:rPr sz="4000" dirty="0"/>
              <a:t>	</a:t>
            </a:r>
            <a:r>
              <a:rPr sz="4000" spc="275" dirty="0"/>
              <a:t>Example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919341" y="2621978"/>
            <a:ext cx="1613535" cy="443865"/>
          </a:xfrm>
          <a:custGeom>
            <a:avLst/>
            <a:gdLst/>
            <a:ahLst/>
            <a:cxnLst/>
            <a:rect l="l" t="t" r="r" b="b"/>
            <a:pathLst>
              <a:path w="1613534" h="443864">
                <a:moveTo>
                  <a:pt x="0" y="443674"/>
                </a:moveTo>
                <a:lnTo>
                  <a:pt x="1613027" y="443674"/>
                </a:lnTo>
                <a:lnTo>
                  <a:pt x="1613027" y="0"/>
                </a:lnTo>
                <a:lnTo>
                  <a:pt x="0" y="0"/>
                </a:lnTo>
                <a:lnTo>
                  <a:pt x="0" y="443674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2368" y="2621978"/>
            <a:ext cx="831215" cy="443865"/>
          </a:xfrm>
          <a:custGeom>
            <a:avLst/>
            <a:gdLst/>
            <a:ahLst/>
            <a:cxnLst/>
            <a:rect l="l" t="t" r="r" b="b"/>
            <a:pathLst>
              <a:path w="831215" h="443864">
                <a:moveTo>
                  <a:pt x="0" y="443674"/>
                </a:moveTo>
                <a:lnTo>
                  <a:pt x="830910" y="443674"/>
                </a:lnTo>
                <a:lnTo>
                  <a:pt x="830910" y="0"/>
                </a:lnTo>
                <a:lnTo>
                  <a:pt x="0" y="0"/>
                </a:lnTo>
                <a:lnTo>
                  <a:pt x="0" y="443674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19341" y="3065653"/>
            <a:ext cx="2444115" cy="0"/>
          </a:xfrm>
          <a:custGeom>
            <a:avLst/>
            <a:gdLst/>
            <a:ahLst/>
            <a:cxnLst/>
            <a:rect l="l" t="t" r="r" b="b"/>
            <a:pathLst>
              <a:path w="2444115">
                <a:moveTo>
                  <a:pt x="0" y="0"/>
                </a:moveTo>
                <a:lnTo>
                  <a:pt x="2443987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19341" y="3362198"/>
            <a:ext cx="2444115" cy="0"/>
          </a:xfrm>
          <a:custGeom>
            <a:avLst/>
            <a:gdLst/>
            <a:ahLst/>
            <a:cxnLst/>
            <a:rect l="l" t="t" r="r" b="b"/>
            <a:pathLst>
              <a:path w="2444115">
                <a:moveTo>
                  <a:pt x="0" y="0"/>
                </a:moveTo>
                <a:lnTo>
                  <a:pt x="2443987" y="0"/>
                </a:lnTo>
              </a:path>
            </a:pathLst>
          </a:custGeom>
          <a:ln w="1270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19341" y="6327978"/>
            <a:ext cx="2444115" cy="0"/>
          </a:xfrm>
          <a:custGeom>
            <a:avLst/>
            <a:gdLst/>
            <a:ahLst/>
            <a:cxnLst/>
            <a:rect l="l" t="t" r="r" b="b"/>
            <a:pathLst>
              <a:path w="2444115">
                <a:moveTo>
                  <a:pt x="0" y="0"/>
                </a:moveTo>
                <a:lnTo>
                  <a:pt x="2443987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27418" y="2670302"/>
            <a:ext cx="116205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sz="1100" b="1" spc="-50" dirty="0">
                <a:latin typeface="Verdana"/>
                <a:cs typeface="Verdana"/>
              </a:rPr>
              <a:t>C</a:t>
            </a:r>
            <a:r>
              <a:rPr sz="1100" b="1" spc="-55" dirty="0">
                <a:latin typeface="Verdana"/>
                <a:cs typeface="Verdana"/>
              </a:rPr>
              <a:t>H</a:t>
            </a:r>
            <a:r>
              <a:rPr sz="1100" b="1" spc="-190" dirty="0">
                <a:latin typeface="Verdana"/>
                <a:cs typeface="Verdana"/>
              </a:rPr>
              <a:t>ASSI</a:t>
            </a:r>
            <a:r>
              <a:rPr sz="1100" b="1" spc="-210" dirty="0">
                <a:latin typeface="Verdana"/>
                <a:cs typeface="Verdana"/>
              </a:rPr>
              <a:t>S</a:t>
            </a:r>
            <a:r>
              <a:rPr sz="1100" b="1" spc="-75" dirty="0">
                <a:latin typeface="Verdana"/>
                <a:cs typeface="Verdana"/>
              </a:rPr>
              <a:t> </a:t>
            </a:r>
            <a:r>
              <a:rPr sz="1100" b="1" spc="-160" dirty="0">
                <a:latin typeface="Verdana"/>
                <a:cs typeface="Verdana"/>
              </a:rPr>
              <a:t>NUMBER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40826" y="2670302"/>
            <a:ext cx="54737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b="1" spc="-175" dirty="0">
                <a:latin typeface="Verdana"/>
                <a:cs typeface="Verdana"/>
              </a:rPr>
              <a:t>FEAT</a:t>
            </a:r>
            <a:r>
              <a:rPr sz="1100" b="1" spc="-200" dirty="0">
                <a:latin typeface="Verdana"/>
                <a:cs typeface="Verdana"/>
              </a:rPr>
              <a:t>URE</a:t>
            </a:r>
            <a:r>
              <a:rPr sz="1100" b="1" spc="-95" dirty="0">
                <a:latin typeface="Verdana"/>
                <a:cs typeface="Verdana"/>
              </a:rPr>
              <a:t> </a:t>
            </a:r>
            <a:r>
              <a:rPr sz="1100" b="1" spc="-220" dirty="0">
                <a:latin typeface="Verdana"/>
                <a:cs typeface="Verdana"/>
              </a:rPr>
              <a:t>ID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14718" y="3114040"/>
            <a:ext cx="13468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latin typeface="Verdana"/>
                <a:cs typeface="Verdana"/>
              </a:rPr>
              <a:t>76365296745568432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93809" y="3113532"/>
            <a:ext cx="10985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0" dirty="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71951" y="4473346"/>
            <a:ext cx="819150" cy="436245"/>
          </a:xfrm>
          <a:custGeom>
            <a:avLst/>
            <a:gdLst/>
            <a:ahLst/>
            <a:cxnLst/>
            <a:rect l="l" t="t" r="r" b="b"/>
            <a:pathLst>
              <a:path w="819150" h="436245">
                <a:moveTo>
                  <a:pt x="0" y="436092"/>
                </a:moveTo>
                <a:lnTo>
                  <a:pt x="818845" y="436092"/>
                </a:lnTo>
                <a:lnTo>
                  <a:pt x="818845" y="0"/>
                </a:lnTo>
                <a:lnTo>
                  <a:pt x="0" y="0"/>
                </a:lnTo>
                <a:lnTo>
                  <a:pt x="0" y="436092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71951" y="4909439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6792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71951" y="5193157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6792" y="0"/>
                </a:lnTo>
              </a:path>
            </a:pathLst>
          </a:custGeom>
          <a:ln w="1270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71951" y="547687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6792" y="0"/>
                </a:lnTo>
              </a:path>
            </a:pathLst>
          </a:custGeom>
          <a:ln w="1270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71951" y="5760592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6792" y="0"/>
                </a:lnTo>
              </a:path>
            </a:pathLst>
          </a:custGeom>
          <a:ln w="1270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71951" y="6044310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6792" y="0"/>
                </a:lnTo>
              </a:path>
            </a:pathLst>
          </a:custGeom>
          <a:ln w="1270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71951" y="6327978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6792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71951" y="4522216"/>
            <a:ext cx="81915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314" marR="156210">
              <a:lnSpc>
                <a:spcPct val="100000"/>
              </a:lnSpc>
            </a:pPr>
            <a:r>
              <a:rPr sz="1100" b="1" spc="-175" dirty="0">
                <a:latin typeface="Verdana"/>
                <a:cs typeface="Verdana"/>
              </a:rPr>
              <a:t>FEAT</a:t>
            </a:r>
            <a:r>
              <a:rPr sz="1100" b="1" spc="-200" dirty="0">
                <a:latin typeface="Verdana"/>
                <a:cs typeface="Verdana"/>
              </a:rPr>
              <a:t>URE</a:t>
            </a:r>
            <a:r>
              <a:rPr sz="1100" b="1" spc="-95" dirty="0">
                <a:latin typeface="Verdana"/>
                <a:cs typeface="Verdana"/>
              </a:rPr>
              <a:t> </a:t>
            </a:r>
            <a:r>
              <a:rPr sz="1100" b="1" spc="-220" dirty="0">
                <a:latin typeface="Verdana"/>
                <a:cs typeface="Verdana"/>
              </a:rPr>
              <a:t>ID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27297" y="4957826"/>
            <a:ext cx="10985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0" dirty="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85590" y="4958334"/>
            <a:ext cx="11601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10" dirty="0">
                <a:latin typeface="Verdana"/>
                <a:cs typeface="Verdana"/>
              </a:rPr>
              <a:t>E</a:t>
            </a:r>
            <a:r>
              <a:rPr sz="1100" spc="-80" dirty="0">
                <a:latin typeface="Verdana"/>
                <a:cs typeface="Verdana"/>
              </a:rPr>
              <a:t>l</a:t>
            </a:r>
            <a:r>
              <a:rPr sz="1100" spc="105" dirty="0">
                <a:latin typeface="Verdana"/>
                <a:cs typeface="Verdana"/>
              </a:rPr>
              <a:t>e</a:t>
            </a:r>
            <a:r>
              <a:rPr sz="1100" spc="95" dirty="0">
                <a:latin typeface="Verdana"/>
                <a:cs typeface="Verdana"/>
              </a:rPr>
              <a:t>c</a:t>
            </a:r>
            <a:r>
              <a:rPr sz="1100" spc="-105" dirty="0">
                <a:latin typeface="Verdana"/>
                <a:cs typeface="Verdana"/>
              </a:rPr>
              <a:t>tr</a:t>
            </a:r>
            <a:r>
              <a:rPr sz="1100" spc="-65" dirty="0">
                <a:latin typeface="Verdana"/>
                <a:cs typeface="Verdana"/>
              </a:rPr>
              <a:t>i</a:t>
            </a:r>
            <a:r>
              <a:rPr sz="1100" spc="140" dirty="0">
                <a:latin typeface="Verdana"/>
                <a:cs typeface="Verdana"/>
              </a:rPr>
              <a:t>c</a:t>
            </a:r>
            <a:r>
              <a:rPr sz="1100" spc="-120" dirty="0">
                <a:latin typeface="Verdana"/>
                <a:cs typeface="Verdana"/>
              </a:rPr>
              <a:t> </a:t>
            </a:r>
            <a:r>
              <a:rPr sz="1100" spc="-50" dirty="0">
                <a:latin typeface="Verdana"/>
                <a:cs typeface="Verdana"/>
              </a:rPr>
              <a:t>W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30" dirty="0">
                <a:latin typeface="Verdana"/>
                <a:cs typeface="Verdana"/>
              </a:rPr>
              <a:t>nd</a:t>
            </a:r>
            <a:r>
              <a:rPr sz="1100" spc="25" dirty="0">
                <a:latin typeface="Verdana"/>
                <a:cs typeface="Verdana"/>
              </a:rPr>
              <a:t>o</a:t>
            </a:r>
            <a:r>
              <a:rPr sz="1100" spc="5" dirty="0">
                <a:latin typeface="Verdana"/>
                <a:cs typeface="Verdana"/>
              </a:rPr>
              <a:t>w</a:t>
            </a:r>
            <a:r>
              <a:rPr sz="1100" spc="-145" dirty="0">
                <a:latin typeface="Verdana"/>
                <a:cs typeface="Verdana"/>
              </a:rPr>
              <a:t>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27297" y="5241671"/>
            <a:ext cx="10985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0" dirty="0"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85590" y="5242179"/>
            <a:ext cx="13423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latin typeface="Verdana"/>
                <a:cs typeface="Verdana"/>
              </a:rPr>
              <a:t>Sa</a:t>
            </a:r>
            <a:r>
              <a:rPr sz="1100" spc="-35" dirty="0">
                <a:latin typeface="Verdana"/>
                <a:cs typeface="Verdana"/>
              </a:rPr>
              <a:t>te</a:t>
            </a:r>
            <a:r>
              <a:rPr sz="1100" spc="-15" dirty="0">
                <a:latin typeface="Verdana"/>
                <a:cs typeface="Verdana"/>
              </a:rPr>
              <a:t>l</a:t>
            </a:r>
            <a:r>
              <a:rPr sz="1100" spc="-80" dirty="0">
                <a:latin typeface="Verdana"/>
                <a:cs typeface="Verdana"/>
              </a:rPr>
              <a:t>li</a:t>
            </a:r>
            <a:r>
              <a:rPr sz="1100" dirty="0">
                <a:latin typeface="Verdana"/>
                <a:cs typeface="Verdana"/>
              </a:rPr>
              <a:t>te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15" dirty="0">
                <a:latin typeface="Verdana"/>
                <a:cs typeface="Verdana"/>
              </a:rPr>
              <a:t>Na</a:t>
            </a:r>
            <a:r>
              <a:rPr sz="1100" spc="20" dirty="0">
                <a:latin typeface="Verdana"/>
                <a:cs typeface="Verdana"/>
              </a:rPr>
              <a:t>v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gat</a:t>
            </a:r>
            <a:r>
              <a:rPr sz="1100" spc="5" dirty="0">
                <a:latin typeface="Verdana"/>
                <a:cs typeface="Verdana"/>
              </a:rPr>
              <a:t>i</a:t>
            </a:r>
            <a:r>
              <a:rPr sz="1100" spc="15" dirty="0">
                <a:latin typeface="Verdana"/>
                <a:cs typeface="Verdana"/>
              </a:rPr>
              <a:t>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27297" y="5525389"/>
            <a:ext cx="10985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0" dirty="0">
                <a:latin typeface="Verdana"/>
                <a:cs typeface="Verdana"/>
              </a:rPr>
              <a:t>3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85590" y="5525896"/>
            <a:ext cx="14522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0" dirty="0">
                <a:latin typeface="Verdana"/>
                <a:cs typeface="Verdana"/>
              </a:rPr>
              <a:t>B</a:t>
            </a:r>
            <a:r>
              <a:rPr sz="1100" spc="-55" dirty="0">
                <a:latin typeface="Verdana"/>
                <a:cs typeface="Verdana"/>
              </a:rPr>
              <a:t>l</a:t>
            </a:r>
            <a:r>
              <a:rPr sz="1100" spc="15" dirty="0">
                <a:latin typeface="Verdana"/>
                <a:cs typeface="Verdana"/>
              </a:rPr>
              <a:t>ueto</a:t>
            </a:r>
            <a:r>
              <a:rPr sz="1100" spc="10" dirty="0">
                <a:latin typeface="Verdana"/>
                <a:cs typeface="Verdana"/>
              </a:rPr>
              <a:t>o</a:t>
            </a:r>
            <a:r>
              <a:rPr sz="1100" spc="-45" dirty="0">
                <a:latin typeface="Verdana"/>
                <a:cs typeface="Verdana"/>
              </a:rPr>
              <a:t>th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55" dirty="0">
                <a:latin typeface="Verdana"/>
                <a:cs typeface="Verdana"/>
              </a:rPr>
              <a:t>n</a:t>
            </a:r>
            <a:r>
              <a:rPr sz="1100" spc="-40" dirty="0">
                <a:latin typeface="Verdana"/>
                <a:cs typeface="Verdana"/>
              </a:rPr>
              <a:t>t</a:t>
            </a:r>
            <a:r>
              <a:rPr sz="1100" spc="55" dirty="0">
                <a:latin typeface="Verdana"/>
                <a:cs typeface="Verdana"/>
              </a:rPr>
              <a:t>eg</a:t>
            </a:r>
            <a:r>
              <a:rPr sz="1100" spc="-140" dirty="0">
                <a:latin typeface="Verdana"/>
                <a:cs typeface="Verdana"/>
              </a:rPr>
              <a:t>r</a:t>
            </a:r>
            <a:r>
              <a:rPr sz="1100" spc="-25" dirty="0">
                <a:latin typeface="Verdana"/>
                <a:cs typeface="Verdana"/>
              </a:rPr>
              <a:t>at</a:t>
            </a:r>
            <a:r>
              <a:rPr sz="1100" spc="-5" dirty="0">
                <a:latin typeface="Verdana"/>
                <a:cs typeface="Verdana"/>
              </a:rPr>
              <a:t>i</a:t>
            </a:r>
            <a:r>
              <a:rPr sz="1100" spc="15" dirty="0">
                <a:latin typeface="Verdana"/>
                <a:cs typeface="Verdana"/>
              </a:rPr>
              <a:t>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27297" y="5809234"/>
            <a:ext cx="10985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0" dirty="0">
                <a:latin typeface="Verdana"/>
                <a:cs typeface="Verdana"/>
              </a:rPr>
              <a:t>4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85590" y="5809742"/>
            <a:ext cx="11487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latin typeface="Verdana"/>
                <a:cs typeface="Verdana"/>
              </a:rPr>
              <a:t>H</a:t>
            </a:r>
            <a:r>
              <a:rPr sz="1100" spc="-5" dirty="0">
                <a:latin typeface="Verdana"/>
                <a:cs typeface="Verdana"/>
              </a:rPr>
              <a:t>e</a:t>
            </a:r>
            <a:r>
              <a:rPr sz="1100" spc="75" dirty="0">
                <a:latin typeface="Verdana"/>
                <a:cs typeface="Verdana"/>
              </a:rPr>
              <a:t>a</a:t>
            </a:r>
            <a:r>
              <a:rPr sz="1100" spc="80" dirty="0">
                <a:latin typeface="Verdana"/>
                <a:cs typeface="Verdana"/>
              </a:rPr>
              <a:t>d</a:t>
            </a:r>
            <a:r>
              <a:rPr sz="1100" spc="-11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Up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D</a:t>
            </a:r>
            <a:r>
              <a:rPr sz="1100" spc="-80" dirty="0">
                <a:latin typeface="Verdana"/>
                <a:cs typeface="Verdana"/>
              </a:rPr>
              <a:t>i</a:t>
            </a:r>
            <a:r>
              <a:rPr sz="1100" spc="-145" dirty="0">
                <a:latin typeface="Verdana"/>
                <a:cs typeface="Verdana"/>
              </a:rPr>
              <a:t>s</a:t>
            </a:r>
            <a:r>
              <a:rPr sz="1100" spc="-15" dirty="0">
                <a:latin typeface="Verdana"/>
                <a:cs typeface="Verdana"/>
              </a:rPr>
              <a:t>p</a:t>
            </a:r>
            <a:r>
              <a:rPr sz="1100" dirty="0">
                <a:latin typeface="Verdana"/>
                <a:cs typeface="Verdana"/>
              </a:rPr>
              <a:t>l</a:t>
            </a:r>
            <a:r>
              <a:rPr sz="1100" spc="10" dirty="0">
                <a:latin typeface="Verdana"/>
                <a:cs typeface="Verdana"/>
              </a:rPr>
              <a:t>ay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27297" y="6092952"/>
            <a:ext cx="10985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0" dirty="0">
                <a:latin typeface="Verdana"/>
                <a:cs typeface="Verdana"/>
              </a:rPr>
              <a:t>5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85590" y="6093460"/>
            <a:ext cx="10871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0" dirty="0">
                <a:latin typeface="Verdana"/>
                <a:cs typeface="Verdana"/>
              </a:rPr>
              <a:t>Sp</a:t>
            </a:r>
            <a:r>
              <a:rPr sz="1100" spc="60" dirty="0">
                <a:latin typeface="Verdana"/>
                <a:cs typeface="Verdana"/>
              </a:rPr>
              <a:t>ee</a:t>
            </a:r>
            <a:r>
              <a:rPr sz="1100" spc="140" dirty="0">
                <a:latin typeface="Verdana"/>
                <a:cs typeface="Verdana"/>
              </a:rPr>
              <a:t>c</a:t>
            </a:r>
            <a:r>
              <a:rPr sz="1100" spc="-25" dirty="0">
                <a:latin typeface="Verdana"/>
                <a:cs typeface="Verdana"/>
              </a:rPr>
              <a:t>h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25" dirty="0">
                <a:latin typeface="Verdana"/>
                <a:cs typeface="Verdana"/>
              </a:rPr>
              <a:t>Con</a:t>
            </a:r>
            <a:r>
              <a:rPr sz="1100" spc="10" dirty="0">
                <a:latin typeface="Verdana"/>
                <a:cs typeface="Verdana"/>
              </a:rPr>
              <a:t>t</a:t>
            </a:r>
            <a:r>
              <a:rPr sz="1100" spc="-140" dirty="0">
                <a:latin typeface="Verdana"/>
                <a:cs typeface="Verdana"/>
              </a:rPr>
              <a:t>r</a:t>
            </a:r>
            <a:r>
              <a:rPr sz="1100" spc="-15" dirty="0">
                <a:latin typeface="Verdana"/>
                <a:cs typeface="Verdana"/>
              </a:rPr>
              <a:t>ol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37563" y="2297176"/>
            <a:ext cx="132461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u="sng" spc="80" dirty="0">
                <a:latin typeface="Verdana"/>
                <a:cs typeface="Verdana"/>
              </a:rPr>
              <a:t>C</a:t>
            </a:r>
            <a:r>
              <a:rPr sz="1400" b="1" u="sng" spc="-185" dirty="0">
                <a:latin typeface="Verdana"/>
                <a:cs typeface="Verdana"/>
              </a:rPr>
              <a:t> </a:t>
            </a:r>
            <a:r>
              <a:rPr sz="1400" b="1" u="sng" spc="-50" dirty="0">
                <a:latin typeface="Verdana"/>
                <a:cs typeface="Verdana"/>
              </a:rPr>
              <a:t>A</a:t>
            </a:r>
            <a:r>
              <a:rPr sz="1400" b="1" u="sng" spc="-180" dirty="0">
                <a:latin typeface="Verdana"/>
                <a:cs typeface="Verdana"/>
              </a:rPr>
              <a:t> </a:t>
            </a:r>
            <a:r>
              <a:rPr sz="1400" b="1" u="sng" spc="-285" dirty="0">
                <a:latin typeface="Verdana"/>
                <a:cs typeface="Verdana"/>
              </a:rPr>
              <a:t>R</a:t>
            </a:r>
            <a:r>
              <a:rPr sz="1400" b="1" u="sng" dirty="0">
                <a:latin typeface="Verdana"/>
                <a:cs typeface="Verdana"/>
              </a:rPr>
              <a:t> </a:t>
            </a:r>
            <a:r>
              <a:rPr sz="1400" b="1" u="sng" spc="10" dirty="0">
                <a:latin typeface="Verdana"/>
                <a:cs typeface="Verdana"/>
              </a:rPr>
              <a:t> </a:t>
            </a:r>
            <a:r>
              <a:rPr sz="1400" b="1" u="sng" spc="-229" dirty="0">
                <a:latin typeface="Verdana"/>
                <a:cs typeface="Verdana"/>
              </a:rPr>
              <a:t>E</a:t>
            </a:r>
            <a:r>
              <a:rPr sz="1400" b="1" u="sng" spc="-180" dirty="0">
                <a:latin typeface="Verdana"/>
                <a:cs typeface="Verdana"/>
              </a:rPr>
              <a:t> </a:t>
            </a:r>
            <a:r>
              <a:rPr sz="1400" b="1" u="sng" spc="-150" dirty="0">
                <a:latin typeface="Verdana"/>
                <a:cs typeface="Verdana"/>
              </a:rPr>
              <a:t>N</a:t>
            </a:r>
            <a:r>
              <a:rPr sz="1400" b="1" u="sng" spc="-180" dirty="0">
                <a:latin typeface="Verdana"/>
                <a:cs typeface="Verdana"/>
              </a:rPr>
              <a:t> </a:t>
            </a:r>
            <a:r>
              <a:rPr sz="1400" b="1" u="sng" spc="-370" dirty="0">
                <a:latin typeface="Verdana"/>
                <a:cs typeface="Verdana"/>
              </a:rPr>
              <a:t>T</a:t>
            </a:r>
            <a:r>
              <a:rPr sz="1400" b="1" u="sng" spc="-185" dirty="0">
                <a:latin typeface="Verdana"/>
                <a:cs typeface="Verdana"/>
              </a:rPr>
              <a:t> </a:t>
            </a:r>
            <a:r>
              <a:rPr sz="1400" b="1" u="sng" spc="-375" dirty="0">
                <a:latin typeface="Verdana"/>
                <a:cs typeface="Verdana"/>
              </a:rPr>
              <a:t>I</a:t>
            </a:r>
            <a:r>
              <a:rPr sz="1400" b="1" u="sng" spc="-180" dirty="0">
                <a:latin typeface="Verdana"/>
                <a:cs typeface="Verdana"/>
              </a:rPr>
              <a:t> </a:t>
            </a:r>
            <a:r>
              <a:rPr sz="1400" b="1" u="sng" spc="-370" dirty="0">
                <a:latin typeface="Verdana"/>
                <a:cs typeface="Verdana"/>
              </a:rPr>
              <a:t>T</a:t>
            </a:r>
            <a:r>
              <a:rPr sz="1400" b="1" u="sng" spc="-185" dirty="0">
                <a:latin typeface="Verdana"/>
                <a:cs typeface="Verdana"/>
              </a:rPr>
              <a:t> </a:t>
            </a:r>
            <a:r>
              <a:rPr sz="1400" b="1" u="sng" spc="-165" dirty="0"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12051" y="2297176"/>
            <a:ext cx="237172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u="sng" spc="80" dirty="0">
                <a:latin typeface="Verdana"/>
                <a:cs typeface="Verdana"/>
              </a:rPr>
              <a:t>C</a:t>
            </a:r>
            <a:r>
              <a:rPr sz="1400" b="1" u="sng" spc="-185" dirty="0">
                <a:latin typeface="Verdana"/>
                <a:cs typeface="Verdana"/>
              </a:rPr>
              <a:t> </a:t>
            </a:r>
            <a:r>
              <a:rPr sz="1400" b="1" u="sng" spc="-50" dirty="0">
                <a:latin typeface="Verdana"/>
                <a:cs typeface="Verdana"/>
              </a:rPr>
              <a:t>A</a:t>
            </a:r>
            <a:r>
              <a:rPr sz="1400" b="1" u="sng" spc="-180" dirty="0">
                <a:latin typeface="Verdana"/>
                <a:cs typeface="Verdana"/>
              </a:rPr>
              <a:t> </a:t>
            </a:r>
            <a:r>
              <a:rPr sz="1400" b="1" u="sng" spc="-285" dirty="0">
                <a:latin typeface="Verdana"/>
                <a:cs typeface="Verdana"/>
              </a:rPr>
              <a:t>R</a:t>
            </a:r>
            <a:r>
              <a:rPr sz="1400" b="1" u="sng" dirty="0">
                <a:latin typeface="Verdana"/>
                <a:cs typeface="Verdana"/>
              </a:rPr>
              <a:t> </a:t>
            </a:r>
            <a:r>
              <a:rPr sz="1400" b="1" u="sng" spc="10" dirty="0">
                <a:latin typeface="Verdana"/>
                <a:cs typeface="Verdana"/>
              </a:rPr>
              <a:t> </a:t>
            </a:r>
            <a:r>
              <a:rPr sz="1400" b="1" u="sng" spc="-240" dirty="0">
                <a:latin typeface="Verdana"/>
                <a:cs typeface="Verdana"/>
              </a:rPr>
              <a:t>F</a:t>
            </a:r>
            <a:r>
              <a:rPr sz="1400" b="1" u="sng" spc="-185" dirty="0">
                <a:latin typeface="Verdana"/>
                <a:cs typeface="Verdana"/>
              </a:rPr>
              <a:t> </a:t>
            </a:r>
            <a:r>
              <a:rPr sz="1400" b="1" u="sng" spc="-229" dirty="0">
                <a:latin typeface="Verdana"/>
                <a:cs typeface="Verdana"/>
              </a:rPr>
              <a:t>E</a:t>
            </a:r>
            <a:r>
              <a:rPr sz="1400" b="1" u="sng" spc="-180" dirty="0">
                <a:latin typeface="Verdana"/>
                <a:cs typeface="Verdana"/>
              </a:rPr>
              <a:t> </a:t>
            </a:r>
            <a:r>
              <a:rPr sz="1400" b="1" u="sng" spc="-50" dirty="0">
                <a:latin typeface="Verdana"/>
                <a:cs typeface="Verdana"/>
              </a:rPr>
              <a:t>A</a:t>
            </a:r>
            <a:r>
              <a:rPr sz="1400" b="1" u="sng" spc="-180" dirty="0">
                <a:latin typeface="Verdana"/>
                <a:cs typeface="Verdana"/>
              </a:rPr>
              <a:t> </a:t>
            </a:r>
            <a:r>
              <a:rPr sz="1400" b="1" u="sng" spc="-370" dirty="0">
                <a:latin typeface="Verdana"/>
                <a:cs typeface="Verdana"/>
              </a:rPr>
              <a:t>T</a:t>
            </a:r>
            <a:r>
              <a:rPr sz="1400" b="1" u="sng" spc="-185" dirty="0">
                <a:latin typeface="Verdana"/>
                <a:cs typeface="Verdana"/>
              </a:rPr>
              <a:t> </a:t>
            </a:r>
            <a:r>
              <a:rPr sz="1400" b="1" u="sng" spc="-240" dirty="0">
                <a:latin typeface="Verdana"/>
                <a:cs typeface="Verdana"/>
              </a:rPr>
              <a:t>U</a:t>
            </a:r>
            <a:r>
              <a:rPr sz="1400" b="1" u="sng" spc="-180" dirty="0">
                <a:latin typeface="Verdana"/>
                <a:cs typeface="Verdana"/>
              </a:rPr>
              <a:t> </a:t>
            </a:r>
            <a:r>
              <a:rPr sz="1400" b="1" u="sng" spc="-285" dirty="0">
                <a:latin typeface="Verdana"/>
                <a:cs typeface="Verdana"/>
              </a:rPr>
              <a:t>R</a:t>
            </a:r>
            <a:r>
              <a:rPr sz="1400" b="1" u="sng" spc="-180" dirty="0">
                <a:latin typeface="Verdana"/>
                <a:cs typeface="Verdana"/>
              </a:rPr>
              <a:t> </a:t>
            </a:r>
            <a:r>
              <a:rPr sz="1400" b="1" u="sng" spc="-229" dirty="0">
                <a:latin typeface="Verdana"/>
                <a:cs typeface="Verdana"/>
              </a:rPr>
              <a:t>E</a:t>
            </a:r>
            <a:r>
              <a:rPr sz="1400" b="1" u="sng" dirty="0">
                <a:latin typeface="Verdana"/>
                <a:cs typeface="Verdana"/>
              </a:rPr>
              <a:t> </a:t>
            </a:r>
            <a:r>
              <a:rPr sz="1400" b="1" u="sng" spc="10" dirty="0">
                <a:latin typeface="Verdana"/>
                <a:cs typeface="Verdana"/>
              </a:rPr>
              <a:t> </a:t>
            </a:r>
            <a:r>
              <a:rPr sz="1400" b="1" u="sng" spc="-229" dirty="0">
                <a:latin typeface="Verdana"/>
                <a:cs typeface="Verdana"/>
              </a:rPr>
              <a:t>E</a:t>
            </a:r>
            <a:r>
              <a:rPr sz="1400" b="1" u="sng" spc="-180" dirty="0">
                <a:latin typeface="Verdana"/>
                <a:cs typeface="Verdana"/>
              </a:rPr>
              <a:t> </a:t>
            </a:r>
            <a:r>
              <a:rPr sz="1400" b="1" u="sng" spc="-150" dirty="0">
                <a:latin typeface="Verdana"/>
                <a:cs typeface="Verdana"/>
              </a:rPr>
              <a:t>N</a:t>
            </a:r>
            <a:r>
              <a:rPr sz="1400" b="1" u="sng" spc="-180" dirty="0">
                <a:latin typeface="Verdana"/>
                <a:cs typeface="Verdana"/>
              </a:rPr>
              <a:t> </a:t>
            </a:r>
            <a:r>
              <a:rPr sz="1400" b="1" u="sng" spc="-370" dirty="0">
                <a:latin typeface="Verdana"/>
                <a:cs typeface="Verdana"/>
              </a:rPr>
              <a:t>T</a:t>
            </a:r>
            <a:r>
              <a:rPr sz="1400" b="1" u="sng" spc="-185" dirty="0">
                <a:latin typeface="Verdana"/>
                <a:cs typeface="Verdana"/>
              </a:rPr>
              <a:t> </a:t>
            </a:r>
            <a:r>
              <a:rPr sz="1400" b="1" u="sng" spc="-375" dirty="0">
                <a:latin typeface="Verdana"/>
                <a:cs typeface="Verdana"/>
              </a:rPr>
              <a:t>I</a:t>
            </a:r>
            <a:r>
              <a:rPr sz="1400" b="1" u="sng" spc="-180" dirty="0">
                <a:latin typeface="Verdana"/>
                <a:cs typeface="Verdana"/>
              </a:rPr>
              <a:t> </a:t>
            </a:r>
            <a:r>
              <a:rPr sz="1400" b="1" u="sng" spc="-370" dirty="0">
                <a:latin typeface="Verdana"/>
                <a:cs typeface="Verdana"/>
              </a:rPr>
              <a:t>T</a:t>
            </a:r>
            <a:r>
              <a:rPr sz="1400" b="1" u="sng" spc="-185" dirty="0">
                <a:latin typeface="Verdana"/>
                <a:cs typeface="Verdana"/>
              </a:rPr>
              <a:t> </a:t>
            </a:r>
            <a:r>
              <a:rPr sz="1400" b="1" u="sng" spc="-165" dirty="0"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55153" y="2621940"/>
            <a:ext cx="1548130" cy="436245"/>
          </a:xfrm>
          <a:custGeom>
            <a:avLst/>
            <a:gdLst/>
            <a:ahLst/>
            <a:cxnLst/>
            <a:rect l="l" t="t" r="r" b="b"/>
            <a:pathLst>
              <a:path w="1548130" h="436244">
                <a:moveTo>
                  <a:pt x="0" y="436092"/>
                </a:moveTo>
                <a:lnTo>
                  <a:pt x="1548130" y="436092"/>
                </a:lnTo>
                <a:lnTo>
                  <a:pt x="1548130" y="0"/>
                </a:lnTo>
                <a:lnTo>
                  <a:pt x="0" y="0"/>
                </a:lnTo>
                <a:lnTo>
                  <a:pt x="0" y="436092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55153" y="3058033"/>
            <a:ext cx="5228590" cy="0"/>
          </a:xfrm>
          <a:custGeom>
            <a:avLst/>
            <a:gdLst/>
            <a:ahLst/>
            <a:cxnLst/>
            <a:rect l="l" t="t" r="r" b="b"/>
            <a:pathLst>
              <a:path w="5228590">
                <a:moveTo>
                  <a:pt x="0" y="0"/>
                </a:moveTo>
                <a:lnTo>
                  <a:pt x="5228450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55153" y="3326510"/>
            <a:ext cx="5228590" cy="0"/>
          </a:xfrm>
          <a:custGeom>
            <a:avLst/>
            <a:gdLst/>
            <a:ahLst/>
            <a:cxnLst/>
            <a:rect l="l" t="t" r="r" b="b"/>
            <a:pathLst>
              <a:path w="5228590">
                <a:moveTo>
                  <a:pt x="0" y="0"/>
                </a:moveTo>
                <a:lnTo>
                  <a:pt x="5228450" y="0"/>
                </a:lnTo>
              </a:path>
            </a:pathLst>
          </a:custGeom>
          <a:ln w="1270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55153" y="3609213"/>
            <a:ext cx="5228590" cy="0"/>
          </a:xfrm>
          <a:custGeom>
            <a:avLst/>
            <a:gdLst/>
            <a:ahLst/>
            <a:cxnLst/>
            <a:rect l="l" t="t" r="r" b="b"/>
            <a:pathLst>
              <a:path w="5228590">
                <a:moveTo>
                  <a:pt x="0" y="0"/>
                </a:moveTo>
                <a:lnTo>
                  <a:pt x="5228450" y="0"/>
                </a:lnTo>
              </a:path>
            </a:pathLst>
          </a:custGeom>
          <a:ln w="1270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55153" y="3891915"/>
            <a:ext cx="5228590" cy="0"/>
          </a:xfrm>
          <a:custGeom>
            <a:avLst/>
            <a:gdLst/>
            <a:ahLst/>
            <a:cxnLst/>
            <a:rect l="l" t="t" r="r" b="b"/>
            <a:pathLst>
              <a:path w="5228590">
                <a:moveTo>
                  <a:pt x="0" y="0"/>
                </a:moveTo>
                <a:lnTo>
                  <a:pt x="5228450" y="0"/>
                </a:lnTo>
              </a:path>
            </a:pathLst>
          </a:custGeom>
          <a:ln w="1270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55153" y="4174617"/>
            <a:ext cx="5228590" cy="0"/>
          </a:xfrm>
          <a:custGeom>
            <a:avLst/>
            <a:gdLst/>
            <a:ahLst/>
            <a:cxnLst/>
            <a:rect l="l" t="t" r="r" b="b"/>
            <a:pathLst>
              <a:path w="5228590">
                <a:moveTo>
                  <a:pt x="0" y="0"/>
                </a:moveTo>
                <a:lnTo>
                  <a:pt x="5228450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55153" y="2670302"/>
            <a:ext cx="1548130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ct val="100000"/>
              </a:lnSpc>
            </a:pPr>
            <a:r>
              <a:rPr sz="1100" b="1" spc="-50" dirty="0">
                <a:latin typeface="Verdana"/>
                <a:cs typeface="Verdana"/>
              </a:rPr>
              <a:t>C</a:t>
            </a:r>
            <a:r>
              <a:rPr sz="1100" b="1" spc="-55" dirty="0">
                <a:latin typeface="Verdana"/>
                <a:cs typeface="Verdana"/>
              </a:rPr>
              <a:t>H</a:t>
            </a:r>
            <a:r>
              <a:rPr sz="1100" b="1" spc="-190" dirty="0">
                <a:latin typeface="Verdana"/>
                <a:cs typeface="Verdana"/>
              </a:rPr>
              <a:t>ASSI</a:t>
            </a:r>
            <a:r>
              <a:rPr sz="1100" b="1" spc="-210" dirty="0">
                <a:latin typeface="Verdana"/>
                <a:cs typeface="Verdana"/>
              </a:rPr>
              <a:t>S</a:t>
            </a:r>
            <a:r>
              <a:rPr sz="1100" b="1" spc="-75" dirty="0">
                <a:latin typeface="Verdana"/>
                <a:cs typeface="Verdana"/>
              </a:rPr>
              <a:t> </a:t>
            </a:r>
            <a:r>
              <a:rPr sz="1100" b="1" spc="-160" dirty="0">
                <a:latin typeface="Verdana"/>
                <a:cs typeface="Verdana"/>
              </a:rPr>
              <a:t>NUMBER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49502" y="3106420"/>
            <a:ext cx="13468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5" dirty="0">
                <a:latin typeface="Verdana"/>
                <a:cs typeface="Verdana"/>
              </a:rPr>
              <a:t>76365296745568432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97885" y="3106420"/>
            <a:ext cx="6483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latin typeface="Verdana"/>
                <a:cs typeface="Verdana"/>
              </a:rPr>
              <a:t>H</a:t>
            </a:r>
            <a:r>
              <a:rPr sz="1100" spc="-45" dirty="0">
                <a:latin typeface="Verdana"/>
                <a:cs typeface="Verdana"/>
              </a:rPr>
              <a:t>V</a:t>
            </a:r>
            <a:r>
              <a:rPr sz="1100" spc="-110" dirty="0">
                <a:latin typeface="Verdana"/>
                <a:cs typeface="Verdana"/>
              </a:rPr>
              <a:t>62S</a:t>
            </a:r>
            <a:r>
              <a:rPr sz="1100" spc="-105" dirty="0">
                <a:latin typeface="Verdana"/>
                <a:cs typeface="Verdana"/>
              </a:rPr>
              <a:t>Y</a:t>
            </a:r>
            <a:r>
              <a:rPr sz="1100" spc="110" dirty="0">
                <a:latin typeface="Verdana"/>
                <a:cs typeface="Verdana"/>
              </a:rPr>
              <a:t>G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62196" y="3106420"/>
            <a:ext cx="4121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5" dirty="0">
                <a:latin typeface="Verdana"/>
                <a:cs typeface="Verdana"/>
              </a:rPr>
              <a:t>L</a:t>
            </a:r>
            <a:r>
              <a:rPr sz="1100" spc="-114" dirty="0">
                <a:latin typeface="Verdana"/>
                <a:cs typeface="Verdana"/>
              </a:rPr>
              <a:t>E</a:t>
            </a:r>
            <a:r>
              <a:rPr sz="1100" spc="-80" dirty="0">
                <a:latin typeface="Verdana"/>
                <a:cs typeface="Verdana"/>
              </a:rPr>
              <a:t>X</a:t>
            </a:r>
            <a:r>
              <a:rPr sz="1100" spc="-95" dirty="0">
                <a:latin typeface="Verdana"/>
                <a:cs typeface="Verdana"/>
              </a:rPr>
              <a:t>U</a:t>
            </a:r>
            <a:r>
              <a:rPr sz="1100" spc="-204" dirty="0">
                <a:latin typeface="Verdana"/>
                <a:cs typeface="Verdana"/>
              </a:rPr>
              <a:t>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82134" y="3106420"/>
            <a:ext cx="5257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latin typeface="Verdana"/>
                <a:cs typeface="Verdana"/>
              </a:rPr>
              <a:t>RX45</a:t>
            </a:r>
            <a:r>
              <a:rPr sz="1100" spc="-95" dirty="0">
                <a:latin typeface="Verdana"/>
                <a:cs typeface="Verdana"/>
              </a:rPr>
              <a:t>0</a:t>
            </a:r>
            <a:r>
              <a:rPr sz="1100" spc="-75" dirty="0">
                <a:latin typeface="Verdana"/>
                <a:cs typeface="Verdana"/>
              </a:rPr>
              <a:t>H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25795" y="3106420"/>
            <a:ext cx="3752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20" dirty="0">
                <a:latin typeface="Verdana"/>
                <a:cs typeface="Verdana"/>
              </a:rPr>
              <a:t>7</a:t>
            </a:r>
            <a:r>
              <a:rPr sz="1100" spc="-80" dirty="0">
                <a:latin typeface="Verdana"/>
                <a:cs typeface="Verdana"/>
              </a:rPr>
              <a:t>,</a:t>
            </a:r>
            <a:r>
              <a:rPr sz="1100" spc="-95" dirty="0">
                <a:latin typeface="Verdana"/>
                <a:cs typeface="Verdana"/>
              </a:rPr>
              <a:t>129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49502" y="3374898"/>
            <a:ext cx="13468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latin typeface="Verdana"/>
                <a:cs typeface="Verdana"/>
              </a:rPr>
              <a:t>13847621837653275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97885" y="3374898"/>
            <a:ext cx="6540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35" dirty="0">
                <a:latin typeface="Verdana"/>
                <a:cs typeface="Verdana"/>
              </a:rPr>
              <a:t>Y</a:t>
            </a:r>
            <a:r>
              <a:rPr sz="1100" spc="-95" dirty="0">
                <a:latin typeface="Verdana"/>
                <a:cs typeface="Verdana"/>
              </a:rPr>
              <a:t>61</a:t>
            </a:r>
            <a:r>
              <a:rPr sz="1100" spc="-90" dirty="0">
                <a:latin typeface="Verdana"/>
                <a:cs typeface="Verdana"/>
              </a:rPr>
              <a:t>2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120" dirty="0">
                <a:latin typeface="Verdana"/>
                <a:cs typeface="Verdana"/>
              </a:rPr>
              <a:t>S</a:t>
            </a:r>
            <a:r>
              <a:rPr sz="1100" spc="-114" dirty="0">
                <a:latin typeface="Verdana"/>
                <a:cs typeface="Verdana"/>
              </a:rPr>
              <a:t>Y</a:t>
            </a:r>
            <a:r>
              <a:rPr sz="1100" spc="110" dirty="0">
                <a:latin typeface="Verdana"/>
                <a:cs typeface="Verdana"/>
              </a:rPr>
              <a:t>G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62196" y="3374898"/>
            <a:ext cx="3530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30" dirty="0">
                <a:latin typeface="Verdana"/>
                <a:cs typeface="Verdana"/>
              </a:rPr>
              <a:t>A</a:t>
            </a:r>
            <a:r>
              <a:rPr sz="1100" spc="-55" dirty="0">
                <a:latin typeface="Verdana"/>
                <a:cs typeface="Verdana"/>
              </a:rPr>
              <a:t>U</a:t>
            </a:r>
            <a:r>
              <a:rPr sz="1100" spc="-70" dirty="0">
                <a:latin typeface="Verdana"/>
                <a:cs typeface="Verdana"/>
              </a:rPr>
              <a:t>D</a:t>
            </a:r>
            <a:r>
              <a:rPr sz="1100" spc="-215" dirty="0">
                <a:latin typeface="Verdana"/>
                <a:cs typeface="Verdana"/>
              </a:rPr>
              <a:t>I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82134" y="3374898"/>
            <a:ext cx="2006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40" dirty="0"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25795" y="3374898"/>
            <a:ext cx="4521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10" dirty="0">
                <a:latin typeface="Verdana"/>
                <a:cs typeface="Verdana"/>
              </a:rPr>
              <a:t>10</a:t>
            </a:r>
            <a:r>
              <a:rPr sz="1100" spc="-75" dirty="0">
                <a:latin typeface="Verdana"/>
                <a:cs typeface="Verdana"/>
              </a:rPr>
              <a:t>,</a:t>
            </a:r>
            <a:r>
              <a:rPr sz="1100" spc="-95" dirty="0">
                <a:latin typeface="Verdana"/>
                <a:cs typeface="Verdana"/>
              </a:rPr>
              <a:t>732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49502" y="3657854"/>
            <a:ext cx="13468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latin typeface="Verdana"/>
                <a:cs typeface="Verdana"/>
              </a:rPr>
              <a:t>32178468273647327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97885" y="3657854"/>
            <a:ext cx="676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45" dirty="0">
                <a:latin typeface="Verdana"/>
                <a:cs typeface="Verdana"/>
              </a:rPr>
              <a:t>W</a:t>
            </a:r>
            <a:r>
              <a:rPr sz="1100" spc="-65" dirty="0">
                <a:latin typeface="Verdana"/>
                <a:cs typeface="Verdana"/>
              </a:rPr>
              <a:t>N09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160" dirty="0">
                <a:latin typeface="Verdana"/>
                <a:cs typeface="Verdana"/>
              </a:rPr>
              <a:t>U</a:t>
            </a:r>
            <a:r>
              <a:rPr sz="1100" spc="-145" dirty="0">
                <a:latin typeface="Verdana"/>
                <a:cs typeface="Verdana"/>
              </a:rPr>
              <a:t>T</a:t>
            </a:r>
            <a:r>
              <a:rPr sz="1100" spc="-204" dirty="0">
                <a:latin typeface="Verdana"/>
                <a:cs typeface="Verdana"/>
              </a:rPr>
              <a:t>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862196" y="3657854"/>
            <a:ext cx="368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5" dirty="0">
                <a:latin typeface="Verdana"/>
                <a:cs typeface="Verdana"/>
              </a:rPr>
              <a:t>BM</a:t>
            </a:r>
            <a:r>
              <a:rPr sz="1100" spc="-30" dirty="0">
                <a:latin typeface="Verdana"/>
                <a:cs typeface="Verdana"/>
              </a:rPr>
              <a:t>W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82134" y="3657854"/>
            <a:ext cx="3632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75" dirty="0">
                <a:latin typeface="Verdana"/>
                <a:cs typeface="Verdana"/>
              </a:rPr>
              <a:t>320D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25795" y="3657854"/>
            <a:ext cx="4521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10" dirty="0">
                <a:latin typeface="Verdana"/>
                <a:cs typeface="Verdana"/>
              </a:rPr>
              <a:t>31</a:t>
            </a:r>
            <a:r>
              <a:rPr sz="1100" spc="-75" dirty="0">
                <a:latin typeface="Verdana"/>
                <a:cs typeface="Verdana"/>
              </a:rPr>
              <a:t>,</a:t>
            </a:r>
            <a:r>
              <a:rPr sz="1100" spc="-95" dirty="0">
                <a:latin typeface="Verdana"/>
                <a:cs typeface="Verdana"/>
              </a:rPr>
              <a:t>123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49502" y="3940683"/>
            <a:ext cx="13468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latin typeface="Verdana"/>
                <a:cs typeface="Verdana"/>
              </a:rPr>
              <a:t>71283459735474924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97885" y="3940683"/>
            <a:ext cx="6673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45" dirty="0">
                <a:latin typeface="Verdana"/>
                <a:cs typeface="Verdana"/>
              </a:rPr>
              <a:t>W</a:t>
            </a:r>
            <a:r>
              <a:rPr sz="1100" spc="-85" dirty="0">
                <a:latin typeface="Verdana"/>
                <a:cs typeface="Verdana"/>
              </a:rPr>
              <a:t>U52X</a:t>
            </a:r>
            <a:r>
              <a:rPr sz="1100" spc="-105" dirty="0">
                <a:latin typeface="Verdana"/>
                <a:cs typeface="Verdana"/>
              </a:rPr>
              <a:t>U</a:t>
            </a:r>
            <a:r>
              <a:rPr sz="1100" spc="-85" dirty="0">
                <a:latin typeface="Verdana"/>
                <a:cs typeface="Verdana"/>
              </a:rPr>
              <a:t>X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62196" y="3940683"/>
            <a:ext cx="4051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latin typeface="Verdana"/>
                <a:cs typeface="Verdana"/>
              </a:rPr>
              <a:t>F</a:t>
            </a:r>
            <a:r>
              <a:rPr sz="1100" spc="-15" dirty="0">
                <a:latin typeface="Verdana"/>
                <a:cs typeface="Verdana"/>
              </a:rPr>
              <a:t>ORD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882134" y="3940683"/>
            <a:ext cx="4914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latin typeface="Verdana"/>
                <a:cs typeface="Verdana"/>
              </a:rPr>
              <a:t>F</a:t>
            </a:r>
            <a:r>
              <a:rPr sz="1100" spc="-25" dirty="0">
                <a:latin typeface="Verdana"/>
                <a:cs typeface="Verdana"/>
              </a:rPr>
              <a:t>OCUS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725795" y="3940683"/>
            <a:ext cx="5302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95" dirty="0">
                <a:latin typeface="Verdana"/>
                <a:cs typeface="Verdana"/>
              </a:rPr>
              <a:t>104,123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596633" y="1221485"/>
            <a:ext cx="1508125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marR="5080" indent="-7620">
              <a:lnSpc>
                <a:spcPct val="100000"/>
              </a:lnSpc>
            </a:pPr>
            <a:r>
              <a:rPr sz="1400" i="1" u="sng" spc="90" dirty="0">
                <a:latin typeface="Georgia"/>
                <a:cs typeface="Georgia"/>
              </a:rPr>
              <a:t>C</a:t>
            </a:r>
            <a:r>
              <a:rPr sz="1400" i="1" u="sng" spc="50" dirty="0">
                <a:latin typeface="Georgia"/>
                <a:cs typeface="Georgia"/>
              </a:rPr>
              <a:t>a</a:t>
            </a:r>
            <a:r>
              <a:rPr sz="1400" i="1" u="sng" spc="-85" dirty="0">
                <a:latin typeface="Georgia"/>
                <a:cs typeface="Georgia"/>
              </a:rPr>
              <a:t>r</a:t>
            </a:r>
            <a:r>
              <a:rPr sz="1400" i="1" u="sng" spc="114" dirty="0">
                <a:latin typeface="Georgia"/>
                <a:cs typeface="Georgia"/>
              </a:rPr>
              <a:t> </a:t>
            </a:r>
            <a:r>
              <a:rPr sz="1400" i="1" u="sng" spc="30" dirty="0">
                <a:latin typeface="Georgia"/>
                <a:cs typeface="Georgia"/>
              </a:rPr>
              <a:t>F</a:t>
            </a:r>
            <a:r>
              <a:rPr sz="1400" i="1" u="sng" spc="75" dirty="0">
                <a:latin typeface="Georgia"/>
                <a:cs typeface="Georgia"/>
              </a:rPr>
              <a:t>e</a:t>
            </a:r>
            <a:r>
              <a:rPr sz="1400" i="1" u="sng" spc="55" dirty="0">
                <a:latin typeface="Georgia"/>
                <a:cs typeface="Georgia"/>
              </a:rPr>
              <a:t>a</a:t>
            </a:r>
            <a:r>
              <a:rPr sz="1400" i="1" u="sng" spc="-55" dirty="0">
                <a:latin typeface="Georgia"/>
                <a:cs typeface="Georgia"/>
              </a:rPr>
              <a:t>t</a:t>
            </a:r>
            <a:r>
              <a:rPr sz="1400" i="1" u="sng" spc="65" dirty="0">
                <a:latin typeface="Georgia"/>
                <a:cs typeface="Georgia"/>
              </a:rPr>
              <a:t>u</a:t>
            </a:r>
            <a:r>
              <a:rPr sz="1400" i="1" u="sng" spc="-85" dirty="0">
                <a:latin typeface="Georgia"/>
                <a:cs typeface="Georgia"/>
              </a:rPr>
              <a:t>r</a:t>
            </a:r>
            <a:r>
              <a:rPr sz="1400" i="1" u="sng" spc="95" dirty="0">
                <a:latin typeface="Georgia"/>
                <a:cs typeface="Georgia"/>
              </a:rPr>
              <a:t>e</a:t>
            </a:r>
            <a:r>
              <a:rPr sz="1400" i="1" u="sng" spc="100" dirty="0">
                <a:latin typeface="Georgia"/>
                <a:cs typeface="Georgia"/>
              </a:rPr>
              <a:t> </a:t>
            </a:r>
            <a:r>
              <a:rPr sz="1400" i="1" u="sng" spc="-50" dirty="0">
                <a:latin typeface="Georgia"/>
                <a:cs typeface="Georgia"/>
              </a:rPr>
              <a:t>i</a:t>
            </a:r>
            <a:r>
              <a:rPr sz="1400" i="1" u="sng" spc="150" dirty="0">
                <a:latin typeface="Georgia"/>
                <a:cs typeface="Georgia"/>
              </a:rPr>
              <a:t>s</a:t>
            </a:r>
            <a:r>
              <a:rPr sz="1400" i="1" u="sng" spc="90" dirty="0">
                <a:latin typeface="Georgia"/>
                <a:cs typeface="Georgia"/>
              </a:rPr>
              <a:t> </a:t>
            </a:r>
            <a:r>
              <a:rPr sz="1400" i="1" u="sng" spc="30" dirty="0">
                <a:latin typeface="Georgia"/>
                <a:cs typeface="Georgia"/>
              </a:rPr>
              <a:t>a</a:t>
            </a:r>
            <a:r>
              <a:rPr sz="1400" i="1" u="sng" spc="40" dirty="0">
                <a:latin typeface="Georgia"/>
                <a:cs typeface="Georgia"/>
              </a:rPr>
              <a:t>n</a:t>
            </a:r>
            <a:r>
              <a:rPr sz="1400" i="1" spc="15" dirty="0">
                <a:latin typeface="Georgia"/>
                <a:cs typeface="Georgia"/>
              </a:rPr>
              <a:t> </a:t>
            </a:r>
            <a:r>
              <a:rPr sz="1400" i="1" u="sng" spc="30" dirty="0">
                <a:latin typeface="Georgia"/>
                <a:cs typeface="Georgia"/>
              </a:rPr>
              <a:t>a</a:t>
            </a:r>
            <a:r>
              <a:rPr sz="1400" i="1" u="sng" spc="135" dirty="0">
                <a:latin typeface="Georgia"/>
                <a:cs typeface="Georgia"/>
              </a:rPr>
              <a:t>ss</a:t>
            </a:r>
            <a:r>
              <a:rPr sz="1400" i="1" u="sng" spc="5" dirty="0">
                <a:latin typeface="Georgia"/>
                <a:cs typeface="Georgia"/>
              </a:rPr>
              <a:t>oc</a:t>
            </a:r>
            <a:r>
              <a:rPr sz="1400" i="1" u="sng" spc="-10" dirty="0">
                <a:latin typeface="Georgia"/>
                <a:cs typeface="Georgia"/>
              </a:rPr>
              <a:t>i</a:t>
            </a:r>
            <a:r>
              <a:rPr sz="1400" i="1" u="sng" spc="45" dirty="0">
                <a:latin typeface="Georgia"/>
                <a:cs typeface="Georgia"/>
              </a:rPr>
              <a:t>a</a:t>
            </a:r>
            <a:r>
              <a:rPr sz="1400" i="1" u="sng" spc="-20" dirty="0">
                <a:latin typeface="Georgia"/>
                <a:cs typeface="Georgia"/>
              </a:rPr>
              <a:t>t</a:t>
            </a:r>
            <a:r>
              <a:rPr sz="1400" i="1" u="sng" spc="-35" dirty="0">
                <a:latin typeface="Georgia"/>
                <a:cs typeface="Georgia"/>
              </a:rPr>
              <a:t>i</a:t>
            </a:r>
            <a:r>
              <a:rPr sz="1400" i="1" u="sng" dirty="0">
                <a:latin typeface="Georgia"/>
                <a:cs typeface="Georgia"/>
              </a:rPr>
              <a:t>v</a:t>
            </a:r>
            <a:r>
              <a:rPr sz="1400" i="1" u="sng" spc="95" dirty="0">
                <a:latin typeface="Georgia"/>
                <a:cs typeface="Georgia"/>
              </a:rPr>
              <a:t>e</a:t>
            </a:r>
            <a:r>
              <a:rPr sz="1400" i="1" u="sng" spc="120" dirty="0">
                <a:latin typeface="Georgia"/>
                <a:cs typeface="Georgia"/>
              </a:rPr>
              <a:t> </a:t>
            </a:r>
            <a:r>
              <a:rPr sz="1400" i="1" u="sng" spc="50" dirty="0">
                <a:latin typeface="Georgia"/>
                <a:cs typeface="Georgia"/>
              </a:rPr>
              <a:t>en</a:t>
            </a:r>
            <a:r>
              <a:rPr sz="1400" i="1" u="sng" spc="-15" dirty="0">
                <a:latin typeface="Georgia"/>
                <a:cs typeface="Georgia"/>
              </a:rPr>
              <a:t>t</a:t>
            </a:r>
            <a:r>
              <a:rPr sz="1400" i="1" u="sng" spc="-35" dirty="0">
                <a:latin typeface="Georgia"/>
                <a:cs typeface="Georgia"/>
              </a:rPr>
              <a:t>it</a:t>
            </a:r>
            <a:r>
              <a:rPr sz="1400" i="1" u="sng" spc="55" dirty="0">
                <a:latin typeface="Georgia"/>
                <a:cs typeface="Georgia"/>
              </a:rPr>
              <a:t>y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753105" y="6651650"/>
            <a:ext cx="5185410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u="heavy" spc="-120" dirty="0">
                <a:solidFill>
                  <a:srgbClr val="D11F2E"/>
                </a:solidFill>
                <a:latin typeface="Verdana"/>
                <a:cs typeface="Verdana"/>
              </a:rPr>
              <a:t>W</a:t>
            </a:r>
            <a:r>
              <a:rPr sz="2400" u="heavy" spc="12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2400" u="heavy" spc="-14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15" dirty="0">
                <a:solidFill>
                  <a:srgbClr val="D11F2E"/>
                </a:solidFill>
                <a:latin typeface="Verdana"/>
                <a:cs typeface="Verdana"/>
              </a:rPr>
              <a:t>ha</a:t>
            </a:r>
            <a:r>
              <a:rPr sz="2400" u="heavy" spc="40" dirty="0">
                <a:solidFill>
                  <a:srgbClr val="D11F2E"/>
                </a:solidFill>
                <a:latin typeface="Verdana"/>
                <a:cs typeface="Verdana"/>
              </a:rPr>
              <a:t>v</a:t>
            </a:r>
            <a:r>
              <a:rPr sz="2400" u="heavy" spc="12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2400" u="heavy" spc="-22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25" dirty="0">
                <a:solidFill>
                  <a:srgbClr val="D11F2E"/>
                </a:solidFill>
                <a:latin typeface="Verdana"/>
                <a:cs typeface="Verdana"/>
              </a:rPr>
              <a:t>no</a:t>
            </a:r>
            <a:r>
              <a:rPr sz="2400" u="heavy" spc="30" dirty="0">
                <a:solidFill>
                  <a:srgbClr val="D11F2E"/>
                </a:solidFill>
                <a:latin typeface="Verdana"/>
                <a:cs typeface="Verdana"/>
              </a:rPr>
              <a:t>w</a:t>
            </a:r>
            <a:r>
              <a:rPr sz="2400" u="heavy" spc="-18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35" dirty="0">
                <a:solidFill>
                  <a:srgbClr val="D11F2E"/>
                </a:solidFill>
                <a:latin typeface="Verdana"/>
                <a:cs typeface="Verdana"/>
              </a:rPr>
              <a:t>pu</a:t>
            </a:r>
            <a:r>
              <a:rPr sz="2400" u="heavy" spc="-1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2400" u="heavy" spc="-1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114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2400" u="heavy" spc="-65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2400" u="heavy" spc="-30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2400" u="heavy" spc="-1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65" dirty="0">
                <a:solidFill>
                  <a:srgbClr val="D11F2E"/>
                </a:solidFill>
                <a:latin typeface="Verdana"/>
                <a:cs typeface="Verdana"/>
              </a:rPr>
              <a:t>car</a:t>
            </a:r>
            <a:r>
              <a:rPr sz="2400" u="heavy" spc="-320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2400" u="heavy" spc="-1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-16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2400" u="heavy" spc="-95" dirty="0">
                <a:solidFill>
                  <a:srgbClr val="D11F2E"/>
                </a:solidFill>
                <a:latin typeface="Verdana"/>
                <a:cs typeface="Verdana"/>
              </a:rPr>
              <a:t>nt</a:t>
            </a:r>
            <a:r>
              <a:rPr sz="2400" u="heavy" spc="110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2400" u="heavy" spc="-22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-150" dirty="0">
                <a:solidFill>
                  <a:srgbClr val="D11F2E"/>
                </a:solidFill>
                <a:latin typeface="Verdana"/>
                <a:cs typeface="Verdana"/>
              </a:rPr>
              <a:t>2NF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75131" y="5189473"/>
            <a:ext cx="1796414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u="sng" spc="-240" dirty="0">
                <a:latin typeface="Verdana"/>
                <a:cs typeface="Verdana"/>
              </a:rPr>
              <a:t>F</a:t>
            </a:r>
            <a:r>
              <a:rPr sz="1400" b="1" u="sng" spc="-185" dirty="0">
                <a:latin typeface="Verdana"/>
                <a:cs typeface="Verdana"/>
              </a:rPr>
              <a:t> </a:t>
            </a:r>
            <a:r>
              <a:rPr sz="1400" b="1" u="sng" spc="-229" dirty="0">
                <a:latin typeface="Verdana"/>
                <a:cs typeface="Verdana"/>
              </a:rPr>
              <a:t>E</a:t>
            </a:r>
            <a:r>
              <a:rPr sz="1400" b="1" u="sng" spc="-180" dirty="0">
                <a:latin typeface="Verdana"/>
                <a:cs typeface="Verdana"/>
              </a:rPr>
              <a:t> </a:t>
            </a:r>
            <a:r>
              <a:rPr sz="1400" b="1" u="sng" spc="-50" dirty="0">
                <a:latin typeface="Verdana"/>
                <a:cs typeface="Verdana"/>
              </a:rPr>
              <a:t>A</a:t>
            </a:r>
            <a:r>
              <a:rPr sz="1400" b="1" u="sng" spc="-180" dirty="0">
                <a:latin typeface="Verdana"/>
                <a:cs typeface="Verdana"/>
              </a:rPr>
              <a:t> </a:t>
            </a:r>
            <a:r>
              <a:rPr sz="1400" b="1" u="sng" spc="-370" dirty="0">
                <a:latin typeface="Verdana"/>
                <a:cs typeface="Verdana"/>
              </a:rPr>
              <a:t>T</a:t>
            </a:r>
            <a:r>
              <a:rPr sz="1400" b="1" u="sng" spc="-185" dirty="0">
                <a:latin typeface="Verdana"/>
                <a:cs typeface="Verdana"/>
              </a:rPr>
              <a:t> </a:t>
            </a:r>
            <a:r>
              <a:rPr sz="1400" b="1" u="sng" spc="-240" dirty="0">
                <a:latin typeface="Verdana"/>
                <a:cs typeface="Verdana"/>
              </a:rPr>
              <a:t>U</a:t>
            </a:r>
            <a:r>
              <a:rPr sz="1400" b="1" u="sng" spc="-180" dirty="0">
                <a:latin typeface="Verdana"/>
                <a:cs typeface="Verdana"/>
              </a:rPr>
              <a:t> </a:t>
            </a:r>
            <a:r>
              <a:rPr sz="1400" b="1" u="sng" spc="-285" dirty="0">
                <a:latin typeface="Verdana"/>
                <a:cs typeface="Verdana"/>
              </a:rPr>
              <a:t>R</a:t>
            </a:r>
            <a:r>
              <a:rPr sz="1400" b="1" u="sng" spc="-180" dirty="0">
                <a:latin typeface="Verdana"/>
                <a:cs typeface="Verdana"/>
              </a:rPr>
              <a:t> </a:t>
            </a:r>
            <a:r>
              <a:rPr sz="1400" b="1" u="sng" spc="-229" dirty="0">
                <a:latin typeface="Verdana"/>
                <a:cs typeface="Verdana"/>
              </a:rPr>
              <a:t>E</a:t>
            </a:r>
            <a:r>
              <a:rPr sz="1400" b="1" u="sng" dirty="0">
                <a:latin typeface="Verdana"/>
                <a:cs typeface="Verdana"/>
              </a:rPr>
              <a:t>  </a:t>
            </a:r>
            <a:r>
              <a:rPr sz="1400" b="1" u="sng" spc="-229" dirty="0">
                <a:latin typeface="Verdana"/>
                <a:cs typeface="Verdana"/>
              </a:rPr>
              <a:t>E</a:t>
            </a:r>
            <a:r>
              <a:rPr sz="1400" b="1" u="sng" spc="-180" dirty="0">
                <a:latin typeface="Verdana"/>
                <a:cs typeface="Verdana"/>
              </a:rPr>
              <a:t> </a:t>
            </a:r>
            <a:r>
              <a:rPr sz="1400" b="1" u="sng" spc="-150" dirty="0">
                <a:latin typeface="Verdana"/>
                <a:cs typeface="Verdana"/>
              </a:rPr>
              <a:t>N</a:t>
            </a:r>
            <a:r>
              <a:rPr sz="1400" b="1" u="sng" spc="-180" dirty="0">
                <a:latin typeface="Verdana"/>
                <a:cs typeface="Verdana"/>
              </a:rPr>
              <a:t> </a:t>
            </a:r>
            <a:r>
              <a:rPr sz="1400" b="1" u="sng" spc="-370" dirty="0">
                <a:latin typeface="Verdana"/>
                <a:cs typeface="Verdana"/>
              </a:rPr>
              <a:t>T</a:t>
            </a:r>
            <a:r>
              <a:rPr sz="1400" b="1" u="sng" spc="-185" dirty="0">
                <a:latin typeface="Verdana"/>
                <a:cs typeface="Verdana"/>
              </a:rPr>
              <a:t> </a:t>
            </a:r>
            <a:r>
              <a:rPr sz="1400" b="1" u="sng" spc="-375" dirty="0">
                <a:latin typeface="Verdana"/>
                <a:cs typeface="Verdana"/>
              </a:rPr>
              <a:t>I</a:t>
            </a:r>
            <a:r>
              <a:rPr sz="1400" b="1" u="sng" spc="-180" dirty="0">
                <a:latin typeface="Verdana"/>
                <a:cs typeface="Verdana"/>
              </a:rPr>
              <a:t> </a:t>
            </a:r>
            <a:r>
              <a:rPr sz="1400" b="1" u="sng" spc="-370" dirty="0">
                <a:latin typeface="Verdana"/>
                <a:cs typeface="Verdana"/>
              </a:rPr>
              <a:t>T</a:t>
            </a:r>
            <a:r>
              <a:rPr sz="1400" b="1" u="sng" spc="-185" dirty="0">
                <a:latin typeface="Verdana"/>
                <a:cs typeface="Verdana"/>
              </a:rPr>
              <a:t> </a:t>
            </a:r>
            <a:r>
              <a:rPr sz="1400" b="1" u="sng" spc="-165" dirty="0"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344918" y="1703578"/>
            <a:ext cx="357505" cy="543560"/>
          </a:xfrm>
          <a:custGeom>
            <a:avLst/>
            <a:gdLst/>
            <a:ahLst/>
            <a:cxnLst/>
            <a:rect l="l" t="t" r="r" b="b"/>
            <a:pathLst>
              <a:path w="357504" h="543560">
                <a:moveTo>
                  <a:pt x="241426" y="496570"/>
                </a:moveTo>
                <a:lnTo>
                  <a:pt x="237743" y="498475"/>
                </a:lnTo>
                <a:lnTo>
                  <a:pt x="236727" y="501776"/>
                </a:lnTo>
                <a:lnTo>
                  <a:pt x="235584" y="505078"/>
                </a:lnTo>
                <a:lnTo>
                  <a:pt x="237362" y="508635"/>
                </a:lnTo>
                <a:lnTo>
                  <a:pt x="342137" y="543178"/>
                </a:lnTo>
                <a:lnTo>
                  <a:pt x="342839" y="538099"/>
                </a:lnTo>
                <a:lnTo>
                  <a:pt x="331597" y="538099"/>
                </a:lnTo>
                <a:lnTo>
                  <a:pt x="322318" y="523227"/>
                </a:lnTo>
                <a:lnTo>
                  <a:pt x="244728" y="497713"/>
                </a:lnTo>
                <a:lnTo>
                  <a:pt x="241426" y="496570"/>
                </a:lnTo>
                <a:close/>
              </a:path>
              <a:path w="357504" h="543560">
                <a:moveTo>
                  <a:pt x="322318" y="523227"/>
                </a:moveTo>
                <a:lnTo>
                  <a:pt x="331597" y="538099"/>
                </a:lnTo>
                <a:lnTo>
                  <a:pt x="338318" y="533908"/>
                </a:lnTo>
                <a:lnTo>
                  <a:pt x="330707" y="533908"/>
                </a:lnTo>
                <a:lnTo>
                  <a:pt x="331746" y="526327"/>
                </a:lnTo>
                <a:lnTo>
                  <a:pt x="322318" y="523227"/>
                </a:lnTo>
                <a:close/>
              </a:path>
              <a:path w="357504" h="543560">
                <a:moveTo>
                  <a:pt x="347852" y="429768"/>
                </a:moveTo>
                <a:lnTo>
                  <a:pt x="344677" y="432181"/>
                </a:lnTo>
                <a:lnTo>
                  <a:pt x="344170" y="435610"/>
                </a:lnTo>
                <a:lnTo>
                  <a:pt x="333095" y="516476"/>
                </a:lnTo>
                <a:lnTo>
                  <a:pt x="342391" y="531368"/>
                </a:lnTo>
                <a:lnTo>
                  <a:pt x="331597" y="538099"/>
                </a:lnTo>
                <a:lnTo>
                  <a:pt x="342839" y="538099"/>
                </a:lnTo>
                <a:lnTo>
                  <a:pt x="356742" y="437388"/>
                </a:lnTo>
                <a:lnTo>
                  <a:pt x="357250" y="433959"/>
                </a:lnTo>
                <a:lnTo>
                  <a:pt x="354837" y="430657"/>
                </a:lnTo>
                <a:lnTo>
                  <a:pt x="351408" y="430275"/>
                </a:lnTo>
                <a:lnTo>
                  <a:pt x="347852" y="429768"/>
                </a:lnTo>
                <a:close/>
              </a:path>
              <a:path w="357504" h="543560">
                <a:moveTo>
                  <a:pt x="331746" y="526327"/>
                </a:moveTo>
                <a:lnTo>
                  <a:pt x="330707" y="533908"/>
                </a:lnTo>
                <a:lnTo>
                  <a:pt x="338962" y="528701"/>
                </a:lnTo>
                <a:lnTo>
                  <a:pt x="331746" y="526327"/>
                </a:lnTo>
                <a:close/>
              </a:path>
              <a:path w="357504" h="543560">
                <a:moveTo>
                  <a:pt x="333095" y="516476"/>
                </a:moveTo>
                <a:lnTo>
                  <a:pt x="331746" y="526327"/>
                </a:lnTo>
                <a:lnTo>
                  <a:pt x="338962" y="528701"/>
                </a:lnTo>
                <a:lnTo>
                  <a:pt x="330707" y="533908"/>
                </a:lnTo>
                <a:lnTo>
                  <a:pt x="338318" y="533908"/>
                </a:lnTo>
                <a:lnTo>
                  <a:pt x="342391" y="531368"/>
                </a:lnTo>
                <a:lnTo>
                  <a:pt x="333095" y="516476"/>
                </a:lnTo>
                <a:close/>
              </a:path>
              <a:path w="357504" h="543560">
                <a:moveTo>
                  <a:pt x="10667" y="0"/>
                </a:moveTo>
                <a:lnTo>
                  <a:pt x="0" y="6603"/>
                </a:lnTo>
                <a:lnTo>
                  <a:pt x="322318" y="523227"/>
                </a:lnTo>
                <a:lnTo>
                  <a:pt x="331746" y="526327"/>
                </a:lnTo>
                <a:lnTo>
                  <a:pt x="333095" y="516476"/>
                </a:lnTo>
                <a:lnTo>
                  <a:pt x="10667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81</a:t>
            </a:fld>
            <a:endParaRPr spc="85" dirty="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919341" y="3435640"/>
          <a:ext cx="2443987" cy="2824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277"/>
                <a:gridCol w="735710"/>
              </a:tblGrid>
              <a:tr h="223102">
                <a:tc>
                  <a:txBody>
                    <a:bodyPr/>
                    <a:lstStyle/>
                    <a:p>
                      <a:pPr marL="107950">
                        <a:lnSpc>
                          <a:spcPts val="1125"/>
                        </a:lnSpc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76365296745568432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1240"/>
                        </a:lnSpc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6545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76365296745568432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6672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76365296745568432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6544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76365296745568432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6544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13847621837653275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6544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13847621837653275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6671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32178468273647327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6545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32178468273647327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96544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32178468273647327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28540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71283459735474924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465" y="401193"/>
            <a:ext cx="91948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140" dirty="0">
                <a:latin typeface="Cambria"/>
                <a:cs typeface="Cambria"/>
              </a:rPr>
              <a:t>3rd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84705" algn="l"/>
              </a:tabLst>
            </a:pPr>
            <a:r>
              <a:rPr sz="4000" spc="155" dirty="0"/>
              <a:t>No</a:t>
            </a:r>
            <a:r>
              <a:rPr sz="4000" spc="100" dirty="0"/>
              <a:t>r</a:t>
            </a:r>
            <a:r>
              <a:rPr sz="4000" spc="245" dirty="0"/>
              <a:t>mal</a:t>
            </a:r>
            <a:r>
              <a:rPr sz="4000" dirty="0"/>
              <a:t>	</a:t>
            </a:r>
            <a:r>
              <a:rPr sz="4000" spc="245" dirty="0"/>
              <a:t>Fo</a:t>
            </a:r>
            <a:r>
              <a:rPr sz="4000" spc="190" dirty="0"/>
              <a:t>r</a:t>
            </a:r>
            <a:r>
              <a:rPr sz="4000" spc="434" dirty="0"/>
              <a:t>m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405754" y="1044448"/>
            <a:ext cx="4015104" cy="86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75" dirty="0">
                <a:latin typeface="Verdana"/>
                <a:cs typeface="Verdana"/>
              </a:rPr>
              <a:t>3</a:t>
            </a:r>
            <a:r>
              <a:rPr sz="1400" b="1" spc="-114" dirty="0">
                <a:latin typeface="Verdana"/>
                <a:cs typeface="Verdana"/>
              </a:rPr>
              <a:t>N</a:t>
            </a:r>
            <a:r>
              <a:rPr sz="1400" b="1" spc="-235" dirty="0">
                <a:latin typeface="Verdana"/>
                <a:cs typeface="Verdana"/>
              </a:rPr>
              <a:t>F</a:t>
            </a:r>
            <a:r>
              <a:rPr sz="1400" b="1" spc="-50" dirty="0">
                <a:latin typeface="Verdana"/>
                <a:cs typeface="Verdana"/>
              </a:rPr>
              <a:t> </a:t>
            </a:r>
            <a:r>
              <a:rPr sz="1400" b="1" spc="-150" dirty="0">
                <a:latin typeface="Verdana"/>
                <a:cs typeface="Verdana"/>
              </a:rPr>
              <a:t>D</a:t>
            </a:r>
            <a:r>
              <a:rPr sz="1400" b="1" spc="-190" dirty="0">
                <a:latin typeface="Verdana"/>
                <a:cs typeface="Verdana"/>
              </a:rPr>
              <a:t>E</a:t>
            </a:r>
            <a:r>
              <a:rPr sz="1400" b="1" spc="-204" dirty="0">
                <a:latin typeface="Verdana"/>
                <a:cs typeface="Verdana"/>
              </a:rPr>
              <a:t>F</a:t>
            </a:r>
            <a:r>
              <a:rPr sz="1400" b="1" spc="-350" dirty="0">
                <a:latin typeface="Verdana"/>
                <a:cs typeface="Verdana"/>
              </a:rPr>
              <a:t>I</a:t>
            </a:r>
            <a:r>
              <a:rPr sz="1400" b="1" spc="-125" dirty="0">
                <a:latin typeface="Verdana"/>
                <a:cs typeface="Verdana"/>
              </a:rPr>
              <a:t>N</a:t>
            </a:r>
            <a:r>
              <a:rPr sz="1400" b="1" spc="-350" dirty="0">
                <a:latin typeface="Verdana"/>
                <a:cs typeface="Verdana"/>
              </a:rPr>
              <a:t>ITI</a:t>
            </a:r>
            <a:r>
              <a:rPr sz="1400" b="1" spc="0" dirty="0">
                <a:latin typeface="Verdana"/>
                <a:cs typeface="Verdana"/>
              </a:rPr>
              <a:t>O</a:t>
            </a:r>
            <a:r>
              <a:rPr sz="1400" b="1" spc="-125" dirty="0">
                <a:latin typeface="Verdana"/>
                <a:cs typeface="Verdana"/>
              </a:rPr>
              <a:t>N</a:t>
            </a:r>
            <a:r>
              <a:rPr sz="1400" b="1" spc="-170" dirty="0"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110" dirty="0">
                <a:solidFill>
                  <a:srgbClr val="D11F2E"/>
                </a:solidFill>
                <a:latin typeface="Verdana"/>
                <a:cs typeface="Verdana"/>
              </a:rPr>
              <a:t>C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5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7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37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B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5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45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100" dirty="0">
                <a:solidFill>
                  <a:srgbClr val="D11F2E"/>
                </a:solidFill>
                <a:latin typeface="Verdana"/>
                <a:cs typeface="Verdana"/>
              </a:rPr>
              <a:t>C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26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7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6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85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6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8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37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8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85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8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9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-</a:t>
            </a:r>
            <a:r>
              <a:rPr sz="1400" b="1" spc="-185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TT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BU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9022" y="3400805"/>
            <a:ext cx="2014855" cy="2013585"/>
          </a:xfrm>
          <a:prstGeom prst="rect">
            <a:avLst/>
          </a:prstGeom>
          <a:ln w="38100">
            <a:solidFill>
              <a:srgbClr val="D11F2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42570" marR="236854" algn="ctr">
              <a:lnSpc>
                <a:spcPts val="1939"/>
              </a:lnSpc>
              <a:spcBef>
                <a:spcPts val="1055"/>
              </a:spcBef>
            </a:pPr>
            <a:r>
              <a:rPr sz="1800" i="1" spc="-30" dirty="0">
                <a:latin typeface="Georgia"/>
                <a:cs typeface="Georgia"/>
              </a:rPr>
              <a:t>Fo</a:t>
            </a:r>
            <a:r>
              <a:rPr sz="1800" i="1" spc="-20" dirty="0">
                <a:latin typeface="Georgia"/>
                <a:cs typeface="Georgia"/>
              </a:rPr>
              <a:t>r</a:t>
            </a:r>
            <a:r>
              <a:rPr sz="1800" i="1" spc="105" dirty="0">
                <a:latin typeface="Georgia"/>
                <a:cs typeface="Georgia"/>
              </a:rPr>
              <a:t> </a:t>
            </a:r>
            <a:r>
              <a:rPr sz="1800" i="1" spc="90" dirty="0">
                <a:latin typeface="Georgia"/>
                <a:cs typeface="Georgia"/>
              </a:rPr>
              <a:t>e</a:t>
            </a:r>
            <a:r>
              <a:rPr sz="1800" i="1" spc="70" dirty="0">
                <a:latin typeface="Georgia"/>
                <a:cs typeface="Georgia"/>
              </a:rPr>
              <a:t>ach</a:t>
            </a:r>
            <a:r>
              <a:rPr sz="1800" i="1" spc="125" dirty="0">
                <a:latin typeface="Georgia"/>
                <a:cs typeface="Georgia"/>
              </a:rPr>
              <a:t> </a:t>
            </a:r>
            <a:r>
              <a:rPr sz="1800" i="1" spc="30" dirty="0">
                <a:latin typeface="Georgia"/>
                <a:cs typeface="Georgia"/>
              </a:rPr>
              <a:t>no</a:t>
            </a:r>
            <a:r>
              <a:rPr sz="1800" i="1" spc="40" dirty="0">
                <a:latin typeface="Georgia"/>
                <a:cs typeface="Georgia"/>
              </a:rPr>
              <a:t>n</a:t>
            </a:r>
            <a:r>
              <a:rPr sz="1800" i="1" spc="-100" dirty="0">
                <a:latin typeface="Georgia"/>
                <a:cs typeface="Georgia"/>
              </a:rPr>
              <a:t>-</a:t>
            </a:r>
            <a:r>
              <a:rPr sz="1800" i="1" spc="-65" dirty="0">
                <a:latin typeface="Georgia"/>
                <a:cs typeface="Georgia"/>
              </a:rPr>
              <a:t> </a:t>
            </a:r>
            <a:r>
              <a:rPr sz="1800" i="1" spc="95" dirty="0">
                <a:latin typeface="Georgia"/>
                <a:cs typeface="Georgia"/>
              </a:rPr>
              <a:t>ke</a:t>
            </a:r>
            <a:r>
              <a:rPr sz="1800" i="1" spc="114" dirty="0">
                <a:latin typeface="Georgia"/>
                <a:cs typeface="Georgia"/>
              </a:rPr>
              <a:t>y</a:t>
            </a:r>
            <a:r>
              <a:rPr sz="1800" i="1" spc="90" dirty="0">
                <a:latin typeface="Georgia"/>
                <a:cs typeface="Georgia"/>
              </a:rPr>
              <a:t> </a:t>
            </a:r>
            <a:r>
              <a:rPr sz="1800" i="1" spc="55" dirty="0">
                <a:latin typeface="Georgia"/>
                <a:cs typeface="Georgia"/>
              </a:rPr>
              <a:t>a</a:t>
            </a:r>
            <a:r>
              <a:rPr sz="1800" i="1" spc="-40" dirty="0">
                <a:latin typeface="Georgia"/>
                <a:cs typeface="Georgia"/>
              </a:rPr>
              <a:t>t</a:t>
            </a:r>
            <a:r>
              <a:rPr sz="1800" i="1" spc="-30" dirty="0">
                <a:latin typeface="Georgia"/>
                <a:cs typeface="Georgia"/>
              </a:rPr>
              <a:t>t</a:t>
            </a:r>
            <a:r>
              <a:rPr sz="1800" i="1" spc="-100" dirty="0">
                <a:latin typeface="Georgia"/>
                <a:cs typeface="Georgia"/>
              </a:rPr>
              <a:t>r</a:t>
            </a:r>
            <a:r>
              <a:rPr sz="1800" i="1" spc="-50" dirty="0">
                <a:latin typeface="Georgia"/>
                <a:cs typeface="Georgia"/>
              </a:rPr>
              <a:t>i</a:t>
            </a:r>
            <a:r>
              <a:rPr sz="1800" i="1" spc="75" dirty="0">
                <a:latin typeface="Georgia"/>
                <a:cs typeface="Georgia"/>
              </a:rPr>
              <a:t>b</a:t>
            </a:r>
            <a:r>
              <a:rPr sz="1800" i="1" spc="90" dirty="0">
                <a:latin typeface="Georgia"/>
                <a:cs typeface="Georgia"/>
              </a:rPr>
              <a:t>u</a:t>
            </a:r>
            <a:r>
              <a:rPr sz="1800" i="1" spc="-30" dirty="0">
                <a:latin typeface="Georgia"/>
                <a:cs typeface="Georgia"/>
              </a:rPr>
              <a:t>t</a:t>
            </a:r>
            <a:r>
              <a:rPr sz="1800" i="1" spc="120" dirty="0">
                <a:latin typeface="Georgia"/>
                <a:cs typeface="Georgia"/>
              </a:rPr>
              <a:t>e</a:t>
            </a:r>
            <a:endParaRPr sz="1800">
              <a:latin typeface="Georgia"/>
              <a:cs typeface="Georgia"/>
            </a:endParaRPr>
          </a:p>
          <a:p>
            <a:pPr marL="182880" marR="175895" indent="-2540" algn="ctr">
              <a:lnSpc>
                <a:spcPts val="1510"/>
              </a:lnSpc>
              <a:spcBef>
                <a:spcPts val="780"/>
              </a:spcBef>
            </a:pPr>
            <a:r>
              <a:rPr sz="1400" i="1" spc="-90" dirty="0">
                <a:latin typeface="Georgia"/>
                <a:cs typeface="Georgia"/>
              </a:rPr>
              <a:t>(i</a:t>
            </a:r>
            <a:r>
              <a:rPr sz="1400" i="1" spc="60" dirty="0">
                <a:latin typeface="Georgia"/>
                <a:cs typeface="Georgia"/>
              </a:rPr>
              <a:t>.e.</a:t>
            </a:r>
            <a:r>
              <a:rPr sz="1400" i="1" spc="85" dirty="0">
                <a:latin typeface="Georgia"/>
                <a:cs typeface="Georgia"/>
              </a:rPr>
              <a:t> 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-5" dirty="0">
                <a:latin typeface="Georgia"/>
                <a:cs typeface="Georgia"/>
              </a:rPr>
              <a:t>ot</a:t>
            </a:r>
            <a:r>
              <a:rPr sz="1400" i="1" spc="70" dirty="0">
                <a:latin typeface="Georgia"/>
                <a:cs typeface="Georgia"/>
              </a:rPr>
              <a:t> </a:t>
            </a:r>
            <a:r>
              <a:rPr sz="1400" i="1" spc="65" dirty="0">
                <a:latin typeface="Georgia"/>
                <a:cs typeface="Georgia"/>
              </a:rPr>
              <a:t>a</a:t>
            </a:r>
            <a:r>
              <a:rPr sz="1400" i="1" spc="70" dirty="0">
                <a:latin typeface="Georgia"/>
                <a:cs typeface="Georgia"/>
              </a:rPr>
              <a:t> </a:t>
            </a:r>
            <a:r>
              <a:rPr sz="1400" i="1" spc="-35" dirty="0">
                <a:latin typeface="Georgia"/>
                <a:cs typeface="Georgia"/>
              </a:rPr>
              <a:t>pr</a:t>
            </a:r>
            <a:r>
              <a:rPr sz="1400" i="1" spc="-45" dirty="0">
                <a:latin typeface="Georgia"/>
                <a:cs typeface="Georgia"/>
              </a:rPr>
              <a:t>i</a:t>
            </a:r>
            <a:r>
              <a:rPr sz="1400" i="1" spc="-25" dirty="0">
                <a:latin typeface="Georgia"/>
                <a:cs typeface="Georgia"/>
              </a:rPr>
              <a:t>m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75" dirty="0">
                <a:latin typeface="Georgia"/>
                <a:cs typeface="Georgia"/>
              </a:rPr>
              <a:t>r</a:t>
            </a:r>
            <a:r>
              <a:rPr sz="1400" i="1" spc="40" dirty="0">
                <a:latin typeface="Georgia"/>
                <a:cs typeface="Georgia"/>
              </a:rPr>
              <a:t>y,</a:t>
            </a:r>
            <a:r>
              <a:rPr sz="1400" i="1" spc="35" dirty="0">
                <a:latin typeface="Georgia"/>
                <a:cs typeface="Georgia"/>
              </a:rPr>
              <a:t> </a:t>
            </a:r>
            <a:r>
              <a:rPr sz="1400" i="1" spc="50" dirty="0">
                <a:latin typeface="Georgia"/>
                <a:cs typeface="Georgia"/>
              </a:rPr>
              <a:t>f</a:t>
            </a:r>
            <a:r>
              <a:rPr sz="1400" i="1" spc="-10" dirty="0">
                <a:latin typeface="Georgia"/>
                <a:cs typeface="Georgia"/>
              </a:rPr>
              <a:t>o</a:t>
            </a:r>
            <a:r>
              <a:rPr sz="1400" i="1" spc="5" dirty="0">
                <a:latin typeface="Georgia"/>
                <a:cs typeface="Georgia"/>
              </a:rPr>
              <a:t>r</a:t>
            </a:r>
            <a:r>
              <a:rPr sz="1400" i="1" spc="-10" dirty="0">
                <a:latin typeface="Georgia"/>
                <a:cs typeface="Georgia"/>
              </a:rPr>
              <a:t>e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-20" dirty="0">
                <a:latin typeface="Georgia"/>
                <a:cs typeface="Georgia"/>
              </a:rPr>
              <a:t>g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65" dirty="0">
                <a:latin typeface="Georgia"/>
                <a:cs typeface="Georgia"/>
              </a:rPr>
              <a:t> </a:t>
            </a:r>
            <a:r>
              <a:rPr sz="1400" i="1" spc="-50" dirty="0">
                <a:latin typeface="Georgia"/>
                <a:cs typeface="Georgia"/>
              </a:rPr>
              <a:t>o</a:t>
            </a:r>
            <a:r>
              <a:rPr sz="1400" i="1" spc="-40" dirty="0">
                <a:latin typeface="Georgia"/>
                <a:cs typeface="Georgia"/>
              </a:rPr>
              <a:t>r</a:t>
            </a:r>
            <a:r>
              <a:rPr sz="1400" i="1" spc="70" dirty="0">
                <a:latin typeface="Georgia"/>
                <a:cs typeface="Georgia"/>
              </a:rPr>
              <a:t> 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10" dirty="0">
                <a:latin typeface="Georgia"/>
                <a:cs typeface="Georgia"/>
              </a:rPr>
              <a:t>l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15" dirty="0">
                <a:latin typeface="Georgia"/>
                <a:cs typeface="Georgia"/>
              </a:rPr>
              <a:t>ern</a:t>
            </a:r>
            <a:r>
              <a:rPr sz="1400" i="1" spc="45" dirty="0">
                <a:latin typeface="Georgia"/>
                <a:cs typeface="Georgia"/>
              </a:rPr>
              <a:t>a</a:t>
            </a:r>
            <a:r>
              <a:rPr sz="1400" i="1" spc="-20" dirty="0">
                <a:latin typeface="Georgia"/>
                <a:cs typeface="Georgia"/>
              </a:rPr>
              <a:t>t</a:t>
            </a:r>
            <a:r>
              <a:rPr sz="1400" i="1" spc="95" dirty="0">
                <a:latin typeface="Georgia"/>
                <a:cs typeface="Georgia"/>
              </a:rPr>
              <a:t>e</a:t>
            </a:r>
            <a:r>
              <a:rPr sz="1400" i="1" spc="45" dirty="0">
                <a:latin typeface="Georgia"/>
                <a:cs typeface="Georgia"/>
              </a:rPr>
              <a:t> </a:t>
            </a:r>
            <a:r>
              <a:rPr sz="1400" i="1" spc="95" dirty="0">
                <a:latin typeface="Georgia"/>
                <a:cs typeface="Georgia"/>
              </a:rPr>
              <a:t>ke</a:t>
            </a:r>
            <a:r>
              <a:rPr sz="1400" i="1" spc="40" dirty="0">
                <a:latin typeface="Georgia"/>
                <a:cs typeface="Georgia"/>
              </a:rPr>
              <a:t>y</a:t>
            </a:r>
            <a:r>
              <a:rPr sz="1400" i="1" spc="-135" dirty="0">
                <a:latin typeface="Georgia"/>
                <a:cs typeface="Georgia"/>
              </a:rPr>
              <a:t>)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8065" y="3397758"/>
            <a:ext cx="2019300" cy="2019300"/>
          </a:xfrm>
          <a:prstGeom prst="rect">
            <a:avLst/>
          </a:prstGeom>
          <a:ln w="38100">
            <a:solidFill>
              <a:srgbClr val="D11F2E"/>
            </a:solidFill>
          </a:ln>
        </p:spPr>
        <p:txBody>
          <a:bodyPr vert="horz" wrap="square" lIns="0" tIns="364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"/>
              </a:spcBef>
            </a:pPr>
            <a:endParaRPr sz="2450">
              <a:latin typeface="Times New Roman"/>
              <a:cs typeface="Times New Roman"/>
            </a:endParaRPr>
          </a:p>
          <a:p>
            <a:pPr marL="151130" marR="146050" indent="6350" algn="ctr">
              <a:lnSpc>
                <a:spcPct val="90000"/>
              </a:lnSpc>
            </a:pPr>
            <a:r>
              <a:rPr sz="1800" i="1" spc="-15" dirty="0">
                <a:latin typeface="Georgia"/>
                <a:cs typeface="Georgia"/>
              </a:rPr>
              <a:t>T</a:t>
            </a:r>
            <a:r>
              <a:rPr sz="1800" i="1" spc="100" dirty="0">
                <a:latin typeface="Georgia"/>
                <a:cs typeface="Georgia"/>
              </a:rPr>
              <a:t>est</a:t>
            </a:r>
            <a:r>
              <a:rPr sz="1800" i="1" spc="75" dirty="0">
                <a:latin typeface="Georgia"/>
                <a:cs typeface="Georgia"/>
              </a:rPr>
              <a:t> </a:t>
            </a:r>
            <a:r>
              <a:rPr sz="1800" i="1" spc="-60" dirty="0">
                <a:latin typeface="Georgia"/>
                <a:cs typeface="Georgia"/>
              </a:rPr>
              <a:t>i</a:t>
            </a:r>
            <a:r>
              <a:rPr sz="1800" i="1" spc="15" dirty="0">
                <a:latin typeface="Georgia"/>
                <a:cs typeface="Georgia"/>
              </a:rPr>
              <a:t>f</a:t>
            </a:r>
            <a:r>
              <a:rPr sz="1800" i="1" spc="114" dirty="0">
                <a:latin typeface="Georgia"/>
                <a:cs typeface="Georgia"/>
              </a:rPr>
              <a:t> </a:t>
            </a:r>
            <a:r>
              <a:rPr sz="1800" i="1" spc="-50" dirty="0">
                <a:latin typeface="Georgia"/>
                <a:cs typeface="Georgia"/>
              </a:rPr>
              <a:t>i</a:t>
            </a:r>
            <a:r>
              <a:rPr sz="1800" i="1" spc="-15" dirty="0">
                <a:latin typeface="Georgia"/>
                <a:cs typeface="Georgia"/>
              </a:rPr>
              <a:t>t</a:t>
            </a:r>
            <a:r>
              <a:rPr sz="1800" i="1" spc="-10" dirty="0">
                <a:latin typeface="Georgia"/>
                <a:cs typeface="Georgia"/>
              </a:rPr>
              <a:t> </a:t>
            </a:r>
            <a:r>
              <a:rPr sz="1800" i="1" spc="105" dirty="0">
                <a:latin typeface="Georgia"/>
                <a:cs typeface="Georgia"/>
              </a:rPr>
              <a:t>depends</a:t>
            </a:r>
            <a:r>
              <a:rPr sz="1800" i="1" spc="45" dirty="0">
                <a:latin typeface="Georgia"/>
                <a:cs typeface="Georgia"/>
              </a:rPr>
              <a:t> </a:t>
            </a:r>
            <a:r>
              <a:rPr sz="1800" b="1" i="1" spc="125" dirty="0">
                <a:latin typeface="Cambria"/>
                <a:cs typeface="Cambria"/>
              </a:rPr>
              <a:t>entirel</a:t>
            </a:r>
            <a:r>
              <a:rPr sz="1800" b="1" i="1" spc="150" dirty="0">
                <a:latin typeface="Cambria"/>
                <a:cs typeface="Cambria"/>
              </a:rPr>
              <a:t>y</a:t>
            </a:r>
            <a:r>
              <a:rPr sz="1800" b="1" i="1" spc="140" dirty="0">
                <a:latin typeface="Cambria"/>
                <a:cs typeface="Cambria"/>
              </a:rPr>
              <a:t> </a:t>
            </a:r>
            <a:r>
              <a:rPr sz="1800" i="1" spc="20" dirty="0">
                <a:latin typeface="Georgia"/>
                <a:cs typeface="Georgia"/>
              </a:rPr>
              <a:t>o</a:t>
            </a:r>
            <a:r>
              <a:rPr sz="1800" i="1" spc="30" dirty="0">
                <a:latin typeface="Georgia"/>
                <a:cs typeface="Georgia"/>
              </a:rPr>
              <a:t>n</a:t>
            </a:r>
            <a:r>
              <a:rPr sz="1800" i="1" spc="105" dirty="0">
                <a:latin typeface="Georgia"/>
                <a:cs typeface="Georgia"/>
              </a:rPr>
              <a:t> </a:t>
            </a:r>
            <a:r>
              <a:rPr sz="1800" i="1" spc="-65" dirty="0">
                <a:latin typeface="Georgia"/>
                <a:cs typeface="Georgia"/>
              </a:rPr>
              <a:t>t</a:t>
            </a:r>
            <a:r>
              <a:rPr sz="1800" i="1" spc="105" dirty="0">
                <a:latin typeface="Georgia"/>
                <a:cs typeface="Georgia"/>
              </a:rPr>
              <a:t>he</a:t>
            </a:r>
            <a:r>
              <a:rPr sz="1800" i="1" spc="45" dirty="0">
                <a:latin typeface="Georgia"/>
                <a:cs typeface="Georgia"/>
              </a:rPr>
              <a:t> </a:t>
            </a:r>
            <a:r>
              <a:rPr sz="1800" i="1" spc="-45" dirty="0">
                <a:latin typeface="Georgia"/>
                <a:cs typeface="Georgia"/>
              </a:rPr>
              <a:t>pr</a:t>
            </a:r>
            <a:r>
              <a:rPr sz="1800" i="1" spc="-55" dirty="0">
                <a:latin typeface="Georgia"/>
                <a:cs typeface="Georgia"/>
              </a:rPr>
              <a:t>i</a:t>
            </a:r>
            <a:r>
              <a:rPr sz="1800" i="1" spc="-15" dirty="0">
                <a:latin typeface="Georgia"/>
                <a:cs typeface="Georgia"/>
              </a:rPr>
              <a:t>m</a:t>
            </a:r>
            <a:r>
              <a:rPr sz="1800" i="1" spc="55" dirty="0">
                <a:latin typeface="Georgia"/>
                <a:cs typeface="Georgia"/>
              </a:rPr>
              <a:t>a</a:t>
            </a:r>
            <a:r>
              <a:rPr sz="1800" i="1" spc="-105" dirty="0">
                <a:latin typeface="Georgia"/>
                <a:cs typeface="Georgia"/>
              </a:rPr>
              <a:t>r</a:t>
            </a:r>
            <a:r>
              <a:rPr sz="1800" i="1" spc="70" dirty="0">
                <a:latin typeface="Georgia"/>
                <a:cs typeface="Georgia"/>
              </a:rPr>
              <a:t>y</a:t>
            </a:r>
            <a:r>
              <a:rPr sz="1800" i="1" spc="135" dirty="0">
                <a:latin typeface="Georgia"/>
                <a:cs typeface="Georgia"/>
              </a:rPr>
              <a:t> </a:t>
            </a:r>
            <a:r>
              <a:rPr sz="1800" i="1" spc="100" dirty="0">
                <a:latin typeface="Georgia"/>
                <a:cs typeface="Georgia"/>
              </a:rPr>
              <a:t>ke</a:t>
            </a:r>
            <a:r>
              <a:rPr sz="1800" i="1" spc="114" dirty="0">
                <a:latin typeface="Georgia"/>
                <a:cs typeface="Georgia"/>
              </a:rPr>
              <a:t>y</a:t>
            </a:r>
            <a:r>
              <a:rPr sz="1800" i="1" spc="95" dirty="0">
                <a:latin typeface="Georgia"/>
                <a:cs typeface="Georgia"/>
              </a:rPr>
              <a:t> </a:t>
            </a:r>
            <a:r>
              <a:rPr sz="1800" i="1" spc="195" dirty="0">
                <a:latin typeface="Georgia"/>
                <a:cs typeface="Georgia"/>
              </a:rPr>
              <a:t>&amp;</a:t>
            </a:r>
            <a:r>
              <a:rPr sz="1800" i="1" spc="65" dirty="0">
                <a:latin typeface="Georgia"/>
                <a:cs typeface="Georgia"/>
              </a:rPr>
              <a:t> </a:t>
            </a:r>
            <a:r>
              <a:rPr sz="1800" i="1" spc="10" dirty="0">
                <a:latin typeface="Georgia"/>
                <a:cs typeface="Georgia"/>
              </a:rPr>
              <a:t>no</a:t>
            </a:r>
            <a:r>
              <a:rPr sz="1800" i="1" spc="-40" dirty="0">
                <a:latin typeface="Georgia"/>
                <a:cs typeface="Georgia"/>
              </a:rPr>
              <a:t>t</a:t>
            </a:r>
            <a:r>
              <a:rPr sz="1800" i="1" spc="40" dirty="0">
                <a:latin typeface="Georgia"/>
                <a:cs typeface="Georgia"/>
              </a:rPr>
              <a:t>h</a:t>
            </a:r>
            <a:r>
              <a:rPr sz="1800" i="1" spc="-5" dirty="0">
                <a:latin typeface="Georgia"/>
                <a:cs typeface="Georgia"/>
              </a:rPr>
              <a:t>i</a:t>
            </a:r>
            <a:r>
              <a:rPr sz="1800" i="1" spc="10" dirty="0">
                <a:latin typeface="Georgia"/>
                <a:cs typeface="Georgia"/>
              </a:rPr>
              <a:t>n</a:t>
            </a:r>
            <a:r>
              <a:rPr sz="1800" i="1" spc="15" dirty="0">
                <a:latin typeface="Georgia"/>
                <a:cs typeface="Georgia"/>
              </a:rPr>
              <a:t>g</a:t>
            </a:r>
            <a:r>
              <a:rPr sz="1800" i="1" spc="160" dirty="0">
                <a:latin typeface="Georgia"/>
                <a:cs typeface="Georgia"/>
              </a:rPr>
              <a:t> </a:t>
            </a:r>
            <a:r>
              <a:rPr sz="1800" i="1" spc="105" dirty="0">
                <a:latin typeface="Georgia"/>
                <a:cs typeface="Georgia"/>
              </a:rPr>
              <a:t>else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1681" y="3400805"/>
            <a:ext cx="2013585" cy="2013585"/>
          </a:xfrm>
          <a:prstGeom prst="rect">
            <a:avLst/>
          </a:prstGeom>
          <a:ln w="38100">
            <a:solidFill>
              <a:srgbClr val="D11F2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153035" marR="141605" indent="-4445" algn="ctr">
              <a:lnSpc>
                <a:spcPts val="1939"/>
              </a:lnSpc>
            </a:pPr>
            <a:r>
              <a:rPr sz="1800" i="1" spc="-60" dirty="0">
                <a:latin typeface="Cambria"/>
                <a:cs typeface="Cambria"/>
              </a:rPr>
              <a:t>I</a:t>
            </a:r>
            <a:r>
              <a:rPr sz="1800" i="1" spc="85" dirty="0">
                <a:latin typeface="Cambria"/>
                <a:cs typeface="Cambria"/>
              </a:rPr>
              <a:t>f</a:t>
            </a:r>
            <a:r>
              <a:rPr sz="1800" i="1" dirty="0">
                <a:latin typeface="Cambria"/>
                <a:cs typeface="Cambria"/>
              </a:rPr>
              <a:t> </a:t>
            </a:r>
            <a:r>
              <a:rPr sz="1800" i="1" spc="-195" dirty="0">
                <a:latin typeface="Cambria"/>
                <a:cs typeface="Cambria"/>
              </a:rPr>
              <a:t> </a:t>
            </a:r>
            <a:r>
              <a:rPr sz="1800" i="1" spc="-10" dirty="0">
                <a:latin typeface="Cambria"/>
                <a:cs typeface="Cambria"/>
              </a:rPr>
              <a:t>it</a:t>
            </a:r>
            <a:r>
              <a:rPr sz="1800" i="1" spc="150" dirty="0">
                <a:latin typeface="Cambria"/>
                <a:cs typeface="Cambria"/>
              </a:rPr>
              <a:t> </a:t>
            </a:r>
            <a:r>
              <a:rPr sz="1800" i="1" spc="140" dirty="0">
                <a:latin typeface="Cambria"/>
                <a:cs typeface="Cambria"/>
              </a:rPr>
              <a:t>doesn’</a:t>
            </a:r>
            <a:r>
              <a:rPr sz="1800" i="1" spc="60" dirty="0">
                <a:latin typeface="Cambria"/>
                <a:cs typeface="Cambria"/>
              </a:rPr>
              <a:t>t</a:t>
            </a:r>
            <a:r>
              <a:rPr sz="1800" i="1" spc="180" dirty="0">
                <a:latin typeface="Cambria"/>
                <a:cs typeface="Cambria"/>
              </a:rPr>
              <a:t>,</a:t>
            </a:r>
            <a:r>
              <a:rPr sz="1800" i="1" spc="200" dirty="0">
                <a:latin typeface="Cambria"/>
                <a:cs typeface="Cambria"/>
              </a:rPr>
              <a:t> </a:t>
            </a:r>
            <a:r>
              <a:rPr sz="1800" i="1" spc="-25" dirty="0">
                <a:latin typeface="Georgia"/>
                <a:cs typeface="Georgia"/>
              </a:rPr>
              <a:t>m</a:t>
            </a:r>
            <a:r>
              <a:rPr sz="1800" i="1" spc="40" dirty="0">
                <a:latin typeface="Georgia"/>
                <a:cs typeface="Georgia"/>
              </a:rPr>
              <a:t>ove</a:t>
            </a:r>
            <a:r>
              <a:rPr sz="1800" i="1" spc="140" dirty="0">
                <a:latin typeface="Georgia"/>
                <a:cs typeface="Georgia"/>
              </a:rPr>
              <a:t> </a:t>
            </a:r>
            <a:r>
              <a:rPr sz="1800" i="1" spc="-50" dirty="0">
                <a:latin typeface="Georgia"/>
                <a:cs typeface="Georgia"/>
              </a:rPr>
              <a:t>i</a:t>
            </a:r>
            <a:r>
              <a:rPr sz="1800" i="1" spc="-15" dirty="0">
                <a:latin typeface="Georgia"/>
                <a:cs typeface="Georgia"/>
              </a:rPr>
              <a:t>t</a:t>
            </a:r>
            <a:r>
              <a:rPr sz="1800" i="1" spc="100" dirty="0">
                <a:latin typeface="Georgia"/>
                <a:cs typeface="Georgia"/>
              </a:rPr>
              <a:t> </a:t>
            </a:r>
            <a:r>
              <a:rPr sz="1800" i="1" spc="20" dirty="0">
                <a:latin typeface="Georgia"/>
                <a:cs typeface="Georgia"/>
              </a:rPr>
              <a:t>out</a:t>
            </a:r>
            <a:r>
              <a:rPr sz="1800" i="1" spc="100" dirty="0">
                <a:latin typeface="Georgia"/>
                <a:cs typeface="Georgia"/>
              </a:rPr>
              <a:t> </a:t>
            </a:r>
            <a:r>
              <a:rPr sz="1800" i="1" spc="-65" dirty="0">
                <a:latin typeface="Georgia"/>
                <a:cs typeface="Georgia"/>
              </a:rPr>
              <a:t>t</a:t>
            </a:r>
            <a:r>
              <a:rPr sz="1800" i="1" spc="5" dirty="0">
                <a:latin typeface="Georgia"/>
                <a:cs typeface="Georgia"/>
              </a:rPr>
              <a:t>o</a:t>
            </a:r>
            <a:r>
              <a:rPr sz="1800" i="1" spc="150" dirty="0">
                <a:latin typeface="Georgia"/>
                <a:cs typeface="Georgia"/>
              </a:rPr>
              <a:t> </a:t>
            </a:r>
            <a:r>
              <a:rPr sz="1800" i="1" spc="80" dirty="0">
                <a:latin typeface="Georgia"/>
                <a:cs typeface="Georgia"/>
              </a:rPr>
              <a:t>a</a:t>
            </a:r>
            <a:r>
              <a:rPr sz="1800" i="1" spc="35" dirty="0">
                <a:latin typeface="Georgia"/>
                <a:cs typeface="Georgia"/>
              </a:rPr>
              <a:t> </a:t>
            </a:r>
            <a:r>
              <a:rPr sz="1800" i="1" spc="90" dirty="0">
                <a:latin typeface="Georgia"/>
                <a:cs typeface="Georgia"/>
              </a:rPr>
              <a:t>n</a:t>
            </a:r>
            <a:r>
              <a:rPr sz="1800" i="1" spc="80" dirty="0">
                <a:latin typeface="Georgia"/>
                <a:cs typeface="Georgia"/>
              </a:rPr>
              <a:t>e</a:t>
            </a:r>
            <a:r>
              <a:rPr sz="1800" i="1" spc="105" dirty="0">
                <a:latin typeface="Georgia"/>
                <a:cs typeface="Georgia"/>
              </a:rPr>
              <a:t>w</a:t>
            </a:r>
            <a:r>
              <a:rPr sz="1800" i="1" spc="90" dirty="0">
                <a:latin typeface="Georgia"/>
                <a:cs typeface="Georgia"/>
              </a:rPr>
              <a:t> </a:t>
            </a:r>
            <a:r>
              <a:rPr sz="1800" i="1" spc="60" dirty="0">
                <a:latin typeface="Georgia"/>
                <a:cs typeface="Georgia"/>
              </a:rPr>
              <a:t>en</a:t>
            </a:r>
            <a:r>
              <a:rPr sz="1800" i="1" dirty="0">
                <a:latin typeface="Georgia"/>
                <a:cs typeface="Georgia"/>
              </a:rPr>
              <a:t>t</a:t>
            </a:r>
            <a:r>
              <a:rPr sz="1800" i="1" spc="-50" dirty="0">
                <a:latin typeface="Georgia"/>
                <a:cs typeface="Georgia"/>
              </a:rPr>
              <a:t>i</a:t>
            </a:r>
            <a:r>
              <a:rPr sz="1800" i="1" spc="-30" dirty="0">
                <a:latin typeface="Georgia"/>
                <a:cs typeface="Georgia"/>
              </a:rPr>
              <a:t>t</a:t>
            </a:r>
            <a:r>
              <a:rPr sz="1800" i="1" spc="70" dirty="0">
                <a:latin typeface="Georgia"/>
                <a:cs typeface="Georgia"/>
              </a:rPr>
              <a:t>y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75303" y="4044696"/>
            <a:ext cx="520065" cy="725805"/>
          </a:xfrm>
          <a:custGeom>
            <a:avLst/>
            <a:gdLst/>
            <a:ahLst/>
            <a:cxnLst/>
            <a:rect l="l" t="t" r="r" b="b"/>
            <a:pathLst>
              <a:path w="520064" h="725804">
                <a:moveTo>
                  <a:pt x="259842" y="0"/>
                </a:moveTo>
                <a:lnTo>
                  <a:pt x="0" y="0"/>
                </a:lnTo>
                <a:lnTo>
                  <a:pt x="259842" y="362711"/>
                </a:lnTo>
                <a:lnTo>
                  <a:pt x="0" y="725423"/>
                </a:lnTo>
                <a:lnTo>
                  <a:pt x="259842" y="725423"/>
                </a:lnTo>
                <a:lnTo>
                  <a:pt x="519684" y="362711"/>
                </a:lnTo>
                <a:lnTo>
                  <a:pt x="259842" y="0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98919" y="4044696"/>
            <a:ext cx="518159" cy="725805"/>
          </a:xfrm>
          <a:custGeom>
            <a:avLst/>
            <a:gdLst/>
            <a:ahLst/>
            <a:cxnLst/>
            <a:rect l="l" t="t" r="r" b="b"/>
            <a:pathLst>
              <a:path w="518159" h="725804">
                <a:moveTo>
                  <a:pt x="259079" y="0"/>
                </a:moveTo>
                <a:lnTo>
                  <a:pt x="0" y="0"/>
                </a:lnTo>
                <a:lnTo>
                  <a:pt x="259079" y="362711"/>
                </a:lnTo>
                <a:lnTo>
                  <a:pt x="0" y="725423"/>
                </a:lnTo>
                <a:lnTo>
                  <a:pt x="259079" y="725423"/>
                </a:lnTo>
                <a:lnTo>
                  <a:pt x="518159" y="362711"/>
                </a:lnTo>
                <a:lnTo>
                  <a:pt x="259079" y="0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15525" y="7233673"/>
            <a:ext cx="56388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z="800" b="1" i="1" spc="65" dirty="0">
                <a:latin typeface="Cambria"/>
                <a:cs typeface="Cambria"/>
              </a:rPr>
              <a:t>p</a:t>
            </a:r>
            <a:r>
              <a:rPr sz="800" b="1" i="1" spc="90" dirty="0">
                <a:latin typeface="Cambria"/>
                <a:cs typeface="Cambria"/>
              </a:rPr>
              <a:t>a</a:t>
            </a:r>
            <a:r>
              <a:rPr sz="800" b="1" i="1" spc="45" dirty="0">
                <a:latin typeface="Cambria"/>
                <a:cs typeface="Cambria"/>
              </a:rPr>
              <a:t>g</a:t>
            </a:r>
            <a:r>
              <a:rPr sz="800" b="1" i="1" spc="50" dirty="0">
                <a:latin typeface="Cambria"/>
                <a:cs typeface="Cambria"/>
              </a:rPr>
              <a:t>e</a:t>
            </a:r>
            <a:r>
              <a:rPr sz="800" b="1" i="1" dirty="0">
                <a:latin typeface="Cambria"/>
                <a:cs typeface="Cambria"/>
              </a:rPr>
              <a:t>  </a:t>
            </a:r>
            <a:r>
              <a:rPr sz="800" b="1" i="1" spc="15" dirty="0">
                <a:latin typeface="Cambria"/>
                <a:cs typeface="Cambria"/>
              </a:rPr>
              <a:t> </a:t>
            </a:r>
            <a:r>
              <a:rPr sz="800" b="1" i="1" spc="90" dirty="0">
                <a:latin typeface="Cambria"/>
                <a:cs typeface="Cambria"/>
              </a:rPr>
              <a:t>100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8865" algn="l"/>
              </a:tabLst>
            </a:pPr>
            <a:r>
              <a:rPr sz="4000" spc="130" dirty="0"/>
              <a:t>3r</a:t>
            </a:r>
            <a:r>
              <a:rPr sz="4000" spc="155" dirty="0"/>
              <a:t>d</a:t>
            </a:r>
            <a:r>
              <a:rPr sz="4000" dirty="0"/>
              <a:t>	</a:t>
            </a:r>
            <a:r>
              <a:rPr sz="4000" spc="160" dirty="0"/>
              <a:t>No</a:t>
            </a:r>
            <a:r>
              <a:rPr sz="4000" spc="100" dirty="0"/>
              <a:t>r</a:t>
            </a:r>
            <a:r>
              <a:rPr sz="4000" spc="245" dirty="0"/>
              <a:t>mal</a:t>
            </a:r>
            <a:endParaRPr sz="4000"/>
          </a:p>
          <a:p>
            <a:pPr marL="12700">
              <a:lnSpc>
                <a:spcPct val="100000"/>
              </a:lnSpc>
              <a:tabLst>
                <a:tab pos="1586230" algn="l"/>
              </a:tabLst>
            </a:pPr>
            <a:r>
              <a:rPr sz="4000" spc="245" dirty="0"/>
              <a:t>Fo</a:t>
            </a:r>
            <a:r>
              <a:rPr sz="4000" spc="190" dirty="0"/>
              <a:t>r</a:t>
            </a:r>
            <a:r>
              <a:rPr sz="4000" spc="434" dirty="0"/>
              <a:t>m</a:t>
            </a:r>
            <a:r>
              <a:rPr sz="4000" dirty="0"/>
              <a:t>	</a:t>
            </a:r>
            <a:r>
              <a:rPr sz="4000" spc="275" dirty="0"/>
              <a:t>Example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732404" y="4147058"/>
            <a:ext cx="5228590" cy="0"/>
          </a:xfrm>
          <a:custGeom>
            <a:avLst/>
            <a:gdLst/>
            <a:ahLst/>
            <a:cxnLst/>
            <a:rect l="l" t="t" r="r" b="b"/>
            <a:pathLst>
              <a:path w="5228590">
                <a:moveTo>
                  <a:pt x="0" y="0"/>
                </a:moveTo>
                <a:lnTo>
                  <a:pt x="5228590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29205" y="5373751"/>
            <a:ext cx="324485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74320">
              <a:lnSpc>
                <a:spcPts val="1730"/>
              </a:lnSpc>
            </a:pPr>
            <a:r>
              <a:rPr sz="1600" i="1" spc="25" dirty="0">
                <a:latin typeface="Georgia"/>
                <a:cs typeface="Georgia"/>
              </a:rPr>
              <a:t>F</a:t>
            </a:r>
            <a:r>
              <a:rPr sz="1600" i="1" spc="-60" dirty="0">
                <a:latin typeface="Georgia"/>
                <a:cs typeface="Georgia"/>
              </a:rPr>
              <a:t>o</a:t>
            </a:r>
            <a:r>
              <a:rPr sz="1600" i="1" spc="-45" dirty="0">
                <a:latin typeface="Georgia"/>
                <a:cs typeface="Georgia"/>
              </a:rPr>
              <a:t>r</a:t>
            </a:r>
            <a:r>
              <a:rPr sz="1600" i="1" spc="90" dirty="0">
                <a:latin typeface="Georgia"/>
                <a:cs typeface="Georgia"/>
              </a:rPr>
              <a:t> </a:t>
            </a:r>
            <a:r>
              <a:rPr sz="1600" i="1" spc="15" dirty="0">
                <a:latin typeface="Georgia"/>
                <a:cs typeface="Georgia"/>
              </a:rPr>
              <a:t>3N</a:t>
            </a:r>
            <a:r>
              <a:rPr sz="1600" i="1" spc="5" dirty="0">
                <a:latin typeface="Georgia"/>
                <a:cs typeface="Georgia"/>
              </a:rPr>
              <a:t>F</a:t>
            </a:r>
            <a:r>
              <a:rPr sz="1600" i="1" spc="45" dirty="0">
                <a:latin typeface="Georgia"/>
                <a:cs typeface="Georgia"/>
              </a:rPr>
              <a:t>,</a:t>
            </a:r>
            <a:r>
              <a:rPr sz="1600" i="1" spc="80" dirty="0">
                <a:latin typeface="Georgia"/>
                <a:cs typeface="Georgia"/>
              </a:rPr>
              <a:t> </a:t>
            </a:r>
            <a:r>
              <a:rPr sz="1600" i="1" spc="25" dirty="0">
                <a:latin typeface="Georgia"/>
                <a:cs typeface="Georgia"/>
              </a:rPr>
              <a:t>a</a:t>
            </a:r>
            <a:r>
              <a:rPr sz="1600" i="1" spc="-10" dirty="0">
                <a:latin typeface="Georgia"/>
                <a:cs typeface="Georgia"/>
              </a:rPr>
              <a:t>ll</a:t>
            </a:r>
            <a:r>
              <a:rPr sz="1600" i="1" spc="135" dirty="0">
                <a:latin typeface="Georgia"/>
                <a:cs typeface="Georgia"/>
              </a:rPr>
              <a:t> </a:t>
            </a:r>
            <a:r>
              <a:rPr sz="1600" i="1" spc="40" dirty="0">
                <a:latin typeface="Georgia"/>
                <a:cs typeface="Georgia"/>
              </a:rPr>
              <a:t>a</a:t>
            </a:r>
            <a:r>
              <a:rPr sz="1600" i="1" spc="-30" dirty="0">
                <a:latin typeface="Georgia"/>
                <a:cs typeface="Georgia"/>
              </a:rPr>
              <a:t>t</a:t>
            </a:r>
            <a:r>
              <a:rPr sz="1600" i="1" spc="-50" dirty="0">
                <a:latin typeface="Georgia"/>
                <a:cs typeface="Georgia"/>
              </a:rPr>
              <a:t>t</a:t>
            </a:r>
            <a:r>
              <a:rPr sz="1600" i="1" spc="-60" dirty="0">
                <a:latin typeface="Georgia"/>
                <a:cs typeface="Georgia"/>
              </a:rPr>
              <a:t>r</a:t>
            </a:r>
            <a:r>
              <a:rPr sz="1600" i="1" spc="35" dirty="0">
                <a:latin typeface="Georgia"/>
                <a:cs typeface="Georgia"/>
              </a:rPr>
              <a:t>ibut</a:t>
            </a:r>
            <a:r>
              <a:rPr sz="1600" i="1" spc="55" dirty="0">
                <a:latin typeface="Georgia"/>
                <a:cs typeface="Georgia"/>
              </a:rPr>
              <a:t>e</a:t>
            </a:r>
            <a:r>
              <a:rPr sz="1600" i="1" spc="170" dirty="0">
                <a:latin typeface="Georgia"/>
                <a:cs typeface="Georgia"/>
              </a:rPr>
              <a:t>s</a:t>
            </a:r>
            <a:r>
              <a:rPr sz="1600" i="1" spc="140" dirty="0">
                <a:latin typeface="Georgia"/>
                <a:cs typeface="Georgia"/>
              </a:rPr>
              <a:t> </a:t>
            </a:r>
            <a:r>
              <a:rPr sz="1600" i="1" spc="-30" dirty="0">
                <a:latin typeface="Georgia"/>
                <a:cs typeface="Georgia"/>
              </a:rPr>
              <a:t>m</a:t>
            </a:r>
            <a:r>
              <a:rPr sz="1600" i="1" spc="60" dirty="0">
                <a:latin typeface="Georgia"/>
                <a:cs typeface="Georgia"/>
              </a:rPr>
              <a:t>u</a:t>
            </a:r>
            <a:r>
              <a:rPr sz="1600" i="1" spc="75" dirty="0">
                <a:latin typeface="Georgia"/>
                <a:cs typeface="Georgia"/>
              </a:rPr>
              <a:t>st</a:t>
            </a:r>
            <a:r>
              <a:rPr sz="1600" i="1" spc="45" dirty="0">
                <a:latin typeface="Georgia"/>
                <a:cs typeface="Georgia"/>
              </a:rPr>
              <a:t> </a:t>
            </a:r>
            <a:r>
              <a:rPr sz="1600" i="1" spc="80" dirty="0">
                <a:latin typeface="Georgia"/>
                <a:cs typeface="Georgia"/>
              </a:rPr>
              <a:t>dep</a:t>
            </a:r>
            <a:r>
              <a:rPr sz="1600" i="1" spc="75" dirty="0">
                <a:latin typeface="Georgia"/>
                <a:cs typeface="Georgia"/>
              </a:rPr>
              <a:t>e</a:t>
            </a:r>
            <a:r>
              <a:rPr sz="1600" i="1" spc="40" dirty="0">
                <a:latin typeface="Georgia"/>
                <a:cs typeface="Georgia"/>
              </a:rPr>
              <a:t>n</a:t>
            </a:r>
            <a:r>
              <a:rPr sz="1600" i="1" spc="100" dirty="0">
                <a:latin typeface="Georgia"/>
                <a:cs typeface="Georgia"/>
              </a:rPr>
              <a:t>d </a:t>
            </a:r>
            <a:r>
              <a:rPr sz="1600" i="1" spc="15" dirty="0">
                <a:latin typeface="Georgia"/>
                <a:cs typeface="Georgia"/>
              </a:rPr>
              <a:t>on</a:t>
            </a:r>
            <a:r>
              <a:rPr sz="1600" i="1" spc="-5" dirty="0">
                <a:latin typeface="Georgia"/>
                <a:cs typeface="Georgia"/>
              </a:rPr>
              <a:t>l</a:t>
            </a:r>
            <a:r>
              <a:rPr sz="1600" i="1" spc="60" dirty="0">
                <a:latin typeface="Georgia"/>
                <a:cs typeface="Georgia"/>
              </a:rPr>
              <a:t>y</a:t>
            </a:r>
            <a:r>
              <a:rPr sz="1600" i="1" spc="90" dirty="0">
                <a:latin typeface="Georgia"/>
                <a:cs typeface="Georgia"/>
              </a:rPr>
              <a:t> </a:t>
            </a:r>
            <a:r>
              <a:rPr sz="1600" i="1" dirty="0">
                <a:latin typeface="Georgia"/>
                <a:cs typeface="Georgia"/>
              </a:rPr>
              <a:t>o</a:t>
            </a:r>
            <a:r>
              <a:rPr sz="1600" i="1" spc="45" dirty="0">
                <a:latin typeface="Georgia"/>
                <a:cs typeface="Georgia"/>
              </a:rPr>
              <a:t>n</a:t>
            </a:r>
            <a:r>
              <a:rPr sz="1600" i="1" spc="85" dirty="0">
                <a:latin typeface="Georgia"/>
                <a:cs typeface="Georgia"/>
              </a:rPr>
              <a:t> </a:t>
            </a:r>
            <a:r>
              <a:rPr sz="1600" i="1" spc="90" dirty="0">
                <a:latin typeface="Georgia"/>
                <a:cs typeface="Georgia"/>
              </a:rPr>
              <a:t>Ch</a:t>
            </a:r>
            <a:r>
              <a:rPr sz="1600" i="1" spc="45" dirty="0">
                <a:latin typeface="Georgia"/>
                <a:cs typeface="Georgia"/>
              </a:rPr>
              <a:t>a</a:t>
            </a:r>
            <a:r>
              <a:rPr sz="1600" i="1" spc="160" dirty="0">
                <a:latin typeface="Georgia"/>
                <a:cs typeface="Georgia"/>
              </a:rPr>
              <a:t>s</a:t>
            </a:r>
            <a:r>
              <a:rPr sz="1600" i="1" spc="105" dirty="0">
                <a:latin typeface="Georgia"/>
                <a:cs typeface="Georgia"/>
              </a:rPr>
              <a:t>sis</a:t>
            </a:r>
            <a:r>
              <a:rPr sz="1600" i="1" spc="140" dirty="0">
                <a:latin typeface="Georgia"/>
                <a:cs typeface="Georgia"/>
              </a:rPr>
              <a:t> </a:t>
            </a:r>
            <a:r>
              <a:rPr sz="1600" i="1" spc="-10" dirty="0">
                <a:latin typeface="Georgia"/>
                <a:cs typeface="Georgia"/>
              </a:rPr>
              <a:t>Nu</a:t>
            </a:r>
            <a:r>
              <a:rPr sz="1600" i="1" spc="-35" dirty="0">
                <a:latin typeface="Georgia"/>
                <a:cs typeface="Georgia"/>
              </a:rPr>
              <a:t>m</a:t>
            </a:r>
            <a:r>
              <a:rPr sz="1600" i="1" spc="25" dirty="0">
                <a:latin typeface="Georgia"/>
                <a:cs typeface="Georgia"/>
              </a:rPr>
              <a:t>ber.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3746" y="5373751"/>
            <a:ext cx="254254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marR="5080" indent="-335280">
              <a:lnSpc>
                <a:spcPts val="1730"/>
              </a:lnSpc>
            </a:pPr>
            <a:r>
              <a:rPr sz="1600" i="1" spc="105" dirty="0">
                <a:latin typeface="Cambria"/>
                <a:cs typeface="Cambria"/>
              </a:rPr>
              <a:t>But</a:t>
            </a:r>
            <a:r>
              <a:rPr sz="1600" i="1" spc="130" dirty="0">
                <a:latin typeface="Cambria"/>
                <a:cs typeface="Cambria"/>
              </a:rPr>
              <a:t> </a:t>
            </a:r>
            <a:r>
              <a:rPr sz="1600" i="1" spc="114" dirty="0">
                <a:latin typeface="Cambria"/>
                <a:cs typeface="Cambria"/>
              </a:rPr>
              <a:t>“</a:t>
            </a:r>
            <a:r>
              <a:rPr sz="1600" i="1" spc="100" dirty="0">
                <a:latin typeface="Cambria"/>
                <a:cs typeface="Cambria"/>
              </a:rPr>
              <a:t>Model”</a:t>
            </a:r>
            <a:r>
              <a:rPr sz="1600" i="1" spc="114" dirty="0">
                <a:latin typeface="Cambria"/>
                <a:cs typeface="Cambria"/>
              </a:rPr>
              <a:t> </a:t>
            </a:r>
            <a:r>
              <a:rPr sz="1600" i="1" spc="100" dirty="0">
                <a:latin typeface="Cambria"/>
                <a:cs typeface="Cambria"/>
              </a:rPr>
              <a:t>a</a:t>
            </a:r>
            <a:r>
              <a:rPr sz="1600" i="1" spc="110" dirty="0">
                <a:latin typeface="Cambria"/>
                <a:cs typeface="Cambria"/>
              </a:rPr>
              <a:t>l</a:t>
            </a:r>
            <a:r>
              <a:rPr sz="1600" i="1" spc="140" dirty="0">
                <a:latin typeface="Cambria"/>
                <a:cs typeface="Cambria"/>
              </a:rPr>
              <a:t>s</a:t>
            </a:r>
            <a:r>
              <a:rPr sz="1600" i="1" spc="50" dirty="0">
                <a:latin typeface="Cambria"/>
                <a:cs typeface="Cambria"/>
              </a:rPr>
              <a:t>o</a:t>
            </a:r>
            <a:r>
              <a:rPr sz="1600" i="1" dirty="0">
                <a:latin typeface="Cambria"/>
                <a:cs typeface="Cambria"/>
              </a:rPr>
              <a:t> </a:t>
            </a:r>
            <a:r>
              <a:rPr sz="1600" i="1" spc="-180" dirty="0">
                <a:latin typeface="Cambria"/>
                <a:cs typeface="Cambria"/>
              </a:rPr>
              <a:t> </a:t>
            </a:r>
            <a:r>
              <a:rPr sz="1600" i="1" spc="135" dirty="0">
                <a:latin typeface="Cambria"/>
                <a:cs typeface="Cambria"/>
              </a:rPr>
              <a:t>depe</a:t>
            </a:r>
            <a:r>
              <a:rPr sz="1600" i="1" spc="125" dirty="0">
                <a:latin typeface="Cambria"/>
                <a:cs typeface="Cambria"/>
              </a:rPr>
              <a:t>n</a:t>
            </a:r>
            <a:r>
              <a:rPr sz="1600" i="1" spc="215" dirty="0">
                <a:latin typeface="Cambria"/>
                <a:cs typeface="Cambria"/>
              </a:rPr>
              <a:t>ds</a:t>
            </a:r>
            <a:r>
              <a:rPr sz="1600" i="1" spc="105" dirty="0">
                <a:latin typeface="Cambria"/>
                <a:cs typeface="Cambria"/>
              </a:rPr>
              <a:t> </a:t>
            </a:r>
            <a:r>
              <a:rPr sz="1600" i="1" spc="60" dirty="0">
                <a:latin typeface="Georgia"/>
                <a:cs typeface="Georgia"/>
              </a:rPr>
              <a:t>u</a:t>
            </a:r>
            <a:r>
              <a:rPr sz="1600" i="1" spc="20" dirty="0">
                <a:latin typeface="Georgia"/>
                <a:cs typeface="Georgia"/>
              </a:rPr>
              <a:t>po</a:t>
            </a:r>
            <a:r>
              <a:rPr sz="1600" i="1" spc="25" dirty="0">
                <a:latin typeface="Georgia"/>
                <a:cs typeface="Georgia"/>
              </a:rPr>
              <a:t>n</a:t>
            </a:r>
            <a:r>
              <a:rPr sz="1600" i="1" spc="90" dirty="0">
                <a:latin typeface="Georgia"/>
                <a:cs typeface="Georgia"/>
              </a:rPr>
              <a:t> </a:t>
            </a:r>
            <a:r>
              <a:rPr sz="1600" i="1" spc="-25" dirty="0">
                <a:latin typeface="Georgia"/>
                <a:cs typeface="Georgia"/>
              </a:rPr>
              <a:t>M</a:t>
            </a:r>
            <a:r>
              <a:rPr sz="1600" i="1" spc="-65" dirty="0">
                <a:latin typeface="Georgia"/>
                <a:cs typeface="Georgia"/>
              </a:rPr>
              <a:t>a</a:t>
            </a:r>
            <a:r>
              <a:rPr sz="1600" i="1" spc="40" dirty="0">
                <a:latin typeface="Georgia"/>
                <a:cs typeface="Georgia"/>
              </a:rPr>
              <a:t>n</a:t>
            </a:r>
            <a:r>
              <a:rPr sz="1600" i="1" spc="60" dirty="0">
                <a:latin typeface="Georgia"/>
                <a:cs typeface="Georgia"/>
              </a:rPr>
              <a:t>u</a:t>
            </a:r>
            <a:r>
              <a:rPr sz="1600" i="1" spc="70" dirty="0">
                <a:latin typeface="Georgia"/>
                <a:cs typeface="Georgia"/>
              </a:rPr>
              <a:t>f</a:t>
            </a:r>
            <a:r>
              <a:rPr sz="1600" i="1" spc="25" dirty="0">
                <a:latin typeface="Georgia"/>
                <a:cs typeface="Georgia"/>
              </a:rPr>
              <a:t>a</a:t>
            </a:r>
            <a:r>
              <a:rPr sz="1600" i="1" spc="45" dirty="0">
                <a:latin typeface="Georgia"/>
                <a:cs typeface="Georgia"/>
              </a:rPr>
              <a:t>c</a:t>
            </a:r>
            <a:r>
              <a:rPr sz="1600" i="1" spc="-30" dirty="0">
                <a:latin typeface="Georgia"/>
                <a:cs typeface="Georgia"/>
              </a:rPr>
              <a:t>t</a:t>
            </a:r>
            <a:r>
              <a:rPr sz="1600" i="1" spc="60" dirty="0">
                <a:latin typeface="Georgia"/>
                <a:cs typeface="Georgia"/>
              </a:rPr>
              <a:t>u</a:t>
            </a:r>
            <a:r>
              <a:rPr sz="1600" i="1" spc="-35" dirty="0">
                <a:latin typeface="Georgia"/>
                <a:cs typeface="Georgia"/>
              </a:rPr>
              <a:t>rer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98591" y="5347716"/>
            <a:ext cx="360045" cy="504825"/>
          </a:xfrm>
          <a:custGeom>
            <a:avLst/>
            <a:gdLst/>
            <a:ahLst/>
            <a:cxnLst/>
            <a:rect l="l" t="t" r="r" b="b"/>
            <a:pathLst>
              <a:path w="360045" h="504825">
                <a:moveTo>
                  <a:pt x="179832" y="0"/>
                </a:moveTo>
                <a:lnTo>
                  <a:pt x="0" y="0"/>
                </a:lnTo>
                <a:lnTo>
                  <a:pt x="179832" y="252222"/>
                </a:lnTo>
                <a:lnTo>
                  <a:pt x="0" y="504444"/>
                </a:lnTo>
                <a:lnTo>
                  <a:pt x="179832" y="504444"/>
                </a:lnTo>
                <a:lnTo>
                  <a:pt x="359663" y="252222"/>
                </a:lnTo>
                <a:lnTo>
                  <a:pt x="179832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83</a:t>
            </a:fld>
            <a:endParaRPr spc="8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32404" y="2480589"/>
          <a:ext cx="5228588" cy="184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130"/>
                <a:gridCol w="933233"/>
                <a:gridCol w="1030089"/>
                <a:gridCol w="800156"/>
                <a:gridCol w="916980"/>
              </a:tblGrid>
              <a:tr h="436092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b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ASSIS</a:t>
                      </a:r>
                      <a:r>
                        <a:rPr sz="1100" b="1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NUMBER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3BC1CC"/>
                    </a:solidFill>
                  </a:tcPr>
                </a:tc>
                <a:tc>
                  <a:txBody>
                    <a:bodyPr/>
                    <a:lstStyle/>
                    <a:p>
                      <a:pPr marL="107314" marR="13081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EGIST</a:t>
                      </a:r>
                      <a:r>
                        <a:rPr sz="1100" b="1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A- TION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MANUFACT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100" b="1" spc="-5" dirty="0">
                          <a:latin typeface="Verdana"/>
                          <a:cs typeface="Verdana"/>
                        </a:rPr>
                        <a:t>URER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MO</a:t>
                      </a:r>
                      <a:r>
                        <a:rPr sz="1100" b="1" spc="-1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MI</a:t>
                      </a:r>
                      <a:r>
                        <a:rPr sz="1100" b="1" spc="-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EAGE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86131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76365296745568432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62SYG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RX450H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7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129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14705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13847621837653275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61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G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3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I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25" dirty="0">
                          <a:latin typeface="Verdana"/>
                          <a:cs typeface="Verdana"/>
                        </a:rPr>
                        <a:t>A4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10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732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14833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32178468273647327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N09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BM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W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320D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31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123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76896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71283459735474924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U52X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X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ORD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OCUS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104,123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8865" algn="l"/>
              </a:tabLst>
            </a:pPr>
            <a:r>
              <a:rPr sz="4000" spc="130" dirty="0"/>
              <a:t>3r</a:t>
            </a:r>
            <a:r>
              <a:rPr sz="4000" spc="155" dirty="0"/>
              <a:t>d</a:t>
            </a:r>
            <a:r>
              <a:rPr sz="4000" dirty="0"/>
              <a:t>	</a:t>
            </a:r>
            <a:r>
              <a:rPr sz="4000" spc="160" dirty="0"/>
              <a:t>No</a:t>
            </a:r>
            <a:r>
              <a:rPr sz="4000" spc="100" dirty="0"/>
              <a:t>r</a:t>
            </a:r>
            <a:r>
              <a:rPr sz="4000" spc="245" dirty="0"/>
              <a:t>mal</a:t>
            </a:r>
            <a:endParaRPr sz="4000"/>
          </a:p>
          <a:p>
            <a:pPr marL="12700">
              <a:lnSpc>
                <a:spcPct val="100000"/>
              </a:lnSpc>
              <a:tabLst>
                <a:tab pos="1586230" algn="l"/>
              </a:tabLst>
            </a:pPr>
            <a:r>
              <a:rPr sz="4000" spc="245" dirty="0"/>
              <a:t>Fo</a:t>
            </a:r>
            <a:r>
              <a:rPr sz="4000" spc="190" dirty="0"/>
              <a:t>r</a:t>
            </a:r>
            <a:r>
              <a:rPr sz="4000" spc="434" dirty="0"/>
              <a:t>m</a:t>
            </a:r>
            <a:r>
              <a:rPr sz="4000" dirty="0"/>
              <a:t>	</a:t>
            </a:r>
            <a:r>
              <a:rPr sz="4000" spc="275" dirty="0"/>
              <a:t>Example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564513" y="4086098"/>
            <a:ext cx="4208780" cy="0"/>
          </a:xfrm>
          <a:custGeom>
            <a:avLst/>
            <a:gdLst/>
            <a:ahLst/>
            <a:cxnLst/>
            <a:rect l="l" t="t" r="r" b="b"/>
            <a:pathLst>
              <a:path w="4208780">
                <a:moveTo>
                  <a:pt x="0" y="0"/>
                </a:moveTo>
                <a:lnTo>
                  <a:pt x="4208780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65315" y="2419629"/>
            <a:ext cx="788035" cy="436245"/>
          </a:xfrm>
          <a:custGeom>
            <a:avLst/>
            <a:gdLst/>
            <a:ahLst/>
            <a:cxnLst/>
            <a:rect l="l" t="t" r="r" b="b"/>
            <a:pathLst>
              <a:path w="788034" h="436244">
                <a:moveTo>
                  <a:pt x="0" y="436092"/>
                </a:moveTo>
                <a:lnTo>
                  <a:pt x="787603" y="436092"/>
                </a:lnTo>
                <a:lnTo>
                  <a:pt x="787603" y="0"/>
                </a:lnTo>
                <a:lnTo>
                  <a:pt x="0" y="0"/>
                </a:lnTo>
                <a:lnTo>
                  <a:pt x="0" y="436092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52969" y="2419629"/>
            <a:ext cx="1019810" cy="436245"/>
          </a:xfrm>
          <a:custGeom>
            <a:avLst/>
            <a:gdLst/>
            <a:ahLst/>
            <a:cxnLst/>
            <a:rect l="l" t="t" r="r" b="b"/>
            <a:pathLst>
              <a:path w="1019809" h="436244">
                <a:moveTo>
                  <a:pt x="0" y="436092"/>
                </a:moveTo>
                <a:lnTo>
                  <a:pt x="1019746" y="436092"/>
                </a:lnTo>
                <a:lnTo>
                  <a:pt x="1019746" y="0"/>
                </a:lnTo>
                <a:lnTo>
                  <a:pt x="0" y="0"/>
                </a:lnTo>
                <a:lnTo>
                  <a:pt x="0" y="436092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65315" y="2855722"/>
            <a:ext cx="2651125" cy="0"/>
          </a:xfrm>
          <a:custGeom>
            <a:avLst/>
            <a:gdLst/>
            <a:ahLst/>
            <a:cxnLst/>
            <a:rect l="l" t="t" r="r" b="b"/>
            <a:pathLst>
              <a:path w="2651125">
                <a:moveTo>
                  <a:pt x="0" y="0"/>
                </a:moveTo>
                <a:lnTo>
                  <a:pt x="2650998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65315" y="4086098"/>
            <a:ext cx="2651125" cy="0"/>
          </a:xfrm>
          <a:custGeom>
            <a:avLst/>
            <a:gdLst/>
            <a:ahLst/>
            <a:cxnLst/>
            <a:rect l="l" t="t" r="r" b="b"/>
            <a:pathLst>
              <a:path w="2651125">
                <a:moveTo>
                  <a:pt x="0" y="0"/>
                </a:moveTo>
                <a:lnTo>
                  <a:pt x="2650998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84</a:t>
            </a:fld>
            <a:endParaRPr spc="85" dirty="0"/>
          </a:p>
        </p:txBody>
      </p:sp>
      <p:sp>
        <p:nvSpPr>
          <p:cNvPr id="9" name="object 9"/>
          <p:cNvSpPr txBox="1"/>
          <p:nvPr/>
        </p:nvSpPr>
        <p:spPr>
          <a:xfrm>
            <a:off x="3350767" y="4969636"/>
            <a:ext cx="4006850" cy="1228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 marR="170815" algn="ctr">
              <a:lnSpc>
                <a:spcPct val="100000"/>
              </a:lnSpc>
            </a:pPr>
            <a:r>
              <a:rPr sz="1400" b="1" i="1" spc="130" dirty="0">
                <a:latin typeface="Cambria"/>
                <a:cs typeface="Cambria"/>
              </a:rPr>
              <a:t>Th</a:t>
            </a:r>
            <a:r>
              <a:rPr sz="1400" b="1" i="1" spc="114" dirty="0">
                <a:latin typeface="Cambria"/>
                <a:cs typeface="Cambria"/>
              </a:rPr>
              <a:t>e</a:t>
            </a:r>
            <a:r>
              <a:rPr sz="1400" b="1" i="1" dirty="0">
                <a:latin typeface="Cambria"/>
                <a:cs typeface="Cambria"/>
              </a:rPr>
              <a:t> </a:t>
            </a:r>
            <a:r>
              <a:rPr sz="1400" b="1" i="1" spc="-155" dirty="0">
                <a:latin typeface="Cambria"/>
                <a:cs typeface="Cambria"/>
              </a:rPr>
              <a:t> </a:t>
            </a:r>
            <a:r>
              <a:rPr sz="1400" b="1" i="1" spc="135" dirty="0">
                <a:latin typeface="Cambria"/>
                <a:cs typeface="Cambria"/>
              </a:rPr>
              <a:t>m</a:t>
            </a:r>
            <a:r>
              <a:rPr sz="1400" b="1" i="1" spc="75" dirty="0">
                <a:latin typeface="Cambria"/>
                <a:cs typeface="Cambria"/>
              </a:rPr>
              <a:t>o</a:t>
            </a:r>
            <a:r>
              <a:rPr sz="1400" b="1" i="1" spc="155" dirty="0">
                <a:latin typeface="Cambria"/>
                <a:cs typeface="Cambria"/>
              </a:rPr>
              <a:t>d</a:t>
            </a:r>
            <a:r>
              <a:rPr sz="1400" b="1" i="1" spc="85" dirty="0">
                <a:latin typeface="Cambria"/>
                <a:cs typeface="Cambria"/>
              </a:rPr>
              <a:t>e</a:t>
            </a:r>
            <a:r>
              <a:rPr sz="1400" b="1" i="1" spc="114" dirty="0">
                <a:latin typeface="Cambria"/>
                <a:cs typeface="Cambria"/>
              </a:rPr>
              <a:t>l</a:t>
            </a:r>
            <a:r>
              <a:rPr sz="1400" b="1" i="1" dirty="0">
                <a:latin typeface="Cambria"/>
                <a:cs typeface="Cambria"/>
              </a:rPr>
              <a:t> </a:t>
            </a:r>
            <a:r>
              <a:rPr sz="1400" b="1" i="1" spc="-155" dirty="0">
                <a:latin typeface="Cambria"/>
                <a:cs typeface="Cambria"/>
              </a:rPr>
              <a:t> </a:t>
            </a:r>
            <a:r>
              <a:rPr sz="1400" b="1" i="1" spc="135" dirty="0">
                <a:latin typeface="Cambria"/>
                <a:cs typeface="Cambria"/>
              </a:rPr>
              <a:t>n</a:t>
            </a:r>
            <a:r>
              <a:rPr sz="1400" b="1" i="1" spc="155" dirty="0">
                <a:latin typeface="Cambria"/>
                <a:cs typeface="Cambria"/>
              </a:rPr>
              <a:t>a</a:t>
            </a:r>
            <a:r>
              <a:rPr sz="1400" b="1" i="1" spc="110" dirty="0">
                <a:latin typeface="Cambria"/>
                <a:cs typeface="Cambria"/>
              </a:rPr>
              <a:t>me</a:t>
            </a:r>
            <a:r>
              <a:rPr sz="1400" b="1" i="1" spc="145" dirty="0">
                <a:latin typeface="Cambria"/>
                <a:cs typeface="Cambria"/>
              </a:rPr>
              <a:t> </a:t>
            </a:r>
            <a:r>
              <a:rPr sz="1400" b="1" i="1" spc="100" dirty="0">
                <a:latin typeface="Cambria"/>
                <a:cs typeface="Cambria"/>
              </a:rPr>
              <a:t>o</a:t>
            </a:r>
            <a:r>
              <a:rPr sz="1400" b="1" i="1" spc="114" dirty="0">
                <a:latin typeface="Cambria"/>
                <a:cs typeface="Cambria"/>
              </a:rPr>
              <a:t>n</a:t>
            </a:r>
            <a:r>
              <a:rPr sz="1400" b="1" i="1" dirty="0">
                <a:latin typeface="Cambria"/>
                <a:cs typeface="Cambria"/>
              </a:rPr>
              <a:t> </a:t>
            </a:r>
            <a:r>
              <a:rPr sz="1400" b="1" i="1" spc="-150" dirty="0">
                <a:latin typeface="Cambria"/>
                <a:cs typeface="Cambria"/>
              </a:rPr>
              <a:t> </a:t>
            </a:r>
            <a:r>
              <a:rPr sz="1400" b="1" i="1" spc="100" dirty="0">
                <a:latin typeface="Cambria"/>
                <a:cs typeface="Cambria"/>
              </a:rPr>
              <a:t>i</a:t>
            </a:r>
            <a:r>
              <a:rPr sz="1400" b="1" i="1" spc="95" dirty="0">
                <a:latin typeface="Cambria"/>
                <a:cs typeface="Cambria"/>
              </a:rPr>
              <a:t>t</a:t>
            </a:r>
            <a:r>
              <a:rPr sz="1400" b="1" i="1" spc="135" dirty="0">
                <a:latin typeface="Cambria"/>
                <a:cs typeface="Cambria"/>
              </a:rPr>
              <a:t>s</a:t>
            </a:r>
            <a:r>
              <a:rPr sz="1400" b="1" i="1" dirty="0">
                <a:latin typeface="Cambria"/>
                <a:cs typeface="Cambria"/>
              </a:rPr>
              <a:t> </a:t>
            </a:r>
            <a:r>
              <a:rPr sz="1400" b="1" i="1" spc="-140" dirty="0">
                <a:latin typeface="Cambria"/>
                <a:cs typeface="Cambria"/>
              </a:rPr>
              <a:t> </a:t>
            </a:r>
            <a:r>
              <a:rPr sz="1400" b="1" i="1" spc="114" dirty="0">
                <a:latin typeface="Cambria"/>
                <a:cs typeface="Cambria"/>
              </a:rPr>
              <a:t>ow</a:t>
            </a:r>
            <a:r>
              <a:rPr sz="1400" b="1" i="1" spc="105" dirty="0">
                <a:latin typeface="Cambria"/>
                <a:cs typeface="Cambria"/>
              </a:rPr>
              <a:t>n</a:t>
            </a:r>
            <a:r>
              <a:rPr sz="1400" b="1" i="1" spc="140" dirty="0">
                <a:latin typeface="Cambria"/>
                <a:cs typeface="Cambria"/>
              </a:rPr>
              <a:t> </a:t>
            </a:r>
            <a:r>
              <a:rPr sz="1400" b="1" i="1" spc="100" dirty="0">
                <a:latin typeface="Cambria"/>
                <a:cs typeface="Cambria"/>
              </a:rPr>
              <a:t>i</a:t>
            </a:r>
            <a:r>
              <a:rPr sz="1400" b="1" i="1" spc="135" dirty="0">
                <a:latin typeface="Cambria"/>
                <a:cs typeface="Cambria"/>
              </a:rPr>
              <a:t>s</a:t>
            </a:r>
            <a:r>
              <a:rPr sz="1400" b="1" i="1" dirty="0">
                <a:latin typeface="Cambria"/>
                <a:cs typeface="Cambria"/>
              </a:rPr>
              <a:t> </a:t>
            </a:r>
            <a:r>
              <a:rPr sz="1400" b="1" i="1" spc="-140" dirty="0">
                <a:latin typeface="Cambria"/>
                <a:cs typeface="Cambria"/>
              </a:rPr>
              <a:t> </a:t>
            </a:r>
            <a:r>
              <a:rPr sz="1400" b="1" i="1" spc="135" dirty="0">
                <a:latin typeface="Cambria"/>
                <a:cs typeface="Cambria"/>
              </a:rPr>
              <a:t>n</a:t>
            </a:r>
            <a:r>
              <a:rPr sz="1400" b="1" i="1" spc="110" dirty="0">
                <a:latin typeface="Cambria"/>
                <a:cs typeface="Cambria"/>
              </a:rPr>
              <a:t>o</a:t>
            </a:r>
            <a:r>
              <a:rPr sz="1400" b="1" i="1" spc="75" dirty="0">
                <a:latin typeface="Cambria"/>
                <a:cs typeface="Cambria"/>
              </a:rPr>
              <a:t>t</a:t>
            </a:r>
            <a:r>
              <a:rPr sz="1400" b="1" i="1" spc="150" dirty="0">
                <a:latin typeface="Cambria"/>
                <a:cs typeface="Cambria"/>
              </a:rPr>
              <a:t> </a:t>
            </a:r>
            <a:r>
              <a:rPr sz="1400" b="1" i="1" spc="155" dirty="0">
                <a:latin typeface="Cambria"/>
                <a:cs typeface="Cambria"/>
              </a:rPr>
              <a:t>a</a:t>
            </a:r>
            <a:r>
              <a:rPr sz="1400" b="1" i="1" spc="150" dirty="0">
                <a:latin typeface="Cambria"/>
                <a:cs typeface="Cambria"/>
              </a:rPr>
              <a:t> </a:t>
            </a:r>
            <a:r>
              <a:rPr sz="1400" b="1" i="1" spc="155" dirty="0">
                <a:latin typeface="Cambria"/>
                <a:cs typeface="Cambria"/>
              </a:rPr>
              <a:t>ke</a:t>
            </a:r>
            <a:r>
              <a:rPr sz="1400" b="1" i="1" spc="140" dirty="0">
                <a:latin typeface="Cambria"/>
                <a:cs typeface="Cambria"/>
              </a:rPr>
              <a:t>y</a:t>
            </a:r>
            <a:r>
              <a:rPr sz="1400" b="1" i="1" spc="60" dirty="0">
                <a:latin typeface="Cambria"/>
                <a:cs typeface="Cambria"/>
              </a:rPr>
              <a:t> </a:t>
            </a:r>
            <a:r>
              <a:rPr sz="1400" b="1" i="1" spc="150" dirty="0">
                <a:latin typeface="Cambria"/>
                <a:cs typeface="Cambria"/>
              </a:rPr>
              <a:t>c</a:t>
            </a:r>
            <a:r>
              <a:rPr sz="1400" b="1" i="1" spc="155" dirty="0">
                <a:latin typeface="Cambria"/>
                <a:cs typeface="Cambria"/>
              </a:rPr>
              <a:t>a</a:t>
            </a:r>
            <a:r>
              <a:rPr sz="1400" b="1" i="1" spc="135" dirty="0">
                <a:latin typeface="Cambria"/>
                <a:cs typeface="Cambria"/>
              </a:rPr>
              <a:t>n</a:t>
            </a:r>
            <a:r>
              <a:rPr sz="1400" b="1" i="1" spc="155" dirty="0">
                <a:latin typeface="Cambria"/>
                <a:cs typeface="Cambria"/>
              </a:rPr>
              <a:t>d</a:t>
            </a:r>
            <a:r>
              <a:rPr sz="1400" b="1" i="1" spc="100" dirty="0">
                <a:latin typeface="Cambria"/>
                <a:cs typeface="Cambria"/>
              </a:rPr>
              <a:t>i</a:t>
            </a:r>
            <a:r>
              <a:rPr sz="1400" b="1" i="1" spc="155" dirty="0">
                <a:latin typeface="Cambria"/>
                <a:cs typeface="Cambria"/>
              </a:rPr>
              <a:t>d</a:t>
            </a:r>
            <a:r>
              <a:rPr sz="1400" b="1" i="1" spc="145" dirty="0">
                <a:latin typeface="Cambria"/>
                <a:cs typeface="Cambria"/>
              </a:rPr>
              <a:t>a</a:t>
            </a:r>
            <a:r>
              <a:rPr sz="1400" b="1" i="1" spc="95" dirty="0">
                <a:latin typeface="Cambria"/>
                <a:cs typeface="Cambria"/>
              </a:rPr>
              <a:t>t</a:t>
            </a:r>
            <a:r>
              <a:rPr sz="1400" b="1" i="1" spc="85" dirty="0">
                <a:latin typeface="Cambria"/>
                <a:cs typeface="Cambria"/>
              </a:rPr>
              <a:t>e</a:t>
            </a:r>
            <a:r>
              <a:rPr sz="1400" b="1" i="1" spc="125" dirty="0">
                <a:latin typeface="Cambria"/>
                <a:cs typeface="Cambria"/>
              </a:rPr>
              <a:t> </a:t>
            </a:r>
            <a:r>
              <a:rPr sz="1400" b="1" i="1" spc="145" dirty="0">
                <a:latin typeface="Cambria"/>
                <a:cs typeface="Cambria"/>
              </a:rPr>
              <a:t>s</a:t>
            </a:r>
            <a:r>
              <a:rPr sz="1400" b="1" i="1" spc="90" dirty="0">
                <a:latin typeface="Cambria"/>
                <a:cs typeface="Cambria"/>
              </a:rPr>
              <a:t>i</a:t>
            </a:r>
            <a:r>
              <a:rPr sz="1400" b="1" i="1" spc="135" dirty="0">
                <a:latin typeface="Cambria"/>
                <a:cs typeface="Cambria"/>
              </a:rPr>
              <a:t>n</a:t>
            </a:r>
            <a:r>
              <a:rPr sz="1400" b="1" i="1" spc="150" dirty="0">
                <a:latin typeface="Cambria"/>
                <a:cs typeface="Cambria"/>
              </a:rPr>
              <a:t>c</a:t>
            </a:r>
            <a:r>
              <a:rPr sz="1400" b="1" i="1" spc="85" dirty="0">
                <a:latin typeface="Cambria"/>
                <a:cs typeface="Cambria"/>
              </a:rPr>
              <a:t>e</a:t>
            </a:r>
            <a:r>
              <a:rPr sz="1400" b="1" i="1" dirty="0">
                <a:latin typeface="Cambria"/>
                <a:cs typeface="Cambria"/>
              </a:rPr>
              <a:t> </a:t>
            </a:r>
            <a:r>
              <a:rPr sz="1400" b="1" i="1" spc="-145" dirty="0">
                <a:latin typeface="Cambria"/>
                <a:cs typeface="Cambria"/>
              </a:rPr>
              <a:t> </a:t>
            </a:r>
            <a:r>
              <a:rPr sz="1400" b="1" i="1" spc="100" dirty="0">
                <a:latin typeface="Cambria"/>
                <a:cs typeface="Cambria"/>
              </a:rPr>
              <a:t>i</a:t>
            </a:r>
            <a:r>
              <a:rPr sz="1400" b="1" i="1" spc="105" dirty="0">
                <a:latin typeface="Cambria"/>
                <a:cs typeface="Cambria"/>
              </a:rPr>
              <a:t>t</a:t>
            </a:r>
            <a:r>
              <a:rPr sz="1400" b="1" i="1" dirty="0">
                <a:latin typeface="Cambria"/>
                <a:cs typeface="Cambria"/>
              </a:rPr>
              <a:t> </a:t>
            </a:r>
            <a:r>
              <a:rPr sz="1400" b="1" i="1" spc="-145" dirty="0">
                <a:latin typeface="Cambria"/>
                <a:cs typeface="Cambria"/>
              </a:rPr>
              <a:t> </a:t>
            </a:r>
            <a:r>
              <a:rPr sz="1400" b="1" i="1" spc="145" dirty="0">
                <a:latin typeface="Cambria"/>
                <a:cs typeface="Cambria"/>
              </a:rPr>
              <a:t>may</a:t>
            </a:r>
            <a:r>
              <a:rPr sz="1400" b="1" i="1" dirty="0">
                <a:latin typeface="Cambria"/>
                <a:cs typeface="Cambria"/>
              </a:rPr>
              <a:t> </a:t>
            </a:r>
            <a:r>
              <a:rPr sz="1400" b="1" i="1" spc="-150" dirty="0">
                <a:latin typeface="Cambria"/>
                <a:cs typeface="Cambria"/>
              </a:rPr>
              <a:t> </a:t>
            </a:r>
            <a:r>
              <a:rPr sz="1400" b="1" i="1" spc="135" dirty="0">
                <a:latin typeface="Cambria"/>
                <a:cs typeface="Cambria"/>
              </a:rPr>
              <a:t>n</a:t>
            </a:r>
            <a:r>
              <a:rPr sz="1400" b="1" i="1" spc="110" dirty="0">
                <a:latin typeface="Cambria"/>
                <a:cs typeface="Cambria"/>
              </a:rPr>
              <a:t>o</a:t>
            </a:r>
            <a:r>
              <a:rPr sz="1400" b="1" i="1" spc="75" dirty="0">
                <a:latin typeface="Cambria"/>
                <a:cs typeface="Cambria"/>
              </a:rPr>
              <a:t>t</a:t>
            </a:r>
            <a:r>
              <a:rPr sz="1400" b="1" i="1" spc="150" dirty="0">
                <a:latin typeface="Cambria"/>
                <a:cs typeface="Cambria"/>
              </a:rPr>
              <a:t> </a:t>
            </a:r>
            <a:r>
              <a:rPr sz="1400" b="1" i="1" spc="65" dirty="0">
                <a:latin typeface="Cambria"/>
                <a:cs typeface="Cambria"/>
              </a:rPr>
              <a:t>b</a:t>
            </a:r>
            <a:r>
              <a:rPr sz="1400" b="1" i="1" spc="60" dirty="0">
                <a:latin typeface="Cambria"/>
                <a:cs typeface="Cambria"/>
              </a:rPr>
              <a:t>e</a:t>
            </a:r>
            <a:r>
              <a:rPr sz="1400" b="1" i="1" dirty="0">
                <a:latin typeface="Cambria"/>
                <a:cs typeface="Cambria"/>
              </a:rPr>
              <a:t> </a:t>
            </a:r>
            <a:r>
              <a:rPr sz="1400" b="1" i="1" spc="-135" dirty="0">
                <a:latin typeface="Cambria"/>
                <a:cs typeface="Cambria"/>
              </a:rPr>
              <a:t> </a:t>
            </a:r>
            <a:r>
              <a:rPr sz="1400" b="1" i="1" spc="135" dirty="0">
                <a:latin typeface="Cambria"/>
                <a:cs typeface="Cambria"/>
              </a:rPr>
              <a:t>un</a:t>
            </a:r>
            <a:r>
              <a:rPr sz="1400" b="1" i="1" spc="100" dirty="0">
                <a:latin typeface="Cambria"/>
                <a:cs typeface="Cambria"/>
              </a:rPr>
              <a:t>i</a:t>
            </a:r>
            <a:r>
              <a:rPr sz="1400" b="1" i="1" spc="80" dirty="0">
                <a:latin typeface="Cambria"/>
                <a:cs typeface="Cambria"/>
              </a:rPr>
              <a:t>q</a:t>
            </a:r>
            <a:r>
              <a:rPr sz="1400" b="1" i="1" spc="135" dirty="0">
                <a:latin typeface="Cambria"/>
                <a:cs typeface="Cambria"/>
              </a:rPr>
              <a:t>u</a:t>
            </a:r>
            <a:r>
              <a:rPr sz="1400" b="1" i="1" spc="85" dirty="0">
                <a:latin typeface="Cambria"/>
                <a:cs typeface="Cambria"/>
              </a:rPr>
              <a:t>e</a:t>
            </a:r>
            <a:r>
              <a:rPr sz="1400" b="1" i="1" spc="95" dirty="0">
                <a:latin typeface="Cambria"/>
                <a:cs typeface="Cambria"/>
              </a:rPr>
              <a:t>:</a:t>
            </a:r>
            <a:endParaRPr sz="1400">
              <a:latin typeface="Cambria"/>
              <a:cs typeface="Cambria"/>
            </a:endParaRPr>
          </a:p>
          <a:p>
            <a:pPr marL="12065" marR="5080" algn="ctr">
              <a:lnSpc>
                <a:spcPct val="100000"/>
              </a:lnSpc>
              <a:spcBef>
                <a:spcPts val="1175"/>
              </a:spcBef>
            </a:pPr>
            <a:r>
              <a:rPr sz="1400" i="1" spc="-130" dirty="0">
                <a:latin typeface="Georgia"/>
                <a:cs typeface="Georgia"/>
              </a:rPr>
              <a:t>I</a:t>
            </a:r>
            <a:r>
              <a:rPr sz="1400" i="1" spc="-35" dirty="0">
                <a:latin typeface="Georgia"/>
                <a:cs typeface="Georgia"/>
              </a:rPr>
              <a:t>t</a:t>
            </a:r>
            <a:r>
              <a:rPr sz="1400" i="1" spc="150" dirty="0">
                <a:latin typeface="Georgia"/>
                <a:cs typeface="Georgia"/>
              </a:rPr>
              <a:t>s</a:t>
            </a:r>
            <a:r>
              <a:rPr sz="1400" i="1" spc="125" dirty="0">
                <a:latin typeface="Georgia"/>
                <a:cs typeface="Georgia"/>
              </a:rPr>
              <a:t> </a:t>
            </a:r>
            <a:r>
              <a:rPr sz="1400" i="1" spc="10" dirty="0">
                <a:latin typeface="Georgia"/>
                <a:cs typeface="Georgia"/>
              </a:rPr>
              <a:t>po</a:t>
            </a:r>
            <a:r>
              <a:rPr sz="1400" i="1" spc="135" dirty="0">
                <a:latin typeface="Georgia"/>
                <a:cs typeface="Georgia"/>
              </a:rPr>
              <a:t>ss</a:t>
            </a:r>
            <a:r>
              <a:rPr sz="1400" i="1" spc="-50" dirty="0">
                <a:latin typeface="Georgia"/>
                <a:cs typeface="Georgia"/>
              </a:rPr>
              <a:t>i</a:t>
            </a:r>
            <a:r>
              <a:rPr sz="1400" i="1" spc="35" dirty="0">
                <a:latin typeface="Georgia"/>
                <a:cs typeface="Georgia"/>
              </a:rPr>
              <a:t>b</a:t>
            </a:r>
            <a:r>
              <a:rPr sz="1400" i="1" spc="5" dirty="0">
                <a:latin typeface="Georgia"/>
                <a:cs typeface="Georgia"/>
              </a:rPr>
              <a:t>l</a:t>
            </a:r>
            <a:r>
              <a:rPr sz="1400" i="1" spc="95" dirty="0">
                <a:latin typeface="Georgia"/>
                <a:cs typeface="Georgia"/>
              </a:rPr>
              <a:t>e</a:t>
            </a:r>
            <a:r>
              <a:rPr sz="1400" i="1" spc="100" dirty="0">
                <a:latin typeface="Georgia"/>
                <a:cs typeface="Georgia"/>
              </a:rPr>
              <a:t> 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80" dirty="0">
                <a:latin typeface="Georgia"/>
                <a:cs typeface="Georgia"/>
              </a:rPr>
              <a:t>h</a:t>
            </a:r>
            <a:r>
              <a:rPr sz="1400" i="1" spc="45" dirty="0">
                <a:latin typeface="Georgia"/>
                <a:cs typeface="Georgia"/>
              </a:rPr>
              <a:t>a</a:t>
            </a:r>
            <a:r>
              <a:rPr sz="1400" i="1" spc="-10" dirty="0">
                <a:latin typeface="Georgia"/>
                <a:cs typeface="Georgia"/>
              </a:rPr>
              <a:t>t</a:t>
            </a:r>
            <a:r>
              <a:rPr sz="1400" i="1" dirty="0">
                <a:latin typeface="Georgia"/>
                <a:cs typeface="Georgia"/>
              </a:rPr>
              <a:t>  </a:t>
            </a:r>
            <a:r>
              <a:rPr sz="1400" i="1" spc="-135" dirty="0">
                <a:latin typeface="Georgia"/>
                <a:cs typeface="Georgia"/>
              </a:rPr>
              <a:t> </a:t>
            </a:r>
            <a:r>
              <a:rPr sz="1400" i="1" spc="85" dirty="0">
                <a:latin typeface="Georgia"/>
                <a:cs typeface="Georgia"/>
              </a:rPr>
              <a:t>2 </a:t>
            </a:r>
            <a:r>
              <a:rPr sz="1400" i="1" spc="-30" dirty="0">
                <a:latin typeface="Georgia"/>
                <a:cs typeface="Georgia"/>
              </a:rPr>
              <a:t>m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65" dirty="0">
                <a:latin typeface="Georgia"/>
                <a:cs typeface="Georgia"/>
              </a:rPr>
              <a:t>u</a:t>
            </a:r>
            <a:r>
              <a:rPr sz="1400" i="1" spc="50" dirty="0">
                <a:latin typeface="Georgia"/>
                <a:cs typeface="Georgia"/>
              </a:rPr>
              <a:t>f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15" dirty="0">
                <a:latin typeface="Georgia"/>
                <a:cs typeface="Georgia"/>
              </a:rPr>
              <a:t>c</a:t>
            </a:r>
            <a:r>
              <a:rPr sz="1400" i="1" spc="-40" dirty="0">
                <a:latin typeface="Georgia"/>
                <a:cs typeface="Georgia"/>
              </a:rPr>
              <a:t>t</a:t>
            </a:r>
            <a:r>
              <a:rPr sz="1400" i="1" spc="65" dirty="0">
                <a:latin typeface="Georgia"/>
                <a:cs typeface="Georgia"/>
              </a:rPr>
              <a:t>u</a:t>
            </a:r>
            <a:r>
              <a:rPr sz="1400" i="1" spc="20" dirty="0">
                <a:latin typeface="Georgia"/>
                <a:cs typeface="Georgia"/>
              </a:rPr>
              <a:t>rers</a:t>
            </a:r>
            <a:r>
              <a:rPr sz="1400" i="1" spc="105" dirty="0">
                <a:latin typeface="Georgia"/>
                <a:cs typeface="Georgia"/>
              </a:rPr>
              <a:t> </a:t>
            </a:r>
            <a:r>
              <a:rPr sz="1400" i="1" spc="-25" dirty="0">
                <a:latin typeface="Georgia"/>
                <a:cs typeface="Georgia"/>
              </a:rPr>
              <a:t>m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55" dirty="0">
                <a:latin typeface="Georgia"/>
                <a:cs typeface="Georgia"/>
              </a:rPr>
              <a:t>y</a:t>
            </a:r>
            <a:r>
              <a:rPr sz="1400" i="1" spc="125" dirty="0">
                <a:latin typeface="Georgia"/>
                <a:cs typeface="Georgia"/>
              </a:rPr>
              <a:t> </a:t>
            </a:r>
            <a:r>
              <a:rPr sz="1400" i="1" spc="-25" dirty="0">
                <a:latin typeface="Georgia"/>
                <a:cs typeface="Georgia"/>
              </a:rPr>
              <a:t>m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100" dirty="0">
                <a:latin typeface="Georgia"/>
                <a:cs typeface="Georgia"/>
              </a:rPr>
              <a:t>k</a:t>
            </a:r>
            <a:r>
              <a:rPr sz="1400" i="1" spc="90" dirty="0">
                <a:latin typeface="Georgia"/>
                <a:cs typeface="Georgia"/>
              </a:rPr>
              <a:t>e</a:t>
            </a:r>
            <a:r>
              <a:rPr sz="1400" i="1" spc="120" dirty="0">
                <a:latin typeface="Georgia"/>
                <a:cs typeface="Georgia"/>
              </a:rPr>
              <a:t> </a:t>
            </a:r>
            <a:r>
              <a:rPr sz="1400" i="1" spc="65" dirty="0">
                <a:latin typeface="Georgia"/>
                <a:cs typeface="Georgia"/>
              </a:rPr>
              <a:t>a</a:t>
            </a:r>
            <a:r>
              <a:rPr sz="1400" i="1" spc="25" dirty="0">
                <a:latin typeface="Georgia"/>
                <a:cs typeface="Georgia"/>
              </a:rPr>
              <a:t> </a:t>
            </a:r>
            <a:r>
              <a:rPr sz="1400" i="1" spc="45" dirty="0">
                <a:latin typeface="Georgia"/>
                <a:cs typeface="Georgia"/>
              </a:rPr>
              <a:t>c</a:t>
            </a:r>
            <a:r>
              <a:rPr sz="1400" i="1" spc="20" dirty="0">
                <a:latin typeface="Georgia"/>
                <a:cs typeface="Georgia"/>
              </a:rPr>
              <a:t>a</a:t>
            </a:r>
            <a:r>
              <a:rPr sz="1400" i="1" spc="-85" dirty="0">
                <a:latin typeface="Georgia"/>
                <a:cs typeface="Georgia"/>
              </a:rPr>
              <a:t>r</a:t>
            </a:r>
            <a:r>
              <a:rPr sz="1400" i="1" spc="114" dirty="0">
                <a:latin typeface="Georgia"/>
                <a:cs typeface="Georgia"/>
              </a:rPr>
              <a:t> </a:t>
            </a:r>
            <a:r>
              <a:rPr sz="1400" i="1" spc="30" dirty="0">
                <a:latin typeface="Georgia"/>
                <a:cs typeface="Georgia"/>
              </a:rPr>
              <a:t>w</a:t>
            </a:r>
            <a:r>
              <a:rPr sz="1400" i="1" spc="-35" dirty="0">
                <a:latin typeface="Georgia"/>
                <a:cs typeface="Georgia"/>
              </a:rPr>
              <a:t>it</a:t>
            </a:r>
            <a:r>
              <a:rPr sz="1400" i="1" spc="80" dirty="0">
                <a:latin typeface="Georgia"/>
                <a:cs typeface="Georgia"/>
              </a:rPr>
              <a:t>h</a:t>
            </a:r>
            <a:r>
              <a:rPr sz="1400" i="1" spc="145" dirty="0">
                <a:latin typeface="Georgia"/>
                <a:cs typeface="Georgia"/>
              </a:rPr>
              <a:t> 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80" dirty="0">
                <a:latin typeface="Georgia"/>
                <a:cs typeface="Georgia"/>
              </a:rPr>
              <a:t>h</a:t>
            </a:r>
            <a:r>
              <a:rPr sz="1400" i="1" spc="95" dirty="0">
                <a:latin typeface="Georgia"/>
                <a:cs typeface="Georgia"/>
              </a:rPr>
              <a:t>e</a:t>
            </a:r>
            <a:r>
              <a:rPr sz="1400" i="1" spc="100" dirty="0">
                <a:latin typeface="Georgia"/>
                <a:cs typeface="Georgia"/>
              </a:rPr>
              <a:t> </a:t>
            </a:r>
            <a:r>
              <a:rPr sz="1400" i="1" spc="135" dirty="0">
                <a:latin typeface="Georgia"/>
                <a:cs typeface="Georgia"/>
              </a:rPr>
              <a:t>s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25" dirty="0">
                <a:latin typeface="Georgia"/>
                <a:cs typeface="Georgia"/>
              </a:rPr>
              <a:t>m</a:t>
            </a:r>
            <a:r>
              <a:rPr sz="1400" i="1" spc="95" dirty="0">
                <a:latin typeface="Georgia"/>
                <a:cs typeface="Georgia"/>
              </a:rPr>
              <a:t>e</a:t>
            </a:r>
            <a:r>
              <a:rPr sz="1400" i="1" spc="135" dirty="0">
                <a:latin typeface="Georgia"/>
                <a:cs typeface="Georgia"/>
              </a:rPr>
              <a:t> 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-25" dirty="0">
                <a:latin typeface="Georgia"/>
                <a:cs typeface="Georgia"/>
              </a:rPr>
              <a:t>m</a:t>
            </a:r>
            <a:r>
              <a:rPr sz="1400" i="1" spc="80" dirty="0">
                <a:latin typeface="Georgia"/>
                <a:cs typeface="Georgia"/>
              </a:rPr>
              <a:t>e</a:t>
            </a:r>
            <a:r>
              <a:rPr sz="1400" i="1" spc="50" dirty="0">
                <a:latin typeface="Georgia"/>
                <a:cs typeface="Georgia"/>
              </a:rPr>
              <a:t>.</a:t>
            </a:r>
            <a:r>
              <a:rPr sz="1400" i="1" dirty="0">
                <a:latin typeface="Georgia"/>
                <a:cs typeface="Georgia"/>
              </a:rPr>
              <a:t>  </a:t>
            </a:r>
            <a:r>
              <a:rPr sz="1400" i="1" spc="-140" dirty="0">
                <a:latin typeface="Georgia"/>
                <a:cs typeface="Georgia"/>
              </a:rPr>
              <a:t> </a:t>
            </a:r>
            <a:r>
              <a:rPr sz="1400" i="1" spc="-10" dirty="0">
                <a:latin typeface="Georgia"/>
                <a:cs typeface="Georgia"/>
              </a:rPr>
              <a:t>T</a:t>
            </a:r>
            <a:r>
              <a:rPr sz="1400" i="1" spc="80" dirty="0">
                <a:latin typeface="Georgia"/>
                <a:cs typeface="Georgia"/>
              </a:rPr>
              <a:t>h</a:t>
            </a:r>
            <a:r>
              <a:rPr sz="1400" i="1" spc="95" dirty="0">
                <a:latin typeface="Georgia"/>
                <a:cs typeface="Georgia"/>
              </a:rPr>
              <a:t>e</a:t>
            </a:r>
            <a:r>
              <a:rPr sz="1400" i="1" spc="65" dirty="0">
                <a:latin typeface="Georgia"/>
                <a:cs typeface="Georgia"/>
              </a:rPr>
              <a:t> </a:t>
            </a:r>
            <a:r>
              <a:rPr sz="1400" i="1" spc="-30" dirty="0">
                <a:latin typeface="Georgia"/>
                <a:cs typeface="Georgia"/>
              </a:rPr>
              <a:t>m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65" dirty="0">
                <a:latin typeface="Georgia"/>
                <a:cs typeface="Georgia"/>
              </a:rPr>
              <a:t>u</a:t>
            </a:r>
            <a:r>
              <a:rPr sz="1400" i="1" spc="40" dirty="0">
                <a:latin typeface="Georgia"/>
                <a:cs typeface="Georgia"/>
              </a:rPr>
              <a:t>f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15" dirty="0">
                <a:latin typeface="Georgia"/>
                <a:cs typeface="Georgia"/>
              </a:rPr>
              <a:t>c</a:t>
            </a:r>
            <a:r>
              <a:rPr sz="1400" i="1" spc="-40" dirty="0">
                <a:latin typeface="Georgia"/>
                <a:cs typeface="Georgia"/>
              </a:rPr>
              <a:t>t</a:t>
            </a:r>
            <a:r>
              <a:rPr sz="1400" i="1" spc="65" dirty="0">
                <a:latin typeface="Georgia"/>
                <a:cs typeface="Georgia"/>
              </a:rPr>
              <a:t>u</a:t>
            </a:r>
            <a:r>
              <a:rPr sz="1400" i="1" spc="-25" dirty="0">
                <a:latin typeface="Georgia"/>
                <a:cs typeface="Georgia"/>
              </a:rPr>
              <a:t>rer</a:t>
            </a:r>
            <a:r>
              <a:rPr sz="1400" i="1" spc="-15" dirty="0">
                <a:latin typeface="Georgia"/>
                <a:cs typeface="Georgia"/>
              </a:rPr>
              <a:t> 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40" dirty="0">
                <a:latin typeface="Georgia"/>
                <a:cs typeface="Georgia"/>
              </a:rPr>
              <a:t>n</a:t>
            </a:r>
            <a:r>
              <a:rPr sz="1400" i="1" spc="90" dirty="0">
                <a:latin typeface="Georgia"/>
                <a:cs typeface="Georgia"/>
              </a:rPr>
              <a:t>d </a:t>
            </a:r>
            <a:r>
              <a:rPr sz="1400" i="1" spc="-25" dirty="0">
                <a:latin typeface="Georgia"/>
                <a:cs typeface="Georgia"/>
              </a:rPr>
              <a:t>m</a:t>
            </a:r>
            <a:r>
              <a:rPr sz="1400" i="1" spc="45" dirty="0">
                <a:latin typeface="Georgia"/>
                <a:cs typeface="Georgia"/>
              </a:rPr>
              <a:t>odel</a:t>
            </a:r>
            <a:r>
              <a:rPr sz="1400" i="1" spc="90" dirty="0">
                <a:latin typeface="Georgia"/>
                <a:cs typeface="Georgia"/>
              </a:rPr>
              <a:t> 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30" dirty="0">
                <a:latin typeface="Georgia"/>
                <a:cs typeface="Georgia"/>
              </a:rPr>
              <a:t>og</a:t>
            </a:r>
            <a:r>
              <a:rPr sz="1400" i="1" spc="35" dirty="0">
                <a:latin typeface="Georgia"/>
                <a:cs typeface="Georgia"/>
              </a:rPr>
              <a:t>e</a:t>
            </a:r>
            <a:r>
              <a:rPr sz="1400" i="1" spc="-55" dirty="0">
                <a:latin typeface="Georgia"/>
                <a:cs typeface="Georgia"/>
              </a:rPr>
              <a:t>t</a:t>
            </a:r>
            <a:r>
              <a:rPr sz="1400" i="1" spc="80" dirty="0">
                <a:latin typeface="Georgia"/>
                <a:cs typeface="Georgia"/>
              </a:rPr>
              <a:t>h</a:t>
            </a:r>
            <a:r>
              <a:rPr sz="1400" i="1" dirty="0">
                <a:latin typeface="Georgia"/>
                <a:cs typeface="Georgia"/>
              </a:rPr>
              <a:t>e</a:t>
            </a:r>
            <a:r>
              <a:rPr sz="1400" i="1" spc="5" dirty="0">
                <a:latin typeface="Georgia"/>
                <a:cs typeface="Georgia"/>
              </a:rPr>
              <a:t>r</a:t>
            </a:r>
            <a:r>
              <a:rPr sz="1400" i="1" spc="114" dirty="0">
                <a:latin typeface="Georgia"/>
                <a:cs typeface="Georgia"/>
              </a:rPr>
              <a:t> </a:t>
            </a:r>
            <a:r>
              <a:rPr sz="1400" i="1" spc="-25" dirty="0">
                <a:latin typeface="Georgia"/>
                <a:cs typeface="Georgia"/>
              </a:rPr>
              <a:t>m</a:t>
            </a:r>
            <a:r>
              <a:rPr sz="1400" i="1" spc="30" dirty="0">
                <a:latin typeface="Georgia"/>
                <a:cs typeface="Georgia"/>
              </a:rPr>
              <a:t>a</a:t>
            </a:r>
            <a:r>
              <a:rPr sz="1400" i="1" spc="100" dirty="0">
                <a:latin typeface="Georgia"/>
                <a:cs typeface="Georgia"/>
              </a:rPr>
              <a:t>k</a:t>
            </a:r>
            <a:r>
              <a:rPr sz="1400" i="1" spc="90" dirty="0">
                <a:latin typeface="Georgia"/>
                <a:cs typeface="Georgia"/>
              </a:rPr>
              <a:t>e</a:t>
            </a:r>
            <a:r>
              <a:rPr sz="1400" i="1" spc="120" dirty="0">
                <a:latin typeface="Georgia"/>
                <a:cs typeface="Georgia"/>
              </a:rPr>
              <a:t> </a:t>
            </a:r>
            <a:r>
              <a:rPr sz="1400" i="1" spc="65" dirty="0">
                <a:latin typeface="Georgia"/>
                <a:cs typeface="Georgia"/>
              </a:rPr>
              <a:t>a</a:t>
            </a:r>
            <a:r>
              <a:rPr sz="1400" i="1" spc="85" dirty="0">
                <a:latin typeface="Georgia"/>
                <a:cs typeface="Georgia"/>
              </a:rPr>
              <a:t> </a:t>
            </a:r>
            <a:r>
              <a:rPr sz="1400" i="1" spc="95" dirty="0">
                <a:latin typeface="Georgia"/>
                <a:cs typeface="Georgia"/>
              </a:rPr>
              <a:t>ke</a:t>
            </a:r>
            <a:r>
              <a:rPr sz="1400" i="1" spc="40" dirty="0">
                <a:latin typeface="Georgia"/>
                <a:cs typeface="Georgia"/>
              </a:rPr>
              <a:t>y.</a:t>
            </a:r>
            <a:endParaRPr sz="1400">
              <a:latin typeface="Georgia"/>
              <a:cs typeface="Georg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64513" y="2419629"/>
          <a:ext cx="7556685" cy="184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130"/>
                <a:gridCol w="964183"/>
                <a:gridCol w="843610"/>
                <a:gridCol w="2284749"/>
                <a:gridCol w="590515"/>
                <a:gridCol w="477014"/>
                <a:gridCol w="848484"/>
              </a:tblGrid>
              <a:tr h="436092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CHASSIS</a:t>
                      </a:r>
                      <a:r>
                        <a:rPr sz="1100" b="1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NUM</a:t>
                      </a:r>
                      <a:r>
                        <a:rPr sz="1100" b="1" spc="-1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3BC1CC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b="1" spc="-5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100" b="1" spc="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b="1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b="1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-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TION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b="1" spc="-10" dirty="0">
                          <a:latin typeface="Verdana"/>
                          <a:cs typeface="Verdana"/>
                        </a:rPr>
                        <a:t>OD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EL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ID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3BC1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1652270" algn="l"/>
                          <a:tab pos="2440305" algn="l"/>
                        </a:tabLst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MI</a:t>
                      </a:r>
                      <a:r>
                        <a:rPr sz="1100" b="1" spc="-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EA</a:t>
                      </a:r>
                      <a:r>
                        <a:rPr sz="1100" b="1" spc="-1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	M</a:t>
                      </a:r>
                      <a:r>
                        <a:rPr sz="1100" b="1" spc="-10" dirty="0">
                          <a:latin typeface="Verdana"/>
                          <a:cs typeface="Verdana"/>
                        </a:rPr>
                        <a:t>OD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EL	MA</a:t>
                      </a:r>
                      <a:r>
                        <a:rPr sz="1100" b="1" spc="-5" dirty="0">
                          <a:latin typeface="Verdana"/>
                          <a:cs typeface="Verdana"/>
                        </a:rPr>
                        <a:t>NUFA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CT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1652270">
                        <a:lnSpc>
                          <a:spcPct val="100000"/>
                        </a:lnSpc>
                        <a:tabLst>
                          <a:tab pos="2440305" algn="l"/>
                        </a:tabLst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ID	-</a:t>
                      </a:r>
                      <a:r>
                        <a:rPr sz="1100" b="1" spc="-5" dirty="0">
                          <a:latin typeface="Verdana"/>
                          <a:cs typeface="Verdana"/>
                        </a:rPr>
                        <a:t>URE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b="1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ID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b="1" spc="-10" dirty="0">
                          <a:latin typeface="Verdana"/>
                          <a:cs typeface="Verdana"/>
                        </a:rPr>
                        <a:t>OD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28613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76365296745568432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62SYG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01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1652270" algn="l"/>
                          <a:tab pos="2440305" algn="l"/>
                        </a:tabLst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7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12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9	1	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14706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13847621837653275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61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G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01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1652270" algn="l"/>
                          <a:tab pos="2440305" algn="l"/>
                        </a:tabLst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10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73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2	2	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147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32178468273647327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N09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01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3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1652270" algn="l"/>
                          <a:tab pos="2440305" algn="l"/>
                        </a:tabLst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31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12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3	3	3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77023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71283459735474924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U52X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X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7401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4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1652270" algn="l"/>
                          <a:tab pos="2440305" algn="l"/>
                        </a:tabLst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104,12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3	4	4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8865" algn="l"/>
              </a:tabLst>
            </a:pPr>
            <a:r>
              <a:rPr sz="4000" spc="130" dirty="0"/>
              <a:t>3r</a:t>
            </a:r>
            <a:r>
              <a:rPr sz="4000" spc="155" dirty="0"/>
              <a:t>d</a:t>
            </a:r>
            <a:r>
              <a:rPr sz="4000" dirty="0"/>
              <a:t>	</a:t>
            </a:r>
            <a:r>
              <a:rPr sz="4000" spc="160" dirty="0"/>
              <a:t>No</a:t>
            </a:r>
            <a:r>
              <a:rPr sz="4000" spc="100" dirty="0"/>
              <a:t>r</a:t>
            </a:r>
            <a:r>
              <a:rPr sz="4000" spc="245" dirty="0"/>
              <a:t>mal</a:t>
            </a:r>
            <a:endParaRPr sz="4000"/>
          </a:p>
          <a:p>
            <a:pPr marL="12700">
              <a:lnSpc>
                <a:spcPct val="100000"/>
              </a:lnSpc>
              <a:tabLst>
                <a:tab pos="1586230" algn="l"/>
              </a:tabLst>
            </a:pPr>
            <a:r>
              <a:rPr sz="4000" spc="245" dirty="0"/>
              <a:t>Fo</a:t>
            </a:r>
            <a:r>
              <a:rPr sz="4000" spc="190" dirty="0"/>
              <a:t>r</a:t>
            </a:r>
            <a:r>
              <a:rPr sz="4000" spc="434" dirty="0"/>
              <a:t>m</a:t>
            </a:r>
            <a:r>
              <a:rPr sz="4000" dirty="0"/>
              <a:t>	</a:t>
            </a:r>
            <a:r>
              <a:rPr sz="4000" spc="275" dirty="0"/>
              <a:t>Example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185773" y="3578605"/>
            <a:ext cx="4209415" cy="0"/>
          </a:xfrm>
          <a:custGeom>
            <a:avLst/>
            <a:gdLst/>
            <a:ahLst/>
            <a:cxnLst/>
            <a:rect l="l" t="t" r="r" b="b"/>
            <a:pathLst>
              <a:path w="4209415">
                <a:moveTo>
                  <a:pt x="0" y="0"/>
                </a:moveTo>
                <a:lnTo>
                  <a:pt x="4208805" y="0"/>
                </a:lnTo>
              </a:path>
            </a:pathLst>
          </a:custGeom>
          <a:ln w="1270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5773" y="4150741"/>
            <a:ext cx="4209415" cy="0"/>
          </a:xfrm>
          <a:custGeom>
            <a:avLst/>
            <a:gdLst/>
            <a:ahLst/>
            <a:cxnLst/>
            <a:rect l="l" t="t" r="r" b="b"/>
            <a:pathLst>
              <a:path w="4209415">
                <a:moveTo>
                  <a:pt x="0" y="0"/>
                </a:moveTo>
                <a:lnTo>
                  <a:pt x="4208805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86602" y="2587904"/>
            <a:ext cx="788035" cy="436245"/>
          </a:xfrm>
          <a:custGeom>
            <a:avLst/>
            <a:gdLst/>
            <a:ahLst/>
            <a:cxnLst/>
            <a:rect l="l" t="t" r="r" b="b"/>
            <a:pathLst>
              <a:path w="788034" h="436244">
                <a:moveTo>
                  <a:pt x="0" y="436092"/>
                </a:moveTo>
                <a:lnTo>
                  <a:pt x="787603" y="436092"/>
                </a:lnTo>
                <a:lnTo>
                  <a:pt x="787603" y="0"/>
                </a:lnTo>
                <a:lnTo>
                  <a:pt x="0" y="0"/>
                </a:lnTo>
                <a:lnTo>
                  <a:pt x="0" y="436092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4129" y="2587904"/>
            <a:ext cx="1019810" cy="436245"/>
          </a:xfrm>
          <a:custGeom>
            <a:avLst/>
            <a:gdLst/>
            <a:ahLst/>
            <a:cxnLst/>
            <a:rect l="l" t="t" r="r" b="b"/>
            <a:pathLst>
              <a:path w="1019809" h="436244">
                <a:moveTo>
                  <a:pt x="0" y="436092"/>
                </a:moveTo>
                <a:lnTo>
                  <a:pt x="1019746" y="436092"/>
                </a:lnTo>
                <a:lnTo>
                  <a:pt x="1019746" y="0"/>
                </a:lnTo>
                <a:lnTo>
                  <a:pt x="0" y="0"/>
                </a:lnTo>
                <a:lnTo>
                  <a:pt x="0" y="436092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86602" y="3023997"/>
            <a:ext cx="2651125" cy="0"/>
          </a:xfrm>
          <a:custGeom>
            <a:avLst/>
            <a:gdLst/>
            <a:ahLst/>
            <a:cxnLst/>
            <a:rect l="l" t="t" r="r" b="b"/>
            <a:pathLst>
              <a:path w="2651125">
                <a:moveTo>
                  <a:pt x="0" y="0"/>
                </a:moveTo>
                <a:lnTo>
                  <a:pt x="2650871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86602" y="3561715"/>
            <a:ext cx="2651125" cy="0"/>
          </a:xfrm>
          <a:custGeom>
            <a:avLst/>
            <a:gdLst/>
            <a:ahLst/>
            <a:cxnLst/>
            <a:rect l="l" t="t" r="r" b="b"/>
            <a:pathLst>
              <a:path w="2651125">
                <a:moveTo>
                  <a:pt x="0" y="0"/>
                </a:moveTo>
                <a:lnTo>
                  <a:pt x="2650871" y="0"/>
                </a:lnTo>
              </a:path>
            </a:pathLst>
          </a:custGeom>
          <a:ln w="1270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761" y="5873750"/>
            <a:ext cx="3686810" cy="0"/>
          </a:xfrm>
          <a:custGeom>
            <a:avLst/>
            <a:gdLst/>
            <a:ahLst/>
            <a:cxnLst/>
            <a:rect l="l" t="t" r="r" b="b"/>
            <a:pathLst>
              <a:path w="3686809">
                <a:moveTo>
                  <a:pt x="0" y="0"/>
                </a:moveTo>
                <a:lnTo>
                  <a:pt x="3686556" y="0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85</a:t>
            </a:fld>
            <a:endParaRPr spc="85" dirty="0"/>
          </a:p>
        </p:txBody>
      </p:sp>
      <p:sp>
        <p:nvSpPr>
          <p:cNvPr id="12" name="object 12"/>
          <p:cNvSpPr txBox="1"/>
          <p:nvPr/>
        </p:nvSpPr>
        <p:spPr>
          <a:xfrm>
            <a:off x="2720085" y="6359956"/>
            <a:ext cx="5185410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u="heavy" spc="-120" dirty="0">
                <a:solidFill>
                  <a:srgbClr val="D11F2E"/>
                </a:solidFill>
                <a:latin typeface="Verdana"/>
                <a:cs typeface="Verdana"/>
              </a:rPr>
              <a:t>W</a:t>
            </a:r>
            <a:r>
              <a:rPr sz="2400" u="heavy" spc="12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2400" u="heavy" spc="-14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15" dirty="0">
                <a:solidFill>
                  <a:srgbClr val="D11F2E"/>
                </a:solidFill>
                <a:latin typeface="Verdana"/>
                <a:cs typeface="Verdana"/>
              </a:rPr>
              <a:t>ha</a:t>
            </a:r>
            <a:r>
              <a:rPr sz="2400" u="heavy" spc="40" dirty="0">
                <a:solidFill>
                  <a:srgbClr val="D11F2E"/>
                </a:solidFill>
                <a:latin typeface="Verdana"/>
                <a:cs typeface="Verdana"/>
              </a:rPr>
              <a:t>v</a:t>
            </a:r>
            <a:r>
              <a:rPr sz="2400" u="heavy" spc="12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2400" u="heavy" spc="-22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25" dirty="0">
                <a:solidFill>
                  <a:srgbClr val="D11F2E"/>
                </a:solidFill>
                <a:latin typeface="Verdana"/>
                <a:cs typeface="Verdana"/>
              </a:rPr>
              <a:t>no</a:t>
            </a:r>
            <a:r>
              <a:rPr sz="2400" u="heavy" spc="30" dirty="0">
                <a:solidFill>
                  <a:srgbClr val="D11F2E"/>
                </a:solidFill>
                <a:latin typeface="Verdana"/>
                <a:cs typeface="Verdana"/>
              </a:rPr>
              <a:t>w</a:t>
            </a:r>
            <a:r>
              <a:rPr sz="2400" u="heavy" spc="-18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35" dirty="0">
                <a:solidFill>
                  <a:srgbClr val="D11F2E"/>
                </a:solidFill>
                <a:latin typeface="Verdana"/>
                <a:cs typeface="Verdana"/>
              </a:rPr>
              <a:t>pu</a:t>
            </a:r>
            <a:r>
              <a:rPr sz="2400" u="heavy" spc="-1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2400" u="heavy" spc="-1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114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2400" u="heavy" spc="-65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2400" u="heavy" spc="-30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2400" u="heavy" spc="-1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65" dirty="0">
                <a:solidFill>
                  <a:srgbClr val="D11F2E"/>
                </a:solidFill>
                <a:latin typeface="Verdana"/>
                <a:cs typeface="Verdana"/>
              </a:rPr>
              <a:t>car</a:t>
            </a:r>
            <a:r>
              <a:rPr sz="2400" u="heavy" spc="-320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2400" u="heavy" spc="-1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-16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2400" u="heavy" spc="-95" dirty="0">
                <a:solidFill>
                  <a:srgbClr val="D11F2E"/>
                </a:solidFill>
                <a:latin typeface="Verdana"/>
                <a:cs typeface="Verdana"/>
              </a:rPr>
              <a:t>nt</a:t>
            </a:r>
            <a:r>
              <a:rPr sz="2400" u="heavy" spc="110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2400" u="heavy" spc="-22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-150" dirty="0">
                <a:solidFill>
                  <a:srgbClr val="D11F2E"/>
                </a:solidFill>
                <a:latin typeface="Verdana"/>
                <a:cs typeface="Verdana"/>
              </a:rPr>
              <a:t>3NF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05754" y="1044448"/>
            <a:ext cx="4015104" cy="86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75" dirty="0">
                <a:latin typeface="Verdana"/>
                <a:cs typeface="Verdana"/>
              </a:rPr>
              <a:t>3</a:t>
            </a:r>
            <a:r>
              <a:rPr sz="1400" b="1" spc="-114" dirty="0">
                <a:latin typeface="Verdana"/>
                <a:cs typeface="Verdana"/>
              </a:rPr>
              <a:t>N</a:t>
            </a:r>
            <a:r>
              <a:rPr sz="1400" b="1" spc="-235" dirty="0">
                <a:latin typeface="Verdana"/>
                <a:cs typeface="Verdana"/>
              </a:rPr>
              <a:t>F</a:t>
            </a:r>
            <a:r>
              <a:rPr sz="1400" b="1" spc="-50" dirty="0">
                <a:latin typeface="Verdana"/>
                <a:cs typeface="Verdana"/>
              </a:rPr>
              <a:t> </a:t>
            </a:r>
            <a:r>
              <a:rPr sz="1400" b="1" spc="-150" dirty="0">
                <a:latin typeface="Verdana"/>
                <a:cs typeface="Verdana"/>
              </a:rPr>
              <a:t>D</a:t>
            </a:r>
            <a:r>
              <a:rPr sz="1400" b="1" spc="-190" dirty="0">
                <a:latin typeface="Verdana"/>
                <a:cs typeface="Verdana"/>
              </a:rPr>
              <a:t>E</a:t>
            </a:r>
            <a:r>
              <a:rPr sz="1400" b="1" spc="-204" dirty="0">
                <a:latin typeface="Verdana"/>
                <a:cs typeface="Verdana"/>
              </a:rPr>
              <a:t>F</a:t>
            </a:r>
            <a:r>
              <a:rPr sz="1400" b="1" spc="-350" dirty="0">
                <a:latin typeface="Verdana"/>
                <a:cs typeface="Verdana"/>
              </a:rPr>
              <a:t>I</a:t>
            </a:r>
            <a:r>
              <a:rPr sz="1400" b="1" spc="-125" dirty="0">
                <a:latin typeface="Verdana"/>
                <a:cs typeface="Verdana"/>
              </a:rPr>
              <a:t>N</a:t>
            </a:r>
            <a:r>
              <a:rPr sz="1400" b="1" spc="-350" dirty="0">
                <a:latin typeface="Verdana"/>
                <a:cs typeface="Verdana"/>
              </a:rPr>
              <a:t>ITI</a:t>
            </a:r>
            <a:r>
              <a:rPr sz="1400" b="1" spc="0" dirty="0">
                <a:latin typeface="Verdana"/>
                <a:cs typeface="Verdana"/>
              </a:rPr>
              <a:t>O</a:t>
            </a:r>
            <a:r>
              <a:rPr sz="1400" b="1" spc="-125" dirty="0">
                <a:latin typeface="Verdana"/>
                <a:cs typeface="Verdana"/>
              </a:rPr>
              <a:t>N</a:t>
            </a:r>
            <a:r>
              <a:rPr sz="1400" b="1" spc="-170" dirty="0"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110" dirty="0">
                <a:solidFill>
                  <a:srgbClr val="D11F2E"/>
                </a:solidFill>
                <a:latin typeface="Verdana"/>
                <a:cs typeface="Verdana"/>
              </a:rPr>
              <a:t>C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5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7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37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B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5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45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100" dirty="0">
                <a:solidFill>
                  <a:srgbClr val="D11F2E"/>
                </a:solidFill>
                <a:latin typeface="Verdana"/>
                <a:cs typeface="Verdana"/>
              </a:rPr>
              <a:t>C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26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37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6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85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6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19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8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37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8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400" b="1" spc="-200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185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8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9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55" dirty="0">
                <a:solidFill>
                  <a:srgbClr val="D11F2E"/>
                </a:solidFill>
                <a:latin typeface="Verdana"/>
                <a:cs typeface="Verdana"/>
              </a:rPr>
              <a:t>-</a:t>
            </a:r>
            <a:r>
              <a:rPr sz="1400" b="1" spc="-185" dirty="0">
                <a:solidFill>
                  <a:srgbClr val="D11F2E"/>
                </a:solidFill>
                <a:latin typeface="Verdana"/>
                <a:cs typeface="Verdana"/>
              </a:rPr>
              <a:t>K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16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TT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BU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21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85773" y="2587904"/>
          <a:ext cx="7556583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130"/>
                <a:gridCol w="964209"/>
                <a:gridCol w="843610"/>
                <a:gridCol w="2284526"/>
                <a:gridCol w="590674"/>
                <a:gridCol w="476950"/>
                <a:gridCol w="848484"/>
              </a:tblGrid>
              <a:tr h="436092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b="1" spc="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ASSIS</a:t>
                      </a:r>
                      <a:r>
                        <a:rPr sz="1100" b="1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NUMBER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3BC1CC"/>
                    </a:solidFill>
                  </a:tcPr>
                </a:tc>
                <a:tc>
                  <a:txBody>
                    <a:bodyPr/>
                    <a:lstStyle/>
                    <a:p>
                      <a:pPr marL="107314" marR="1619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EGIST</a:t>
                      </a:r>
                      <a:r>
                        <a:rPr sz="1100" b="1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A- TION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 marR="25209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MO</a:t>
                      </a:r>
                      <a:r>
                        <a:rPr sz="1100" b="1" spc="-1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EL ID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3BC1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652270" marR="140970" indent="-1544955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1652270" algn="l"/>
                          <a:tab pos="2440305" algn="l"/>
                        </a:tabLst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MI</a:t>
                      </a:r>
                      <a:r>
                        <a:rPr sz="1100" b="1" spc="-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EAGE	MO</a:t>
                      </a:r>
                      <a:r>
                        <a:rPr sz="1100" b="1" spc="-1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EL	MANUFACT ID	-</a:t>
                      </a:r>
                      <a:r>
                        <a:rPr sz="1100" b="1" spc="-5" dirty="0">
                          <a:latin typeface="Verdana"/>
                          <a:cs typeface="Verdana"/>
                        </a:rPr>
                        <a:t>URE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b="1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ID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MO</a:t>
                      </a:r>
                      <a:r>
                        <a:rPr sz="1100" b="1" spc="-1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268477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76365296745568432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62SYG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01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1652270" algn="l"/>
                          <a:tab pos="2440305" algn="l"/>
                        </a:tabLst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7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12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9	1	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7768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13847621837653275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61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G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7401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1652270" algn="l"/>
                          <a:tab pos="2440305" algn="l"/>
                        </a:tabLst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10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73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2	2	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  <a:tr h="260794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32178468273647327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N09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01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3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50"/>
                        </a:spcBef>
                        <a:tabLst>
                          <a:tab pos="1652270" algn="l"/>
                          <a:tab pos="2440305" algn="l"/>
                        </a:tabLst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31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12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3	</a:t>
                      </a:r>
                      <a:r>
                        <a:rPr sz="1650" baseline="7575" dirty="0">
                          <a:latin typeface="Verdana"/>
                          <a:cs typeface="Verdana"/>
                        </a:rPr>
                        <a:t>3	3</a:t>
                      </a:r>
                      <a:endParaRPr sz="1650" baseline="7575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50" baseline="7575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50" baseline="7575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33655"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  <a:tr h="235712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71283459735474924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2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U52X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X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7401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4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1652270" algn="l"/>
                          <a:tab pos="2440305" algn="l"/>
                        </a:tabLst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104,12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3	</a:t>
                      </a:r>
                      <a:r>
                        <a:rPr sz="1650" baseline="12626" dirty="0">
                          <a:latin typeface="Verdana"/>
                          <a:cs typeface="Verdana"/>
                        </a:rPr>
                        <a:t>4	4</a:t>
                      </a:r>
                      <a:endParaRPr sz="1650" baseline="12626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50" baseline="12626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50" baseline="12626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096761" y="4363872"/>
          <a:ext cx="3686554" cy="1585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586"/>
                <a:gridCol w="1057871"/>
                <a:gridCol w="1592097"/>
              </a:tblGrid>
              <a:tr h="436092">
                <a:tc>
                  <a:txBody>
                    <a:bodyPr/>
                    <a:lstStyle/>
                    <a:p>
                      <a:pPr marL="107314" marR="984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MANUFAC</a:t>
                      </a:r>
                      <a:r>
                        <a:rPr sz="1100" b="1" spc="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- </a:t>
                      </a:r>
                      <a:r>
                        <a:rPr sz="1100" b="1" spc="-5" dirty="0">
                          <a:latin typeface="Verdana"/>
                          <a:cs typeface="Verdana"/>
                        </a:rPr>
                        <a:t>URE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b="1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ID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3BC1CC"/>
                    </a:solidFill>
                  </a:tcPr>
                </a:tc>
                <a:tc>
                  <a:txBody>
                    <a:bodyPr/>
                    <a:lstStyle/>
                    <a:p>
                      <a:pPr marL="107950" marR="11938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MANUFAC</a:t>
                      </a:r>
                      <a:r>
                        <a:rPr sz="1100" b="1" spc="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- </a:t>
                      </a:r>
                      <a:r>
                        <a:rPr sz="1100" b="1" spc="-5" dirty="0">
                          <a:latin typeface="Verdana"/>
                          <a:cs typeface="Verdana"/>
                        </a:rPr>
                        <a:t>URE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b="1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NAME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b="1" dirty="0">
                          <a:latin typeface="Verdana"/>
                          <a:cs typeface="Verdana"/>
                        </a:rPr>
                        <a:t>CONTACT</a:t>
                      </a:r>
                      <a:r>
                        <a:rPr sz="1100" b="1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b="1" dirty="0">
                          <a:latin typeface="Verdana"/>
                          <a:cs typeface="Verdana"/>
                        </a:rPr>
                        <a:t>EMAIL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68350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Lexus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  <a:hlinkClick r:id="rId2"/>
                        </a:rPr>
                        <a:t>hit</a:t>
                      </a:r>
                      <a:r>
                        <a:rPr sz="1100" spc="-10" dirty="0">
                          <a:latin typeface="Verdana"/>
                          <a:cs typeface="Verdana"/>
                          <a:hlinkClick r:id="rId2"/>
                        </a:rPr>
                        <a:t>o</a:t>
                      </a:r>
                      <a:r>
                        <a:rPr sz="1100" dirty="0">
                          <a:latin typeface="Verdana"/>
                          <a:cs typeface="Verdana"/>
                          <a:hlinkClick r:id="rId2"/>
                        </a:rPr>
                        <a:t>r</a:t>
                      </a:r>
                      <a:r>
                        <a:rPr sz="1100" spc="5" dirty="0">
                          <a:latin typeface="Verdana"/>
                          <a:cs typeface="Verdana"/>
                          <a:hlinkClick r:id="rId2"/>
                        </a:rPr>
                        <a:t>i</a:t>
                      </a:r>
                      <a:r>
                        <a:rPr sz="1100" spc="-5" dirty="0">
                          <a:latin typeface="Verdana"/>
                          <a:cs typeface="Verdana"/>
                          <a:hlinkClick r:id="rId2"/>
                        </a:rPr>
                        <a:t>@</a:t>
                      </a:r>
                      <a:r>
                        <a:rPr sz="1100" spc="5" dirty="0">
                          <a:latin typeface="Verdana"/>
                          <a:cs typeface="Verdana"/>
                          <a:hlinkClick r:id="rId2"/>
                        </a:rPr>
                        <a:t>l</a:t>
                      </a:r>
                      <a:r>
                        <a:rPr sz="1100" dirty="0">
                          <a:latin typeface="Verdana"/>
                          <a:cs typeface="Verdana"/>
                          <a:hlinkClick r:id="rId2"/>
                        </a:rPr>
                        <a:t>exu</a:t>
                      </a:r>
                      <a:r>
                        <a:rPr sz="1100" spc="-15" dirty="0">
                          <a:latin typeface="Verdana"/>
                          <a:cs typeface="Verdana"/>
                          <a:hlinkClick r:id="rId2"/>
                        </a:rPr>
                        <a:t>s</a:t>
                      </a:r>
                      <a:r>
                        <a:rPr sz="1100" spc="-10" dirty="0">
                          <a:latin typeface="Verdana"/>
                          <a:cs typeface="Verdana"/>
                          <a:hlinkClick r:id="rId2"/>
                        </a:rPr>
                        <a:t>.</a:t>
                      </a:r>
                      <a:r>
                        <a:rPr sz="1100" dirty="0">
                          <a:latin typeface="Verdana"/>
                          <a:cs typeface="Verdana"/>
                          <a:hlinkClick r:id="rId2"/>
                        </a:rPr>
                        <a:t>jp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68478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3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udi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  <a:hlinkClick r:id="rId3"/>
                        </a:rPr>
                        <a:t>hans@</a:t>
                      </a:r>
                      <a:r>
                        <a:rPr sz="1100" spc="-5" dirty="0">
                          <a:latin typeface="Verdana"/>
                          <a:cs typeface="Verdana"/>
                          <a:hlinkClick r:id="rId3"/>
                        </a:rPr>
                        <a:t>aud</a:t>
                      </a:r>
                      <a:r>
                        <a:rPr sz="1100" spc="5" dirty="0">
                          <a:latin typeface="Verdana"/>
                          <a:cs typeface="Verdana"/>
                          <a:hlinkClick r:id="rId3"/>
                        </a:rPr>
                        <a:t>i</a:t>
                      </a:r>
                      <a:r>
                        <a:rPr sz="1100" spc="-10" dirty="0">
                          <a:latin typeface="Verdana"/>
                          <a:cs typeface="Verdana"/>
                          <a:hlinkClick r:id="rId3"/>
                        </a:rPr>
                        <a:t>.</a:t>
                      </a:r>
                      <a:r>
                        <a:rPr sz="1100" spc="-15" dirty="0">
                          <a:latin typeface="Verdana"/>
                          <a:cs typeface="Verdana"/>
                          <a:hlinkClick r:id="rId3"/>
                        </a:rPr>
                        <a:t>d</a:t>
                      </a:r>
                      <a:r>
                        <a:rPr sz="1100" dirty="0">
                          <a:latin typeface="Verdana"/>
                          <a:cs typeface="Verdana"/>
                          <a:hlinkClick r:id="rId3"/>
                        </a:rPr>
                        <a:t>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68477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3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BM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W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100" spc="-10" dirty="0">
                          <a:latin typeface="Verdana"/>
                          <a:cs typeface="Verdana"/>
                          <a:hlinkClick r:id="rId4"/>
                        </a:rPr>
                        <a:t>w</a:t>
                      </a:r>
                      <a:r>
                        <a:rPr sz="1100" dirty="0">
                          <a:latin typeface="Verdana"/>
                          <a:cs typeface="Verdana"/>
                          <a:hlinkClick r:id="rId4"/>
                        </a:rPr>
                        <a:t>oflgang@</a:t>
                      </a:r>
                      <a:r>
                        <a:rPr sz="1100" spc="-5" dirty="0">
                          <a:latin typeface="Verdana"/>
                          <a:cs typeface="Verdana"/>
                          <a:hlinkClick r:id="rId4"/>
                        </a:rPr>
                        <a:t>bm</a:t>
                      </a:r>
                      <a:r>
                        <a:rPr sz="1100" spc="-10" dirty="0">
                          <a:latin typeface="Verdana"/>
                          <a:cs typeface="Verdana"/>
                          <a:hlinkClick r:id="rId4"/>
                        </a:rPr>
                        <a:t>w.</a:t>
                      </a:r>
                      <a:r>
                        <a:rPr sz="1100" dirty="0">
                          <a:latin typeface="Verdana"/>
                          <a:cs typeface="Verdana"/>
                          <a:hlinkClick r:id="rId4"/>
                        </a:rPr>
                        <a:t>de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  <a:tr h="277404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4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Ford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  <a:hlinkClick r:id="rId5"/>
                        </a:rPr>
                        <a:t>d</a:t>
                      </a:r>
                      <a:r>
                        <a:rPr sz="1100" spc="-10" dirty="0">
                          <a:latin typeface="Verdana"/>
                          <a:cs typeface="Verdana"/>
                          <a:hlinkClick r:id="rId5"/>
                        </a:rPr>
                        <a:t>w</a:t>
                      </a:r>
                      <a:r>
                        <a:rPr sz="1100" spc="-5" dirty="0">
                          <a:latin typeface="Verdana"/>
                          <a:cs typeface="Verdana"/>
                          <a:hlinkClick r:id="rId5"/>
                        </a:rPr>
                        <a:t>ane</a:t>
                      </a:r>
                      <a:r>
                        <a:rPr sz="1100" dirty="0">
                          <a:latin typeface="Verdana"/>
                          <a:cs typeface="Verdana"/>
                          <a:hlinkClick r:id="rId5"/>
                        </a:rPr>
                        <a:t>@ford</a:t>
                      </a:r>
                      <a:r>
                        <a:rPr sz="1100" spc="-5" dirty="0">
                          <a:latin typeface="Verdana"/>
                          <a:cs typeface="Verdana"/>
                          <a:hlinkClick r:id="rId5"/>
                        </a:rPr>
                        <a:t>.</a:t>
                      </a:r>
                      <a:r>
                        <a:rPr sz="1100" spc="-10" dirty="0">
                          <a:latin typeface="Verdana"/>
                          <a:cs typeface="Verdana"/>
                          <a:hlinkClick r:id="rId5"/>
                        </a:rPr>
                        <a:t>c</a:t>
                      </a:r>
                      <a:r>
                        <a:rPr sz="1100" dirty="0">
                          <a:latin typeface="Verdana"/>
                          <a:cs typeface="Verdana"/>
                          <a:hlinkClick r:id="rId5"/>
                        </a:rPr>
                        <a:t>om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7E7E7E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465" y="336295"/>
            <a:ext cx="6443345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02710" algn="l"/>
              </a:tabLst>
            </a:pPr>
            <a:r>
              <a:rPr sz="4000" spc="155" dirty="0"/>
              <a:t>No</a:t>
            </a:r>
            <a:r>
              <a:rPr sz="4000" spc="100" dirty="0"/>
              <a:t>r</a:t>
            </a:r>
            <a:r>
              <a:rPr sz="4000" spc="225" dirty="0"/>
              <a:t>malisati</a:t>
            </a:r>
            <a:r>
              <a:rPr sz="4000" spc="260" dirty="0"/>
              <a:t>o</a:t>
            </a:r>
            <a:r>
              <a:rPr sz="4000" spc="300" dirty="0"/>
              <a:t>n</a:t>
            </a:r>
            <a:r>
              <a:rPr sz="4000" dirty="0"/>
              <a:t>	</a:t>
            </a:r>
            <a:r>
              <a:rPr sz="4000" spc="310" dirty="0"/>
              <a:t>Summary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17804" y="1662684"/>
            <a:ext cx="2682240" cy="0"/>
          </a:xfrm>
          <a:custGeom>
            <a:avLst/>
            <a:gdLst/>
            <a:ahLst/>
            <a:cxnLst/>
            <a:rect l="l" t="t" r="r" b="b"/>
            <a:pathLst>
              <a:path w="2682240">
                <a:moveTo>
                  <a:pt x="0" y="0"/>
                </a:moveTo>
                <a:lnTo>
                  <a:pt x="2682240" y="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2183" y="1226820"/>
            <a:ext cx="539750" cy="280670"/>
          </a:xfrm>
          <a:custGeom>
            <a:avLst/>
            <a:gdLst/>
            <a:ahLst/>
            <a:cxnLst/>
            <a:rect l="l" t="t" r="r" b="b"/>
            <a:pathLst>
              <a:path w="539750" h="280669">
                <a:moveTo>
                  <a:pt x="0" y="280415"/>
                </a:moveTo>
                <a:lnTo>
                  <a:pt x="539496" y="280415"/>
                </a:lnTo>
                <a:lnTo>
                  <a:pt x="539496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5239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98776" y="1229868"/>
            <a:ext cx="541020" cy="280670"/>
          </a:xfrm>
          <a:custGeom>
            <a:avLst/>
            <a:gdLst/>
            <a:ahLst/>
            <a:cxnLst/>
            <a:rect l="l" t="t" r="r" b="b"/>
            <a:pathLst>
              <a:path w="541019" h="280669">
                <a:moveTo>
                  <a:pt x="0" y="280415"/>
                </a:moveTo>
                <a:lnTo>
                  <a:pt x="541019" y="280415"/>
                </a:lnTo>
                <a:lnTo>
                  <a:pt x="541019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5239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11679" y="1367028"/>
            <a:ext cx="387350" cy="3175"/>
          </a:xfrm>
          <a:custGeom>
            <a:avLst/>
            <a:gdLst/>
            <a:ahLst/>
            <a:cxnLst/>
            <a:rect l="l" t="t" r="r" b="b"/>
            <a:pathLst>
              <a:path w="387350" h="3175">
                <a:moveTo>
                  <a:pt x="0" y="0"/>
                </a:moveTo>
                <a:lnTo>
                  <a:pt x="387350" y="3175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1907" y="1277112"/>
            <a:ext cx="76200" cy="82550"/>
          </a:xfrm>
          <a:custGeom>
            <a:avLst/>
            <a:gdLst/>
            <a:ahLst/>
            <a:cxnLst/>
            <a:rect l="l" t="t" r="r" b="b"/>
            <a:pathLst>
              <a:path w="76200" h="82550">
                <a:moveTo>
                  <a:pt x="0" y="82296"/>
                </a:moveTo>
                <a:lnTo>
                  <a:pt x="76200" y="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1907" y="1374648"/>
            <a:ext cx="76200" cy="82550"/>
          </a:xfrm>
          <a:custGeom>
            <a:avLst/>
            <a:gdLst/>
            <a:ahLst/>
            <a:cxnLst/>
            <a:rect l="l" t="t" r="r" b="b"/>
            <a:pathLst>
              <a:path w="76200" h="82550">
                <a:moveTo>
                  <a:pt x="0" y="0"/>
                </a:moveTo>
                <a:lnTo>
                  <a:pt x="76200" y="82295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08632" y="1278636"/>
            <a:ext cx="76200" cy="82550"/>
          </a:xfrm>
          <a:custGeom>
            <a:avLst/>
            <a:gdLst/>
            <a:ahLst/>
            <a:cxnLst/>
            <a:rect l="l" t="t" r="r" b="b"/>
            <a:pathLst>
              <a:path w="76200" h="82550">
                <a:moveTo>
                  <a:pt x="76200" y="82295"/>
                </a:moveTo>
                <a:lnTo>
                  <a:pt x="0" y="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08632" y="1376172"/>
            <a:ext cx="76200" cy="82550"/>
          </a:xfrm>
          <a:custGeom>
            <a:avLst/>
            <a:gdLst/>
            <a:ahLst/>
            <a:cxnLst/>
            <a:rect l="l" t="t" r="r" b="b"/>
            <a:pathLst>
              <a:path w="76200" h="82550">
                <a:moveTo>
                  <a:pt x="76200" y="0"/>
                </a:moveTo>
                <a:lnTo>
                  <a:pt x="0" y="82295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2711" y="1270254"/>
            <a:ext cx="38417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0" dirty="0">
                <a:solidFill>
                  <a:srgbClr val="00253D"/>
                </a:solidFill>
                <a:latin typeface="Cambria"/>
                <a:cs typeface="Cambria"/>
              </a:rPr>
              <a:t>0</a:t>
            </a:r>
            <a:r>
              <a:rPr sz="1400" spc="120" dirty="0">
                <a:solidFill>
                  <a:srgbClr val="00253D"/>
                </a:solidFill>
                <a:latin typeface="Cambria"/>
                <a:cs typeface="Cambria"/>
              </a:rPr>
              <a:t>NF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8659" y="2747772"/>
            <a:ext cx="2689860" cy="0"/>
          </a:xfrm>
          <a:custGeom>
            <a:avLst/>
            <a:gdLst/>
            <a:ahLst/>
            <a:cxnLst/>
            <a:rect l="l" t="t" r="r" b="b"/>
            <a:pathLst>
              <a:path w="2689860">
                <a:moveTo>
                  <a:pt x="0" y="0"/>
                </a:moveTo>
                <a:lnTo>
                  <a:pt x="2689860" y="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0116" y="1842516"/>
            <a:ext cx="539750" cy="280670"/>
          </a:xfrm>
          <a:custGeom>
            <a:avLst/>
            <a:gdLst/>
            <a:ahLst/>
            <a:cxnLst/>
            <a:rect l="l" t="t" r="r" b="b"/>
            <a:pathLst>
              <a:path w="539750" h="280669">
                <a:moveTo>
                  <a:pt x="0" y="280415"/>
                </a:moveTo>
                <a:lnTo>
                  <a:pt x="539495" y="280415"/>
                </a:lnTo>
                <a:lnTo>
                  <a:pt x="539495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26207" y="1836420"/>
            <a:ext cx="539750" cy="280670"/>
          </a:xfrm>
          <a:custGeom>
            <a:avLst/>
            <a:gdLst/>
            <a:ahLst/>
            <a:cxnLst/>
            <a:rect l="l" t="t" r="r" b="b"/>
            <a:pathLst>
              <a:path w="539750" h="280669">
                <a:moveTo>
                  <a:pt x="0" y="280415"/>
                </a:moveTo>
                <a:lnTo>
                  <a:pt x="539495" y="280415"/>
                </a:lnTo>
                <a:lnTo>
                  <a:pt x="539495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68067" y="2293620"/>
            <a:ext cx="539750" cy="280670"/>
          </a:xfrm>
          <a:custGeom>
            <a:avLst/>
            <a:gdLst/>
            <a:ahLst/>
            <a:cxnLst/>
            <a:rect l="l" t="t" r="r" b="b"/>
            <a:pathLst>
              <a:path w="539750" h="280669">
                <a:moveTo>
                  <a:pt x="0" y="280415"/>
                </a:moveTo>
                <a:lnTo>
                  <a:pt x="539495" y="280415"/>
                </a:lnTo>
                <a:lnTo>
                  <a:pt x="539495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4752" y="2293620"/>
            <a:ext cx="539750" cy="280670"/>
          </a:xfrm>
          <a:custGeom>
            <a:avLst/>
            <a:gdLst/>
            <a:ahLst/>
            <a:cxnLst/>
            <a:rect l="l" t="t" r="r" b="b"/>
            <a:pathLst>
              <a:path w="539750" h="280669">
                <a:moveTo>
                  <a:pt x="0" y="280415"/>
                </a:moveTo>
                <a:lnTo>
                  <a:pt x="539496" y="280415"/>
                </a:lnTo>
                <a:lnTo>
                  <a:pt x="539496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5239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73935" y="212598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77795" y="2119884"/>
            <a:ext cx="0" cy="177165"/>
          </a:xfrm>
          <a:custGeom>
            <a:avLst/>
            <a:gdLst/>
            <a:ahLst/>
            <a:cxnLst/>
            <a:rect l="l" t="t" r="r" b="b"/>
            <a:pathLst>
              <a:path h="177164">
                <a:moveTo>
                  <a:pt x="0" y="0"/>
                </a:moveTo>
                <a:lnTo>
                  <a:pt x="0" y="176783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03932" y="2112264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8308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1551" y="2211324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0" y="0"/>
                </a:moveTo>
                <a:lnTo>
                  <a:pt x="82296" y="7620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14016" y="2211324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82295" y="0"/>
                </a:moveTo>
                <a:lnTo>
                  <a:pt x="0" y="7620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85416" y="2208276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0" y="0"/>
                </a:moveTo>
                <a:lnTo>
                  <a:pt x="82295" y="7620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86355" y="2208276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82295" y="0"/>
                </a:moveTo>
                <a:lnTo>
                  <a:pt x="0" y="7620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1555" y="2214372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0" y="0"/>
                </a:moveTo>
                <a:lnTo>
                  <a:pt x="82295" y="7620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84020" y="2214372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82296" y="0"/>
                </a:moveTo>
                <a:lnTo>
                  <a:pt x="0" y="7620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62711" y="2066163"/>
            <a:ext cx="38354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95" dirty="0">
                <a:solidFill>
                  <a:srgbClr val="00253D"/>
                </a:solidFill>
                <a:latin typeface="Cambria"/>
                <a:cs typeface="Cambria"/>
              </a:rPr>
              <a:t>1</a:t>
            </a:r>
            <a:r>
              <a:rPr sz="1400" spc="85" dirty="0">
                <a:solidFill>
                  <a:srgbClr val="00253D"/>
                </a:solidFill>
                <a:latin typeface="Cambria"/>
                <a:cs typeface="Cambria"/>
              </a:rPr>
              <a:t>N</a:t>
            </a:r>
            <a:r>
              <a:rPr sz="1400" spc="145" dirty="0">
                <a:solidFill>
                  <a:srgbClr val="00253D"/>
                </a:solidFill>
                <a:latin typeface="Cambria"/>
                <a:cs typeface="Cambria"/>
              </a:rPr>
              <a:t>F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27732" y="2932176"/>
            <a:ext cx="539750" cy="279400"/>
          </a:xfrm>
          <a:custGeom>
            <a:avLst/>
            <a:gdLst/>
            <a:ahLst/>
            <a:cxnLst/>
            <a:rect l="l" t="t" r="r" b="b"/>
            <a:pathLst>
              <a:path w="539750" h="279400">
                <a:moveTo>
                  <a:pt x="0" y="278891"/>
                </a:moveTo>
                <a:lnTo>
                  <a:pt x="539495" y="278891"/>
                </a:lnTo>
                <a:lnTo>
                  <a:pt x="539495" y="0"/>
                </a:lnTo>
                <a:lnTo>
                  <a:pt x="0" y="0"/>
                </a:lnTo>
                <a:lnTo>
                  <a:pt x="0" y="278891"/>
                </a:lnTo>
                <a:close/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88592" y="3450335"/>
            <a:ext cx="539750" cy="279400"/>
          </a:xfrm>
          <a:custGeom>
            <a:avLst/>
            <a:gdLst/>
            <a:ahLst/>
            <a:cxnLst/>
            <a:rect l="l" t="t" r="r" b="b"/>
            <a:pathLst>
              <a:path w="539750" h="279400">
                <a:moveTo>
                  <a:pt x="0" y="278891"/>
                </a:moveTo>
                <a:lnTo>
                  <a:pt x="539495" y="278891"/>
                </a:lnTo>
                <a:lnTo>
                  <a:pt x="539495" y="0"/>
                </a:lnTo>
                <a:lnTo>
                  <a:pt x="0" y="0"/>
                </a:lnTo>
                <a:lnTo>
                  <a:pt x="0" y="278891"/>
                </a:lnTo>
                <a:close/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24683" y="3442716"/>
            <a:ext cx="539750" cy="280670"/>
          </a:xfrm>
          <a:custGeom>
            <a:avLst/>
            <a:gdLst/>
            <a:ahLst/>
            <a:cxnLst/>
            <a:rect l="l" t="t" r="r" b="b"/>
            <a:pathLst>
              <a:path w="539750" h="280670">
                <a:moveTo>
                  <a:pt x="0" y="280415"/>
                </a:moveTo>
                <a:lnTo>
                  <a:pt x="539495" y="280415"/>
                </a:lnTo>
                <a:lnTo>
                  <a:pt x="539495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66544" y="3899916"/>
            <a:ext cx="539750" cy="280670"/>
          </a:xfrm>
          <a:custGeom>
            <a:avLst/>
            <a:gdLst/>
            <a:ahLst/>
            <a:cxnLst/>
            <a:rect l="l" t="t" r="r" b="b"/>
            <a:pathLst>
              <a:path w="539750" h="280670">
                <a:moveTo>
                  <a:pt x="0" y="280415"/>
                </a:moveTo>
                <a:lnTo>
                  <a:pt x="539495" y="280415"/>
                </a:lnTo>
                <a:lnTo>
                  <a:pt x="539495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43227" y="3899916"/>
            <a:ext cx="539750" cy="280670"/>
          </a:xfrm>
          <a:custGeom>
            <a:avLst/>
            <a:gdLst/>
            <a:ahLst/>
            <a:cxnLst/>
            <a:rect l="l" t="t" r="r" b="b"/>
            <a:pathLst>
              <a:path w="539750" h="280670">
                <a:moveTo>
                  <a:pt x="0" y="280415"/>
                </a:moveTo>
                <a:lnTo>
                  <a:pt x="539496" y="280415"/>
                </a:lnTo>
                <a:lnTo>
                  <a:pt x="539496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15239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72411" y="3732276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74748" y="3726179"/>
            <a:ext cx="0" cy="177165"/>
          </a:xfrm>
          <a:custGeom>
            <a:avLst/>
            <a:gdLst/>
            <a:ahLst/>
            <a:cxnLst/>
            <a:rect l="l" t="t" r="r" b="b"/>
            <a:pathLst>
              <a:path h="177164">
                <a:moveTo>
                  <a:pt x="0" y="0"/>
                </a:moveTo>
                <a:lnTo>
                  <a:pt x="0" y="176784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02407" y="3720084"/>
            <a:ext cx="0" cy="177165"/>
          </a:xfrm>
          <a:custGeom>
            <a:avLst/>
            <a:gdLst/>
            <a:ahLst/>
            <a:cxnLst/>
            <a:rect l="l" t="t" r="r" b="b"/>
            <a:pathLst>
              <a:path h="177164">
                <a:moveTo>
                  <a:pt x="0" y="0"/>
                </a:moveTo>
                <a:lnTo>
                  <a:pt x="0" y="176783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10027" y="381762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0" y="0"/>
                </a:moveTo>
                <a:lnTo>
                  <a:pt x="82296" y="7620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12492" y="3817620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82295" y="0"/>
                </a:moveTo>
                <a:lnTo>
                  <a:pt x="0" y="7620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83892" y="3814572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0" y="0"/>
                </a:moveTo>
                <a:lnTo>
                  <a:pt x="82295" y="7620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84832" y="3814572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82295" y="0"/>
                </a:moveTo>
                <a:lnTo>
                  <a:pt x="0" y="7620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80032" y="3820667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0" y="0"/>
                </a:moveTo>
                <a:lnTo>
                  <a:pt x="82295" y="7620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82495" y="3820667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82296" y="0"/>
                </a:moveTo>
                <a:lnTo>
                  <a:pt x="0" y="7620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94432" y="3211068"/>
            <a:ext cx="3175" cy="231775"/>
          </a:xfrm>
          <a:custGeom>
            <a:avLst/>
            <a:gdLst/>
            <a:ahLst/>
            <a:cxnLst/>
            <a:rect l="l" t="t" r="r" b="b"/>
            <a:pathLst>
              <a:path w="3175" h="231775">
                <a:moveTo>
                  <a:pt x="3175" y="0"/>
                </a:moveTo>
                <a:lnTo>
                  <a:pt x="0" y="231775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03576" y="3363467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19" h="76200">
                <a:moveTo>
                  <a:pt x="0" y="0"/>
                </a:moveTo>
                <a:lnTo>
                  <a:pt x="83819" y="7620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06039" y="3363467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82296" y="0"/>
                </a:moveTo>
                <a:lnTo>
                  <a:pt x="0" y="7620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4755" y="4344923"/>
            <a:ext cx="2707005" cy="0"/>
          </a:xfrm>
          <a:custGeom>
            <a:avLst/>
            <a:gdLst/>
            <a:ahLst/>
            <a:cxnLst/>
            <a:rect l="l" t="t" r="r" b="b"/>
            <a:pathLst>
              <a:path w="2707004">
                <a:moveTo>
                  <a:pt x="0" y="0"/>
                </a:moveTo>
                <a:lnTo>
                  <a:pt x="2706623" y="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62711" y="3234690"/>
            <a:ext cx="38354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95" dirty="0">
                <a:solidFill>
                  <a:srgbClr val="00253D"/>
                </a:solidFill>
                <a:latin typeface="Cambria"/>
                <a:cs typeface="Cambria"/>
              </a:rPr>
              <a:t>2</a:t>
            </a:r>
            <a:r>
              <a:rPr sz="1400" spc="85" dirty="0">
                <a:solidFill>
                  <a:srgbClr val="00253D"/>
                </a:solidFill>
                <a:latin typeface="Cambria"/>
                <a:cs typeface="Cambria"/>
              </a:rPr>
              <a:t>N</a:t>
            </a:r>
            <a:r>
              <a:rPr sz="1400" spc="145" dirty="0">
                <a:solidFill>
                  <a:srgbClr val="00253D"/>
                </a:solidFill>
                <a:latin typeface="Cambria"/>
                <a:cs typeface="Cambria"/>
              </a:rPr>
              <a:t>F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159763" y="4614672"/>
            <a:ext cx="539750" cy="279400"/>
          </a:xfrm>
          <a:custGeom>
            <a:avLst/>
            <a:gdLst/>
            <a:ahLst/>
            <a:cxnLst/>
            <a:rect l="l" t="t" r="r" b="b"/>
            <a:pathLst>
              <a:path w="539750" h="279400">
                <a:moveTo>
                  <a:pt x="0" y="278892"/>
                </a:moveTo>
                <a:lnTo>
                  <a:pt x="539495" y="278892"/>
                </a:lnTo>
                <a:lnTo>
                  <a:pt x="539495" y="0"/>
                </a:lnTo>
                <a:lnTo>
                  <a:pt x="0" y="0"/>
                </a:lnTo>
                <a:lnTo>
                  <a:pt x="0" y="278892"/>
                </a:lnTo>
                <a:close/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99260" y="4754879"/>
            <a:ext cx="273050" cy="374650"/>
          </a:xfrm>
          <a:custGeom>
            <a:avLst/>
            <a:gdLst/>
            <a:ahLst/>
            <a:cxnLst/>
            <a:rect l="l" t="t" r="r" b="b"/>
            <a:pathLst>
              <a:path w="273050" h="374650">
                <a:moveTo>
                  <a:pt x="0" y="0"/>
                </a:moveTo>
                <a:lnTo>
                  <a:pt x="136525" y="0"/>
                </a:lnTo>
                <a:lnTo>
                  <a:pt x="136525" y="374649"/>
                </a:lnTo>
                <a:lnTo>
                  <a:pt x="273050" y="374649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12720" y="4471416"/>
            <a:ext cx="539750" cy="280670"/>
          </a:xfrm>
          <a:custGeom>
            <a:avLst/>
            <a:gdLst/>
            <a:ahLst/>
            <a:cxnLst/>
            <a:rect l="l" t="t" r="r" b="b"/>
            <a:pathLst>
              <a:path w="539750" h="280670">
                <a:moveTo>
                  <a:pt x="0" y="280416"/>
                </a:moveTo>
                <a:lnTo>
                  <a:pt x="539495" y="280416"/>
                </a:lnTo>
                <a:lnTo>
                  <a:pt x="539495" y="0"/>
                </a:lnTo>
                <a:lnTo>
                  <a:pt x="0" y="0"/>
                </a:lnTo>
                <a:lnTo>
                  <a:pt x="0" y="280416"/>
                </a:lnTo>
                <a:close/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72055" y="4989576"/>
            <a:ext cx="539750" cy="279400"/>
          </a:xfrm>
          <a:custGeom>
            <a:avLst/>
            <a:gdLst/>
            <a:ahLst/>
            <a:cxnLst/>
            <a:rect l="l" t="t" r="r" b="b"/>
            <a:pathLst>
              <a:path w="539750" h="279400">
                <a:moveTo>
                  <a:pt x="0" y="278892"/>
                </a:moveTo>
                <a:lnTo>
                  <a:pt x="539495" y="278892"/>
                </a:lnTo>
                <a:lnTo>
                  <a:pt x="539495" y="0"/>
                </a:lnTo>
                <a:lnTo>
                  <a:pt x="0" y="0"/>
                </a:lnTo>
                <a:lnTo>
                  <a:pt x="0" y="278892"/>
                </a:lnTo>
                <a:close/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08148" y="4983479"/>
            <a:ext cx="541020" cy="279400"/>
          </a:xfrm>
          <a:custGeom>
            <a:avLst/>
            <a:gdLst/>
            <a:ahLst/>
            <a:cxnLst/>
            <a:rect l="l" t="t" r="r" b="b"/>
            <a:pathLst>
              <a:path w="541019" h="279400">
                <a:moveTo>
                  <a:pt x="0" y="278892"/>
                </a:moveTo>
                <a:lnTo>
                  <a:pt x="541019" y="278892"/>
                </a:lnTo>
                <a:lnTo>
                  <a:pt x="541019" y="0"/>
                </a:lnTo>
                <a:lnTo>
                  <a:pt x="0" y="0"/>
                </a:lnTo>
                <a:lnTo>
                  <a:pt x="0" y="278892"/>
                </a:lnTo>
                <a:close/>
              </a:path>
            </a:pathLst>
          </a:custGeom>
          <a:ln w="15239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50007" y="5440679"/>
            <a:ext cx="539750" cy="279400"/>
          </a:xfrm>
          <a:custGeom>
            <a:avLst/>
            <a:gdLst/>
            <a:ahLst/>
            <a:cxnLst/>
            <a:rect l="l" t="t" r="r" b="b"/>
            <a:pathLst>
              <a:path w="539750" h="279400">
                <a:moveTo>
                  <a:pt x="0" y="278892"/>
                </a:moveTo>
                <a:lnTo>
                  <a:pt x="539495" y="278892"/>
                </a:lnTo>
                <a:lnTo>
                  <a:pt x="539495" y="0"/>
                </a:lnTo>
                <a:lnTo>
                  <a:pt x="0" y="0"/>
                </a:lnTo>
                <a:lnTo>
                  <a:pt x="0" y="278892"/>
                </a:lnTo>
                <a:close/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28216" y="5440679"/>
            <a:ext cx="539750" cy="279400"/>
          </a:xfrm>
          <a:custGeom>
            <a:avLst/>
            <a:gdLst/>
            <a:ahLst/>
            <a:cxnLst/>
            <a:rect l="l" t="t" r="r" b="b"/>
            <a:pathLst>
              <a:path w="539750" h="279400">
                <a:moveTo>
                  <a:pt x="0" y="278892"/>
                </a:moveTo>
                <a:lnTo>
                  <a:pt x="539495" y="278892"/>
                </a:lnTo>
                <a:lnTo>
                  <a:pt x="539495" y="0"/>
                </a:lnTo>
                <a:lnTo>
                  <a:pt x="0" y="0"/>
                </a:lnTo>
                <a:lnTo>
                  <a:pt x="0" y="278892"/>
                </a:lnTo>
                <a:close/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55876" y="5271516"/>
            <a:ext cx="0" cy="160020"/>
          </a:xfrm>
          <a:custGeom>
            <a:avLst/>
            <a:gdLst/>
            <a:ahLst/>
            <a:cxnLst/>
            <a:rect l="l" t="t" r="r" b="b"/>
            <a:pathLst>
              <a:path h="160020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59735" y="5265420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8308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87395" y="5259323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8307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95016" y="5358384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0" y="0"/>
                </a:moveTo>
                <a:lnTo>
                  <a:pt x="82295" y="76199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95955" y="5358384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82295" y="0"/>
                </a:moveTo>
                <a:lnTo>
                  <a:pt x="0" y="76199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67355" y="5355335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0" y="0"/>
                </a:moveTo>
                <a:lnTo>
                  <a:pt x="82295" y="7620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69820" y="5355335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82296" y="0"/>
                </a:moveTo>
                <a:lnTo>
                  <a:pt x="0" y="7620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65020" y="5361432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0" y="0"/>
                </a:moveTo>
                <a:lnTo>
                  <a:pt x="82296" y="76199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65960" y="5361432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82295" y="0"/>
                </a:moveTo>
                <a:lnTo>
                  <a:pt x="0" y="76199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79420" y="4751832"/>
            <a:ext cx="3175" cy="231775"/>
          </a:xfrm>
          <a:custGeom>
            <a:avLst/>
            <a:gdLst/>
            <a:ahLst/>
            <a:cxnLst/>
            <a:rect l="l" t="t" r="r" b="b"/>
            <a:pathLst>
              <a:path w="3175" h="231775">
                <a:moveTo>
                  <a:pt x="3175" y="0"/>
                </a:moveTo>
                <a:lnTo>
                  <a:pt x="0" y="231774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88564" y="4904232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0" y="0"/>
                </a:moveTo>
                <a:lnTo>
                  <a:pt x="82296" y="76199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89504" y="4904232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82295" y="0"/>
                </a:moveTo>
                <a:lnTo>
                  <a:pt x="0" y="76199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97379" y="5035296"/>
            <a:ext cx="76200" cy="82550"/>
          </a:xfrm>
          <a:custGeom>
            <a:avLst/>
            <a:gdLst/>
            <a:ahLst/>
            <a:cxnLst/>
            <a:rect l="l" t="t" r="r" b="b"/>
            <a:pathLst>
              <a:path w="76200" h="82550">
                <a:moveTo>
                  <a:pt x="0" y="82296"/>
                </a:moveTo>
                <a:lnTo>
                  <a:pt x="76200" y="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97379" y="5134355"/>
            <a:ext cx="76200" cy="82550"/>
          </a:xfrm>
          <a:custGeom>
            <a:avLst/>
            <a:gdLst/>
            <a:ahLst/>
            <a:cxnLst/>
            <a:rect l="l" t="t" r="r" b="b"/>
            <a:pathLst>
              <a:path w="76200" h="82550">
                <a:moveTo>
                  <a:pt x="0" y="0"/>
                </a:moveTo>
                <a:lnTo>
                  <a:pt x="76200" y="82295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62711" y="5136642"/>
            <a:ext cx="38354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75" dirty="0">
                <a:solidFill>
                  <a:srgbClr val="00253D"/>
                </a:solidFill>
                <a:latin typeface="Cambria"/>
                <a:cs typeface="Cambria"/>
              </a:rPr>
              <a:t>3</a:t>
            </a:r>
            <a:r>
              <a:rPr sz="1400" spc="105" dirty="0">
                <a:solidFill>
                  <a:srgbClr val="00253D"/>
                </a:solidFill>
                <a:latin typeface="Cambria"/>
                <a:cs typeface="Cambria"/>
              </a:rPr>
              <a:t>N</a:t>
            </a:r>
            <a:r>
              <a:rPr sz="1400" spc="145" dirty="0">
                <a:solidFill>
                  <a:srgbClr val="00253D"/>
                </a:solidFill>
                <a:latin typeface="Cambria"/>
                <a:cs typeface="Cambria"/>
              </a:rPr>
              <a:t>F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08659" y="5853684"/>
            <a:ext cx="2707005" cy="0"/>
          </a:xfrm>
          <a:custGeom>
            <a:avLst/>
            <a:gdLst/>
            <a:ahLst/>
            <a:cxnLst/>
            <a:rect l="l" t="t" r="r" b="b"/>
            <a:pathLst>
              <a:path w="2707004">
                <a:moveTo>
                  <a:pt x="0" y="0"/>
                </a:moveTo>
                <a:lnTo>
                  <a:pt x="2706624" y="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62711" y="6208674"/>
            <a:ext cx="69215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95" dirty="0">
                <a:solidFill>
                  <a:srgbClr val="00253D"/>
                </a:solidFill>
                <a:latin typeface="Cambria"/>
                <a:cs typeface="Cambria"/>
              </a:rPr>
              <a:t>4</a:t>
            </a:r>
            <a:r>
              <a:rPr sz="1400" spc="155" dirty="0">
                <a:solidFill>
                  <a:srgbClr val="00253D"/>
                </a:solidFill>
                <a:latin typeface="Cambria"/>
                <a:cs typeface="Cambria"/>
              </a:rPr>
              <a:t>&amp;</a:t>
            </a:r>
            <a:r>
              <a:rPr sz="1400" spc="125" dirty="0">
                <a:solidFill>
                  <a:srgbClr val="00253D"/>
                </a:solidFill>
                <a:latin typeface="Cambria"/>
                <a:cs typeface="Cambria"/>
              </a:rPr>
              <a:t> </a:t>
            </a:r>
            <a:r>
              <a:rPr sz="1400" spc="95" dirty="0">
                <a:solidFill>
                  <a:srgbClr val="00253D"/>
                </a:solidFill>
                <a:latin typeface="Cambria"/>
                <a:cs typeface="Cambria"/>
              </a:rPr>
              <a:t>5</a:t>
            </a:r>
            <a:r>
              <a:rPr sz="1400" spc="85" dirty="0">
                <a:solidFill>
                  <a:srgbClr val="00253D"/>
                </a:solidFill>
                <a:latin typeface="Cambria"/>
                <a:cs typeface="Cambria"/>
              </a:rPr>
              <a:t>N</a:t>
            </a:r>
            <a:r>
              <a:rPr sz="1400" spc="145" dirty="0">
                <a:solidFill>
                  <a:srgbClr val="00253D"/>
                </a:solidFill>
                <a:latin typeface="Cambria"/>
                <a:cs typeface="Cambria"/>
              </a:rPr>
              <a:t>F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069592" y="6449567"/>
            <a:ext cx="890269" cy="280670"/>
          </a:xfrm>
          <a:custGeom>
            <a:avLst/>
            <a:gdLst/>
            <a:ahLst/>
            <a:cxnLst/>
            <a:rect l="l" t="t" r="r" b="b"/>
            <a:pathLst>
              <a:path w="890269" h="280670">
                <a:moveTo>
                  <a:pt x="0" y="280416"/>
                </a:moveTo>
                <a:lnTo>
                  <a:pt x="890016" y="280416"/>
                </a:lnTo>
                <a:lnTo>
                  <a:pt x="890016" y="0"/>
                </a:lnTo>
                <a:lnTo>
                  <a:pt x="0" y="0"/>
                </a:lnTo>
                <a:lnTo>
                  <a:pt x="0" y="280416"/>
                </a:lnTo>
                <a:close/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22448" y="6248400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4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20923" y="6374892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19" h="76200">
                <a:moveTo>
                  <a:pt x="0" y="0"/>
                </a:moveTo>
                <a:lnTo>
                  <a:pt x="83819" y="7620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38627" y="6374892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82296" y="0"/>
                </a:moveTo>
                <a:lnTo>
                  <a:pt x="0" y="7620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33955" y="5969508"/>
            <a:ext cx="346075" cy="279400"/>
          </a:xfrm>
          <a:custGeom>
            <a:avLst/>
            <a:gdLst/>
            <a:ahLst/>
            <a:cxnLst/>
            <a:rect l="l" t="t" r="r" b="b"/>
            <a:pathLst>
              <a:path w="346075" h="279400">
                <a:moveTo>
                  <a:pt x="0" y="278891"/>
                </a:moveTo>
                <a:lnTo>
                  <a:pt x="345948" y="278891"/>
                </a:lnTo>
                <a:lnTo>
                  <a:pt x="345948" y="0"/>
                </a:lnTo>
                <a:lnTo>
                  <a:pt x="0" y="0"/>
                </a:lnTo>
                <a:lnTo>
                  <a:pt x="0" y="278891"/>
                </a:lnTo>
                <a:close/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42388" y="5969508"/>
            <a:ext cx="346075" cy="279400"/>
          </a:xfrm>
          <a:custGeom>
            <a:avLst/>
            <a:gdLst/>
            <a:ahLst/>
            <a:cxnLst/>
            <a:rect l="l" t="t" r="r" b="b"/>
            <a:pathLst>
              <a:path w="346075" h="279400">
                <a:moveTo>
                  <a:pt x="0" y="278891"/>
                </a:moveTo>
                <a:lnTo>
                  <a:pt x="345948" y="278891"/>
                </a:lnTo>
                <a:lnTo>
                  <a:pt x="345948" y="0"/>
                </a:lnTo>
                <a:lnTo>
                  <a:pt x="0" y="0"/>
                </a:lnTo>
                <a:lnTo>
                  <a:pt x="0" y="278891"/>
                </a:lnTo>
                <a:close/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52344" y="5969508"/>
            <a:ext cx="346075" cy="279400"/>
          </a:xfrm>
          <a:custGeom>
            <a:avLst/>
            <a:gdLst/>
            <a:ahLst/>
            <a:cxnLst/>
            <a:rect l="l" t="t" r="r" b="b"/>
            <a:pathLst>
              <a:path w="346075" h="279400">
                <a:moveTo>
                  <a:pt x="0" y="278891"/>
                </a:moveTo>
                <a:lnTo>
                  <a:pt x="345948" y="278891"/>
                </a:lnTo>
                <a:lnTo>
                  <a:pt x="345948" y="0"/>
                </a:lnTo>
                <a:lnTo>
                  <a:pt x="0" y="0"/>
                </a:lnTo>
                <a:lnTo>
                  <a:pt x="0" y="278891"/>
                </a:lnTo>
                <a:close/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14600" y="6248400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4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13076" y="6374892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19" h="76200">
                <a:moveTo>
                  <a:pt x="0" y="0"/>
                </a:moveTo>
                <a:lnTo>
                  <a:pt x="83819" y="7620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30779" y="6374892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82295" y="0"/>
                </a:moveTo>
                <a:lnTo>
                  <a:pt x="0" y="7620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209800" y="6248400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44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08276" y="6374892"/>
            <a:ext cx="83820" cy="76200"/>
          </a:xfrm>
          <a:custGeom>
            <a:avLst/>
            <a:gdLst/>
            <a:ahLst/>
            <a:cxnLst/>
            <a:rect l="l" t="t" r="r" b="b"/>
            <a:pathLst>
              <a:path w="83819" h="76200">
                <a:moveTo>
                  <a:pt x="0" y="0"/>
                </a:moveTo>
                <a:lnTo>
                  <a:pt x="83819" y="7620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125979" y="6374892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82295" y="0"/>
                </a:moveTo>
                <a:lnTo>
                  <a:pt x="0" y="76200"/>
                </a:lnTo>
              </a:path>
            </a:pathLst>
          </a:custGeom>
          <a:ln w="15240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5083809" y="1034796"/>
            <a:ext cx="5083175" cy="426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0"/>
              </a:lnSpc>
            </a:pPr>
            <a:r>
              <a:rPr sz="1800" spc="225" dirty="0">
                <a:latin typeface="Cambria"/>
                <a:cs typeface="Cambria"/>
              </a:rPr>
              <a:t>U</a:t>
            </a:r>
            <a:r>
              <a:rPr sz="1800" spc="185" dirty="0">
                <a:latin typeface="Cambria"/>
                <a:cs typeface="Cambria"/>
              </a:rPr>
              <a:t>n</a:t>
            </a:r>
            <a:r>
              <a:rPr sz="1800" spc="120" dirty="0">
                <a:latin typeface="Cambria"/>
                <a:cs typeface="Cambria"/>
              </a:rPr>
              <a:t>-</a:t>
            </a:r>
            <a:r>
              <a:rPr sz="1800" spc="100" dirty="0">
                <a:latin typeface="Cambria"/>
                <a:cs typeface="Cambria"/>
              </a:rPr>
              <a:t>normalis</a:t>
            </a:r>
            <a:r>
              <a:rPr sz="1800" spc="114" dirty="0">
                <a:latin typeface="Cambria"/>
                <a:cs typeface="Cambria"/>
              </a:rPr>
              <a:t>ed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(UNF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o</a:t>
            </a:r>
            <a:r>
              <a:rPr sz="1800" spc="40" dirty="0">
                <a:latin typeface="Cambria"/>
                <a:cs typeface="Cambria"/>
              </a:rPr>
              <a:t>r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35" dirty="0">
                <a:latin typeface="Cambria"/>
                <a:cs typeface="Cambria"/>
              </a:rPr>
              <a:t>0N</a:t>
            </a:r>
            <a:r>
              <a:rPr sz="1800" spc="125" dirty="0">
                <a:latin typeface="Cambria"/>
                <a:cs typeface="Cambria"/>
              </a:rPr>
              <a:t>F</a:t>
            </a:r>
            <a:r>
              <a:rPr sz="1800" spc="-150" dirty="0">
                <a:latin typeface="Cambria"/>
                <a:cs typeface="Cambria"/>
              </a:rPr>
              <a:t>)</a:t>
            </a:r>
            <a:endParaRPr sz="1800">
              <a:latin typeface="Cambria"/>
              <a:cs typeface="Cambria"/>
            </a:endParaRPr>
          </a:p>
          <a:p>
            <a:pPr marL="554990">
              <a:lnSpc>
                <a:spcPts val="1500"/>
              </a:lnSpc>
            </a:pPr>
            <a:r>
              <a:rPr sz="1400" spc="35" dirty="0">
                <a:latin typeface="Verdana"/>
                <a:cs typeface="Verdana"/>
              </a:rPr>
              <a:t>Con</a:t>
            </a:r>
            <a:r>
              <a:rPr sz="1400" spc="10" dirty="0">
                <a:latin typeface="Verdana"/>
                <a:cs typeface="Verdana"/>
              </a:rPr>
              <a:t>t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5" dirty="0">
                <a:latin typeface="MS PGothic"/>
                <a:cs typeface="MS PGothic"/>
              </a:rPr>
              <a:t>“</a:t>
            </a:r>
            <a:r>
              <a:rPr sz="1400" spc="15" dirty="0">
                <a:latin typeface="Verdana"/>
                <a:cs typeface="Verdana"/>
              </a:rPr>
              <a:t>repea</a:t>
            </a:r>
            <a:r>
              <a:rPr sz="1400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gr</a:t>
            </a:r>
            <a:r>
              <a:rPr sz="1400" spc="-25" dirty="0">
                <a:latin typeface="Verdana"/>
                <a:cs typeface="Verdana"/>
              </a:rPr>
              <a:t>o</a:t>
            </a:r>
            <a:r>
              <a:rPr sz="1400" spc="25" dirty="0">
                <a:latin typeface="Verdana"/>
                <a:cs typeface="Verdana"/>
              </a:rPr>
              <a:t>u</a:t>
            </a:r>
            <a:r>
              <a:rPr sz="1400" spc="15" dirty="0">
                <a:latin typeface="Verdana"/>
                <a:cs typeface="Verdana"/>
              </a:rPr>
              <a:t>p</a:t>
            </a:r>
            <a:r>
              <a:rPr sz="1400" dirty="0">
                <a:latin typeface="MS PGothic"/>
                <a:cs typeface="MS PGothic"/>
              </a:rPr>
              <a:t>”</a:t>
            </a:r>
            <a:endParaRPr sz="1400">
              <a:latin typeface="MS PGothic"/>
              <a:cs typeface="MS PGothic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1975"/>
              </a:lnSpc>
            </a:pPr>
            <a:r>
              <a:rPr sz="1800" spc="100" dirty="0">
                <a:latin typeface="Cambria"/>
                <a:cs typeface="Cambria"/>
              </a:rPr>
              <a:t>Firs</a:t>
            </a:r>
            <a:r>
              <a:rPr sz="1800" spc="85" dirty="0">
                <a:latin typeface="Cambria"/>
                <a:cs typeface="Cambria"/>
              </a:rPr>
              <a:t>t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Normal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For</a:t>
            </a:r>
            <a:r>
              <a:rPr sz="1800" spc="170" dirty="0">
                <a:latin typeface="Cambria"/>
                <a:cs typeface="Cambria"/>
              </a:rPr>
              <a:t>m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(1NF)</a:t>
            </a:r>
            <a:endParaRPr sz="1800">
              <a:latin typeface="Cambria"/>
              <a:cs typeface="Cambria"/>
            </a:endParaRPr>
          </a:p>
          <a:p>
            <a:pPr marL="554990" marR="314960">
              <a:lnSpc>
                <a:spcPct val="75000"/>
              </a:lnSpc>
              <a:spcBef>
                <a:spcPts val="235"/>
              </a:spcBef>
            </a:pPr>
            <a:r>
              <a:rPr sz="1400" spc="25" dirty="0">
                <a:latin typeface="Verdana"/>
                <a:cs typeface="Verdana"/>
              </a:rPr>
              <a:t>Repea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70" dirty="0">
                <a:latin typeface="Verdana"/>
                <a:cs typeface="Verdana"/>
              </a:rPr>
              <a:t>g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70" dirty="0">
                <a:latin typeface="Verdana"/>
                <a:cs typeface="Verdana"/>
              </a:rPr>
              <a:t>r</a:t>
            </a:r>
            <a:r>
              <a:rPr sz="1400" spc="-95" dirty="0">
                <a:latin typeface="Verdana"/>
                <a:cs typeface="Verdana"/>
              </a:rPr>
              <a:t>i</a:t>
            </a:r>
            <a:r>
              <a:rPr sz="1400" spc="-15" dirty="0">
                <a:latin typeface="Verdana"/>
                <a:cs typeface="Verdana"/>
              </a:rPr>
              <a:t>bu</a:t>
            </a:r>
            <a:r>
              <a:rPr sz="1400" spc="-20" dirty="0">
                <a:latin typeface="Verdana"/>
                <a:cs typeface="Verdana"/>
              </a:rPr>
              <a:t>t</a:t>
            </a:r>
            <a:r>
              <a:rPr sz="1400" spc="-55" dirty="0">
                <a:latin typeface="Verdana"/>
                <a:cs typeface="Verdana"/>
              </a:rPr>
              <a:t>es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m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45" dirty="0">
                <a:latin typeface="Verdana"/>
                <a:cs typeface="Verdana"/>
              </a:rPr>
              <a:t>v</a:t>
            </a:r>
            <a:r>
              <a:rPr sz="1400" spc="80" dirty="0">
                <a:latin typeface="Verdana"/>
                <a:cs typeface="Verdana"/>
              </a:rPr>
              <a:t>ed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do</a:t>
            </a:r>
            <a:r>
              <a:rPr sz="1400" spc="75" dirty="0">
                <a:latin typeface="Verdana"/>
                <a:cs typeface="Verdana"/>
              </a:rPr>
              <a:t>w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95" dirty="0">
                <a:latin typeface="Verdana"/>
                <a:cs typeface="Verdana"/>
              </a:rPr>
              <a:t> as</a:t>
            </a:r>
            <a:r>
              <a:rPr sz="1400" spc="-90" dirty="0">
                <a:latin typeface="Verdana"/>
                <a:cs typeface="Verdana"/>
              </a:rPr>
              <a:t>s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50" dirty="0">
                <a:latin typeface="Verdana"/>
                <a:cs typeface="Verdana"/>
              </a:rPr>
              <a:t>c</a:t>
            </a:r>
            <a:r>
              <a:rPr sz="1400" spc="30" dirty="0">
                <a:latin typeface="Verdana"/>
                <a:cs typeface="Verdana"/>
              </a:rPr>
              <a:t>i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70" dirty="0">
                <a:latin typeface="Verdana"/>
                <a:cs typeface="Verdana"/>
              </a:rPr>
              <a:t>v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titi</a:t>
            </a:r>
            <a:r>
              <a:rPr sz="1400" spc="-55" dirty="0">
                <a:latin typeface="Verdana"/>
                <a:cs typeface="Verdana"/>
              </a:rPr>
              <a:t>es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1975"/>
              </a:lnSpc>
            </a:pPr>
            <a:r>
              <a:rPr sz="1800" spc="170" dirty="0">
                <a:latin typeface="Cambria"/>
                <a:cs typeface="Cambria"/>
              </a:rPr>
              <a:t>S</a:t>
            </a:r>
            <a:r>
              <a:rPr sz="1800" spc="185" dirty="0">
                <a:latin typeface="Cambria"/>
                <a:cs typeface="Cambria"/>
              </a:rPr>
              <a:t>e</a:t>
            </a:r>
            <a:r>
              <a:rPr sz="1800" spc="120" dirty="0">
                <a:latin typeface="Cambria"/>
                <a:cs typeface="Cambria"/>
              </a:rPr>
              <a:t>cond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Normal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For</a:t>
            </a:r>
            <a:r>
              <a:rPr sz="1800" spc="170" dirty="0">
                <a:latin typeface="Cambria"/>
                <a:cs typeface="Cambria"/>
              </a:rPr>
              <a:t>m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(2NF)</a:t>
            </a:r>
            <a:endParaRPr sz="1800">
              <a:latin typeface="Cambria"/>
              <a:cs typeface="Cambria"/>
            </a:endParaRPr>
          </a:p>
          <a:p>
            <a:pPr marL="554990">
              <a:lnSpc>
                <a:spcPts val="1285"/>
              </a:lnSpc>
            </a:pPr>
            <a:r>
              <a:rPr sz="1400" spc="-15" dirty="0">
                <a:latin typeface="Verdana"/>
                <a:cs typeface="Verdana"/>
              </a:rPr>
              <a:t>On</a:t>
            </a:r>
            <a:r>
              <a:rPr sz="1400" spc="5" dirty="0">
                <a:latin typeface="Verdana"/>
                <a:cs typeface="Verdana"/>
              </a:rPr>
              <a:t>l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90" dirty="0">
                <a:latin typeface="Verdana"/>
                <a:cs typeface="Verdana"/>
              </a:rPr>
              <a:t>ap</a:t>
            </a:r>
            <a:r>
              <a:rPr sz="1400" spc="85" dirty="0">
                <a:latin typeface="Verdana"/>
                <a:cs typeface="Verdana"/>
              </a:rPr>
              <a:t>p</a:t>
            </a:r>
            <a:r>
              <a:rPr sz="1400" spc="-110" dirty="0">
                <a:latin typeface="Verdana"/>
                <a:cs typeface="Verdana"/>
              </a:rPr>
              <a:t>li</a:t>
            </a:r>
            <a:r>
              <a:rPr sz="1400" spc="-55" dirty="0">
                <a:latin typeface="Verdana"/>
                <a:cs typeface="Verdana"/>
              </a:rPr>
              <a:t>es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depen</a:t>
            </a:r>
            <a:r>
              <a:rPr sz="1400" spc="45" dirty="0">
                <a:latin typeface="Verdana"/>
                <a:cs typeface="Verdana"/>
              </a:rPr>
              <a:t>de</a:t>
            </a:r>
            <a:r>
              <a:rPr sz="1400" spc="35" dirty="0">
                <a:latin typeface="Verdana"/>
                <a:cs typeface="Verdana"/>
              </a:rPr>
              <a:t>n</a:t>
            </a:r>
            <a:r>
              <a:rPr sz="1400" spc="-80" dirty="0">
                <a:latin typeface="Verdana"/>
                <a:cs typeface="Verdana"/>
              </a:rPr>
              <a:t>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titi</a:t>
            </a:r>
            <a:r>
              <a:rPr sz="1400" spc="-55" dirty="0">
                <a:latin typeface="Verdana"/>
                <a:cs typeface="Verdana"/>
              </a:rPr>
              <a:t>es</a:t>
            </a:r>
            <a:endParaRPr sz="1400">
              <a:latin typeface="Verdana"/>
              <a:cs typeface="Verdana"/>
            </a:endParaRPr>
          </a:p>
          <a:p>
            <a:pPr marL="554990" marR="5080">
              <a:lnSpc>
                <a:spcPct val="75000"/>
              </a:lnSpc>
              <a:spcBef>
                <a:spcPts val="210"/>
              </a:spcBef>
            </a:pP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70" dirty="0">
                <a:latin typeface="Verdana"/>
                <a:cs typeface="Verdana"/>
              </a:rPr>
              <a:t>r</a:t>
            </a:r>
            <a:r>
              <a:rPr sz="1400" spc="-95" dirty="0">
                <a:latin typeface="Verdana"/>
                <a:cs typeface="Verdana"/>
              </a:rPr>
              <a:t>i</a:t>
            </a:r>
            <a:r>
              <a:rPr sz="1400" spc="-15" dirty="0">
                <a:latin typeface="Verdana"/>
                <a:cs typeface="Verdana"/>
              </a:rPr>
              <a:t>bu</a:t>
            </a:r>
            <a:r>
              <a:rPr sz="1400" spc="-20" dirty="0">
                <a:latin typeface="Verdana"/>
                <a:cs typeface="Verdana"/>
              </a:rPr>
              <a:t>t</a:t>
            </a:r>
            <a:r>
              <a:rPr sz="1400" spc="-55" dirty="0">
                <a:latin typeface="Verdana"/>
                <a:cs typeface="Verdana"/>
              </a:rPr>
              <a:t>es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ch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-110" dirty="0">
                <a:latin typeface="Verdana"/>
                <a:cs typeface="Verdana"/>
              </a:rPr>
              <a:t>l</a:t>
            </a:r>
            <a:r>
              <a:rPr sz="1400" spc="85" dirty="0">
                <a:latin typeface="Verdana"/>
                <a:cs typeface="Verdana"/>
              </a:rPr>
              <a:t>d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tit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rea</a:t>
            </a:r>
            <a:r>
              <a:rPr sz="1400" spc="-5" dirty="0">
                <a:latin typeface="Verdana"/>
                <a:cs typeface="Verdana"/>
              </a:rPr>
              <a:t>l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fa</a:t>
            </a:r>
            <a:r>
              <a:rPr sz="1400" spc="55" dirty="0">
                <a:latin typeface="Verdana"/>
                <a:cs typeface="Verdana"/>
              </a:rPr>
              <a:t>c</a:t>
            </a:r>
            <a:r>
              <a:rPr sz="1400" spc="35" dirty="0">
                <a:latin typeface="Verdana"/>
                <a:cs typeface="Verdana"/>
              </a:rPr>
              <a:t>t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85" dirty="0">
                <a:latin typeface="Verdana"/>
                <a:cs typeface="Verdana"/>
              </a:rPr>
              <a:t>ab</a:t>
            </a:r>
            <a:r>
              <a:rPr sz="1400" spc="9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ut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paren</a:t>
            </a:r>
            <a:r>
              <a:rPr sz="1400" dirty="0">
                <a:latin typeface="Verdana"/>
                <a:cs typeface="Verdana"/>
              </a:rPr>
              <a:t>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35" dirty="0">
                <a:latin typeface="Verdana"/>
                <a:cs typeface="Verdana"/>
              </a:rPr>
              <a:t>(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80" dirty="0">
                <a:latin typeface="Verdana"/>
                <a:cs typeface="Verdana"/>
              </a:rPr>
              <a:t>r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grand</a:t>
            </a:r>
            <a:r>
              <a:rPr sz="1400" spc="-5" dirty="0">
                <a:latin typeface="Verdana"/>
                <a:cs typeface="Verdana"/>
              </a:rPr>
              <a:t>paren</a:t>
            </a:r>
            <a:r>
              <a:rPr sz="1400" spc="-15" dirty="0">
                <a:latin typeface="Verdana"/>
                <a:cs typeface="Verdana"/>
              </a:rPr>
              <a:t>t</a:t>
            </a:r>
            <a:r>
              <a:rPr sz="1400" spc="-135" dirty="0">
                <a:latin typeface="Verdana"/>
                <a:cs typeface="Verdana"/>
              </a:rPr>
              <a:t>)</a:t>
            </a:r>
            <a:r>
              <a:rPr sz="1400" spc="-125" dirty="0">
                <a:latin typeface="Verdana"/>
                <a:cs typeface="Verdana"/>
              </a:rPr>
              <a:t>.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75" dirty="0">
                <a:latin typeface="Verdana"/>
                <a:cs typeface="Verdana"/>
              </a:rPr>
              <a:t>c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25" dirty="0">
                <a:latin typeface="Verdana"/>
                <a:cs typeface="Verdana"/>
              </a:rPr>
              <a:t>aract</a:t>
            </a:r>
            <a:r>
              <a:rPr sz="1400" spc="-80" dirty="0">
                <a:latin typeface="Verdana"/>
                <a:cs typeface="Verdana"/>
              </a:rPr>
              <a:t>er</a:t>
            </a:r>
            <a:r>
              <a:rPr sz="1400" spc="-35" dirty="0">
                <a:latin typeface="Verdana"/>
                <a:cs typeface="Verdana"/>
              </a:rPr>
              <a:t>i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175" dirty="0">
                <a:latin typeface="Verdana"/>
                <a:cs typeface="Verdana"/>
              </a:rPr>
              <a:t>c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80" dirty="0">
                <a:latin typeface="Verdana"/>
                <a:cs typeface="Verdana"/>
              </a:rPr>
              <a:t>r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95" dirty="0">
                <a:latin typeface="Verdana"/>
                <a:cs typeface="Verdana"/>
              </a:rPr>
              <a:t>as</a:t>
            </a:r>
            <a:r>
              <a:rPr sz="1400" spc="-90" dirty="0">
                <a:latin typeface="Verdana"/>
                <a:cs typeface="Verdana"/>
              </a:rPr>
              <a:t>s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50" dirty="0">
                <a:latin typeface="Verdana"/>
                <a:cs typeface="Verdana"/>
              </a:rPr>
              <a:t>c</a:t>
            </a:r>
            <a:r>
              <a:rPr sz="1400" spc="30" dirty="0">
                <a:latin typeface="Verdana"/>
                <a:cs typeface="Verdana"/>
              </a:rPr>
              <a:t>i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5" dirty="0">
                <a:latin typeface="Verdana"/>
                <a:cs typeface="Verdana"/>
              </a:rPr>
              <a:t>v</a:t>
            </a:r>
            <a:r>
              <a:rPr sz="1400" spc="10" dirty="0">
                <a:latin typeface="Verdana"/>
                <a:cs typeface="Verdana"/>
              </a:rPr>
              <a:t>e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tit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</a:t>
            </a:r>
            <a:r>
              <a:rPr sz="1400" spc="-15" dirty="0">
                <a:latin typeface="Verdana"/>
                <a:cs typeface="Verdana"/>
              </a:rPr>
              <a:t>d</a:t>
            </a:r>
            <a:r>
              <a:rPr sz="1400" spc="-35" dirty="0">
                <a:latin typeface="Verdana"/>
                <a:cs typeface="Verdana"/>
              </a:rPr>
              <a:t>u</a:t>
            </a:r>
            <a:r>
              <a:rPr sz="1400" spc="-45" dirty="0">
                <a:latin typeface="Verdana"/>
                <a:cs typeface="Verdana"/>
              </a:rPr>
              <a:t>n</a:t>
            </a:r>
            <a:r>
              <a:rPr sz="1400" spc="55" dirty="0">
                <a:latin typeface="Verdana"/>
                <a:cs typeface="Verdana"/>
              </a:rPr>
              <a:t>da</a:t>
            </a:r>
            <a:r>
              <a:rPr sz="1400" spc="5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tl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10" dirty="0">
                <a:latin typeface="Verdana"/>
                <a:cs typeface="Verdana"/>
              </a:rPr>
              <a:t>c</a:t>
            </a:r>
            <a:r>
              <a:rPr sz="1400" spc="13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i</a:t>
            </a:r>
            <a:r>
              <a:rPr sz="1400" spc="-50" dirty="0">
                <a:latin typeface="Verdana"/>
                <a:cs typeface="Verdana"/>
              </a:rPr>
              <a:t>n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fa</a:t>
            </a:r>
            <a:r>
              <a:rPr sz="1400" spc="55" dirty="0">
                <a:latin typeface="Verdana"/>
                <a:cs typeface="Verdana"/>
              </a:rPr>
              <a:t>c</a:t>
            </a:r>
            <a:r>
              <a:rPr sz="1400" spc="35" dirty="0">
                <a:latin typeface="Verdana"/>
                <a:cs typeface="Verdana"/>
              </a:rPr>
              <a:t>t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fro</a:t>
            </a:r>
            <a:r>
              <a:rPr sz="1400" spc="-50" dirty="0">
                <a:latin typeface="Verdana"/>
                <a:cs typeface="Verdana"/>
              </a:rPr>
              <a:t>m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it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paren</a:t>
            </a:r>
            <a:r>
              <a:rPr sz="1400" spc="-15" dirty="0">
                <a:latin typeface="Verdana"/>
                <a:cs typeface="Verdana"/>
              </a:rPr>
              <a:t>t</a:t>
            </a:r>
            <a:r>
              <a:rPr sz="1400" spc="-135" dirty="0">
                <a:latin typeface="Verdana"/>
                <a:cs typeface="Verdana"/>
              </a:rPr>
              <a:t>(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120" dirty="0">
                <a:latin typeface="Verdana"/>
                <a:cs typeface="Verdana"/>
              </a:rPr>
              <a:t>)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–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21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80" dirty="0">
                <a:latin typeface="Verdana"/>
                <a:cs typeface="Verdana"/>
              </a:rPr>
              <a:t>t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does,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m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45" dirty="0">
                <a:latin typeface="Verdana"/>
                <a:cs typeface="Verdana"/>
              </a:rPr>
              <a:t>v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fa</a:t>
            </a:r>
            <a:r>
              <a:rPr sz="1400" spc="55" dirty="0">
                <a:latin typeface="Verdana"/>
                <a:cs typeface="Verdana"/>
              </a:rPr>
              <a:t>c</a:t>
            </a:r>
            <a:r>
              <a:rPr sz="1400" spc="35" dirty="0">
                <a:latin typeface="Verdana"/>
                <a:cs typeface="Verdana"/>
              </a:rPr>
              <a:t>t</a:t>
            </a:r>
            <a:r>
              <a:rPr sz="1400" spc="-135" dirty="0">
                <a:latin typeface="Verdana"/>
                <a:cs typeface="Verdana"/>
              </a:rPr>
              <a:t>(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120" dirty="0">
                <a:latin typeface="Verdana"/>
                <a:cs typeface="Verdana"/>
              </a:rPr>
              <a:t>)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up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an</a:t>
            </a:r>
            <a:r>
              <a:rPr sz="1400" spc="55" dirty="0">
                <a:latin typeface="Verdana"/>
                <a:cs typeface="Verdana"/>
              </a:rPr>
              <a:t>d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55" dirty="0">
                <a:latin typeface="Verdana"/>
                <a:cs typeface="Verdana"/>
              </a:rPr>
              <a:t>f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0" dirty="0">
                <a:latin typeface="Verdana"/>
                <a:cs typeface="Verdana"/>
              </a:rPr>
              <a:t>eces</a:t>
            </a:r>
            <a:r>
              <a:rPr sz="1400" spc="-20" dirty="0">
                <a:latin typeface="Verdana"/>
                <a:cs typeface="Verdana"/>
              </a:rPr>
              <a:t>s</a:t>
            </a:r>
            <a:r>
              <a:rPr sz="1400" spc="-50" dirty="0">
                <a:latin typeface="Verdana"/>
                <a:cs typeface="Verdana"/>
              </a:rPr>
              <a:t>ary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crea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45" dirty="0">
                <a:latin typeface="Verdana"/>
                <a:cs typeface="Verdana"/>
              </a:rPr>
              <a:t>ew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paren</a:t>
            </a:r>
            <a:r>
              <a:rPr sz="1400" dirty="0">
                <a:latin typeface="Verdana"/>
                <a:cs typeface="Verdana"/>
              </a:rPr>
              <a:t>t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tit</a:t>
            </a:r>
            <a:r>
              <a:rPr sz="1400" spc="-80" dirty="0"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1975"/>
              </a:lnSpc>
            </a:pPr>
            <a:r>
              <a:rPr sz="1800" spc="30" dirty="0">
                <a:latin typeface="Cambria"/>
                <a:cs typeface="Cambria"/>
              </a:rPr>
              <a:t>T</a:t>
            </a:r>
            <a:r>
              <a:rPr sz="1800" spc="85" dirty="0">
                <a:latin typeface="Cambria"/>
                <a:cs typeface="Cambria"/>
              </a:rPr>
              <a:t>hir</a:t>
            </a:r>
            <a:r>
              <a:rPr sz="1800" spc="120" dirty="0">
                <a:latin typeface="Cambria"/>
                <a:cs typeface="Cambria"/>
              </a:rPr>
              <a:t>d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Normal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For</a:t>
            </a:r>
            <a:r>
              <a:rPr sz="1800" spc="170" dirty="0">
                <a:latin typeface="Cambria"/>
                <a:cs typeface="Cambria"/>
              </a:rPr>
              <a:t>m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(3NF)</a:t>
            </a:r>
            <a:endParaRPr sz="1800">
              <a:latin typeface="Cambria"/>
              <a:cs typeface="Cambria"/>
            </a:endParaRPr>
          </a:p>
          <a:p>
            <a:pPr marL="554990" marR="5080">
              <a:lnSpc>
                <a:spcPct val="75000"/>
              </a:lnSpc>
              <a:spcBef>
                <a:spcPts val="235"/>
              </a:spcBef>
            </a:pPr>
            <a:r>
              <a:rPr sz="1400" spc="-260" dirty="0">
                <a:latin typeface="Verdana"/>
                <a:cs typeface="Verdana"/>
              </a:rPr>
              <a:t>I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</a:t>
            </a:r>
            <a:r>
              <a:rPr sz="1400" dirty="0">
                <a:latin typeface="Verdana"/>
                <a:cs typeface="Verdana"/>
              </a:rPr>
              <a:t>y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tit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</a:t>
            </a:r>
            <a:r>
              <a:rPr sz="1400" spc="-15" dirty="0">
                <a:latin typeface="Verdana"/>
                <a:cs typeface="Verdana"/>
              </a:rPr>
              <a:t>d</a:t>
            </a:r>
            <a:r>
              <a:rPr sz="1400" spc="-35" dirty="0">
                <a:latin typeface="Verdana"/>
                <a:cs typeface="Verdana"/>
              </a:rPr>
              <a:t>u</a:t>
            </a:r>
            <a:r>
              <a:rPr sz="1400" spc="-45" dirty="0">
                <a:latin typeface="Verdana"/>
                <a:cs typeface="Verdana"/>
              </a:rPr>
              <a:t>n</a:t>
            </a:r>
            <a:r>
              <a:rPr sz="1400" spc="55" dirty="0">
                <a:latin typeface="Verdana"/>
                <a:cs typeface="Verdana"/>
              </a:rPr>
              <a:t>da</a:t>
            </a:r>
            <a:r>
              <a:rPr sz="1400" spc="5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tl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10" dirty="0">
                <a:latin typeface="Verdana"/>
                <a:cs typeface="Verdana"/>
              </a:rPr>
              <a:t>c</a:t>
            </a:r>
            <a:r>
              <a:rPr sz="1400" spc="13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5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fa</a:t>
            </a:r>
            <a:r>
              <a:rPr sz="1400" spc="165" dirty="0">
                <a:latin typeface="Verdana"/>
                <a:cs typeface="Verdana"/>
              </a:rPr>
              <a:t>c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fro</a:t>
            </a:r>
            <a:r>
              <a:rPr sz="1400" spc="-50" dirty="0">
                <a:latin typeface="Verdana"/>
                <a:cs typeface="Verdana"/>
              </a:rPr>
              <a:t>m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re</a:t>
            </a:r>
            <a:r>
              <a:rPr sz="1400" spc="-35" dirty="0">
                <a:latin typeface="Verdana"/>
                <a:cs typeface="Verdana"/>
              </a:rPr>
              <a:t>l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80" dirty="0">
                <a:latin typeface="Verdana"/>
                <a:cs typeface="Verdana"/>
              </a:rPr>
              <a:t>ed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35" dirty="0">
                <a:latin typeface="Verdana"/>
                <a:cs typeface="Verdana"/>
              </a:rPr>
              <a:t>(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70" dirty="0">
                <a:latin typeface="Verdana"/>
                <a:cs typeface="Verdana"/>
              </a:rPr>
              <a:t>-</a:t>
            </a:r>
            <a:r>
              <a:rPr sz="1400" spc="-5" dirty="0">
                <a:latin typeface="Verdana"/>
                <a:cs typeface="Verdana"/>
              </a:rPr>
              <a:t>paren</a:t>
            </a:r>
            <a:r>
              <a:rPr sz="1400" spc="-15" dirty="0">
                <a:latin typeface="Verdana"/>
                <a:cs typeface="Verdana"/>
              </a:rPr>
              <a:t>t</a:t>
            </a:r>
            <a:r>
              <a:rPr sz="1400" spc="-120" dirty="0">
                <a:latin typeface="Verdana"/>
                <a:cs typeface="Verdana"/>
              </a:rPr>
              <a:t>)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tit</a:t>
            </a:r>
            <a:r>
              <a:rPr sz="1400" spc="-130" dirty="0">
                <a:latin typeface="Verdana"/>
                <a:cs typeface="Verdana"/>
              </a:rPr>
              <a:t>y</a:t>
            </a:r>
            <a:r>
              <a:rPr sz="1400" spc="-75" dirty="0">
                <a:latin typeface="Verdana"/>
                <a:cs typeface="Verdana"/>
              </a:rPr>
              <a:t>,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m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45" dirty="0">
                <a:latin typeface="Verdana"/>
                <a:cs typeface="Verdana"/>
              </a:rPr>
              <a:t>v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fa</a:t>
            </a:r>
            <a:r>
              <a:rPr sz="1400" spc="55" dirty="0">
                <a:latin typeface="Verdana"/>
                <a:cs typeface="Verdana"/>
              </a:rPr>
              <a:t>c</a:t>
            </a:r>
            <a:r>
              <a:rPr sz="1400" spc="35" dirty="0">
                <a:latin typeface="Verdana"/>
                <a:cs typeface="Verdana"/>
              </a:rPr>
              <a:t>t</a:t>
            </a:r>
            <a:r>
              <a:rPr sz="1400" spc="-135" dirty="0">
                <a:latin typeface="Verdana"/>
                <a:cs typeface="Verdana"/>
              </a:rPr>
              <a:t>(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120" dirty="0">
                <a:latin typeface="Verdana"/>
                <a:cs typeface="Verdana"/>
              </a:rPr>
              <a:t>)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ut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50" dirty="0">
                <a:latin typeface="Verdana"/>
                <a:cs typeface="Verdana"/>
              </a:rPr>
              <a:t>er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tit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an</a:t>
            </a:r>
            <a:r>
              <a:rPr sz="1400" spc="55" dirty="0">
                <a:latin typeface="Verdana"/>
                <a:cs typeface="Verdana"/>
              </a:rPr>
              <a:t>d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crea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n</a:t>
            </a:r>
            <a:r>
              <a:rPr sz="1400" spc="45" dirty="0">
                <a:latin typeface="Verdana"/>
                <a:cs typeface="Verdana"/>
              </a:rPr>
              <a:t>ew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tit</a:t>
            </a:r>
            <a:r>
              <a:rPr sz="1400" spc="-80" dirty="0">
                <a:latin typeface="Verdana"/>
                <a:cs typeface="Verdana"/>
              </a:rPr>
              <a:t>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0" dirty="0">
                <a:latin typeface="Verdana"/>
                <a:cs typeface="Verdana"/>
              </a:rPr>
              <a:t>eces</a:t>
            </a:r>
            <a:r>
              <a:rPr sz="1400" spc="-20" dirty="0">
                <a:latin typeface="Verdana"/>
                <a:cs typeface="Verdana"/>
              </a:rPr>
              <a:t>s</a:t>
            </a:r>
            <a:r>
              <a:rPr sz="1400" spc="-50" dirty="0">
                <a:latin typeface="Verdana"/>
                <a:cs typeface="Verdana"/>
              </a:rPr>
              <a:t>ary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86</a:t>
            </a:fld>
            <a:endParaRPr spc="85" dirty="0"/>
          </a:p>
        </p:txBody>
      </p:sp>
      <p:sp>
        <p:nvSpPr>
          <p:cNvPr id="84" name="object 84"/>
          <p:cNvSpPr txBox="1"/>
          <p:nvPr/>
        </p:nvSpPr>
        <p:spPr>
          <a:xfrm>
            <a:off x="5083809" y="6042405"/>
            <a:ext cx="4759325" cy="61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80"/>
              </a:lnSpc>
            </a:pPr>
            <a:r>
              <a:rPr sz="1800" spc="120" dirty="0">
                <a:latin typeface="Cambria"/>
                <a:cs typeface="Cambria"/>
              </a:rPr>
              <a:t>Fourt</a:t>
            </a:r>
            <a:r>
              <a:rPr sz="1800" spc="145" dirty="0">
                <a:latin typeface="Cambria"/>
                <a:cs typeface="Cambria"/>
              </a:rPr>
              <a:t>h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45" dirty="0">
                <a:latin typeface="Cambria"/>
                <a:cs typeface="Cambria"/>
              </a:rPr>
              <a:t>an</a:t>
            </a:r>
            <a:r>
              <a:rPr sz="1800" spc="160" dirty="0">
                <a:latin typeface="Cambria"/>
                <a:cs typeface="Cambria"/>
              </a:rPr>
              <a:t>d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Fift</a:t>
            </a:r>
            <a:r>
              <a:rPr sz="1800" spc="140" dirty="0">
                <a:latin typeface="Cambria"/>
                <a:cs typeface="Cambria"/>
              </a:rPr>
              <a:t>h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100" dirty="0">
                <a:latin typeface="Cambria"/>
                <a:cs typeface="Cambria"/>
              </a:rPr>
              <a:t>Normal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For</a:t>
            </a:r>
            <a:r>
              <a:rPr sz="1800" spc="170" dirty="0">
                <a:latin typeface="Cambria"/>
                <a:cs typeface="Cambria"/>
              </a:rPr>
              <a:t>m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(4NF,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5NF)</a:t>
            </a:r>
            <a:endParaRPr sz="1800">
              <a:latin typeface="Cambria"/>
              <a:cs typeface="Cambria"/>
            </a:endParaRPr>
          </a:p>
          <a:p>
            <a:pPr marL="554990" marR="5080">
              <a:lnSpc>
                <a:spcPct val="74300"/>
              </a:lnSpc>
              <a:spcBef>
                <a:spcPts val="250"/>
              </a:spcBef>
            </a:pPr>
            <a:r>
              <a:rPr sz="1400" spc="5" dirty="0">
                <a:latin typeface="MS PGothic"/>
                <a:cs typeface="MS PGothic"/>
              </a:rPr>
              <a:t>“</a:t>
            </a:r>
            <a:r>
              <a:rPr sz="1400" spc="-10" dirty="0">
                <a:latin typeface="Verdana"/>
                <a:cs typeface="Verdana"/>
              </a:rPr>
              <a:t>Large</a:t>
            </a:r>
            <a:r>
              <a:rPr sz="1400" dirty="0">
                <a:latin typeface="MS PGothic"/>
                <a:cs typeface="MS PGothic"/>
              </a:rPr>
              <a:t>”</a:t>
            </a:r>
            <a:r>
              <a:rPr sz="1400" spc="-50" dirty="0">
                <a:latin typeface="MS PGothic"/>
                <a:cs typeface="MS PGothic"/>
              </a:rPr>
              <a:t> </a:t>
            </a:r>
            <a:r>
              <a:rPr sz="1400" spc="-114" dirty="0">
                <a:latin typeface="Verdana"/>
                <a:cs typeface="Verdana"/>
              </a:rPr>
              <a:t>(</a:t>
            </a:r>
            <a:r>
              <a:rPr sz="1400" spc="-135" dirty="0">
                <a:latin typeface="Verdana"/>
                <a:cs typeface="Verdana"/>
              </a:rPr>
              <a:t>3</a:t>
            </a:r>
            <a:r>
              <a:rPr sz="1400" spc="-170" dirty="0">
                <a:latin typeface="Verdana"/>
                <a:cs typeface="Verdana"/>
              </a:rPr>
              <a:t>-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15" dirty="0">
                <a:latin typeface="Verdana"/>
                <a:cs typeface="Verdana"/>
              </a:rPr>
              <a:t>a</a:t>
            </a:r>
            <a:r>
              <a:rPr sz="1400" spc="20" dirty="0">
                <a:latin typeface="Verdana"/>
                <a:cs typeface="Verdana"/>
              </a:rPr>
              <a:t>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80" dirty="0">
                <a:latin typeface="Verdana"/>
                <a:cs typeface="Verdana"/>
              </a:rPr>
              <a:t>r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m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75" dirty="0">
                <a:latin typeface="Verdana"/>
                <a:cs typeface="Verdana"/>
              </a:rPr>
              <a:t>re)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95" dirty="0">
                <a:latin typeface="Verdana"/>
                <a:cs typeface="Verdana"/>
              </a:rPr>
              <a:t>as</a:t>
            </a:r>
            <a:r>
              <a:rPr sz="1400" spc="-90" dirty="0">
                <a:latin typeface="Verdana"/>
                <a:cs typeface="Verdana"/>
              </a:rPr>
              <a:t>s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50" dirty="0">
                <a:latin typeface="Verdana"/>
                <a:cs typeface="Verdana"/>
              </a:rPr>
              <a:t>c</a:t>
            </a:r>
            <a:r>
              <a:rPr sz="1400" spc="30" dirty="0">
                <a:latin typeface="Verdana"/>
                <a:cs typeface="Verdana"/>
              </a:rPr>
              <a:t>i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-70" dirty="0">
                <a:latin typeface="Verdana"/>
                <a:cs typeface="Verdana"/>
              </a:rPr>
              <a:t>v</a:t>
            </a:r>
            <a:r>
              <a:rPr sz="1400" spc="-55" dirty="0">
                <a:latin typeface="Verdana"/>
                <a:cs typeface="Verdana"/>
              </a:rPr>
              <a:t>es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80" dirty="0">
                <a:latin typeface="Verdana"/>
                <a:cs typeface="Verdana"/>
              </a:rPr>
              <a:t>eed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to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75" dirty="0">
                <a:latin typeface="Verdana"/>
                <a:cs typeface="Verdana"/>
              </a:rPr>
              <a:t>be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br</a:t>
            </a:r>
            <a:r>
              <a:rPr sz="1400" spc="-10" dirty="0">
                <a:latin typeface="Verdana"/>
                <a:cs typeface="Verdana"/>
              </a:rPr>
              <a:t>o</a:t>
            </a:r>
            <a:r>
              <a:rPr sz="1400" spc="-30" dirty="0">
                <a:latin typeface="Verdana"/>
                <a:cs typeface="Verdana"/>
              </a:rPr>
              <a:t>ken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50" dirty="0">
                <a:latin typeface="Verdana"/>
                <a:cs typeface="Verdana"/>
              </a:rPr>
              <a:t>do</a:t>
            </a:r>
            <a:r>
              <a:rPr sz="1400" spc="75" dirty="0">
                <a:latin typeface="Verdana"/>
                <a:cs typeface="Verdana"/>
              </a:rPr>
              <a:t>w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m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50" dirty="0">
                <a:latin typeface="Verdana"/>
                <a:cs typeface="Verdana"/>
              </a:rPr>
              <a:t>re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gran</a:t>
            </a:r>
            <a:r>
              <a:rPr sz="1400" spc="-20" dirty="0">
                <a:latin typeface="Verdana"/>
                <a:cs typeface="Verdana"/>
              </a:rPr>
              <a:t>u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-40" dirty="0">
                <a:latin typeface="Verdana"/>
                <a:cs typeface="Verdana"/>
              </a:rPr>
              <a:t>a</a:t>
            </a:r>
            <a:r>
              <a:rPr sz="1400" spc="-25" dirty="0">
                <a:latin typeface="Verdana"/>
                <a:cs typeface="Verdana"/>
              </a:rPr>
              <a:t>r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90" dirty="0">
                <a:latin typeface="Verdana"/>
                <a:cs typeface="Verdana"/>
              </a:rPr>
              <a:t>titi</a:t>
            </a:r>
            <a:r>
              <a:rPr sz="1400" spc="-55" dirty="0">
                <a:latin typeface="Verdana"/>
                <a:cs typeface="Verdana"/>
              </a:rPr>
              <a:t>es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8280" y="5909817"/>
            <a:ext cx="283019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i="1" spc="65" dirty="0">
                <a:latin typeface="Cambria"/>
                <a:cs typeface="Cambria"/>
              </a:rPr>
              <a:t>“Le</a:t>
            </a:r>
            <a:r>
              <a:rPr sz="1200" i="1" spc="25" dirty="0">
                <a:latin typeface="Cambria"/>
                <a:cs typeface="Cambria"/>
              </a:rPr>
              <a:t>t</a:t>
            </a:r>
            <a:r>
              <a:rPr sz="1200" i="1" spc="135" dirty="0">
                <a:latin typeface="Cambria"/>
                <a:cs typeface="Cambria"/>
              </a:rPr>
              <a:t>’s</a:t>
            </a:r>
            <a:r>
              <a:rPr sz="1200" i="1" spc="130" dirty="0">
                <a:latin typeface="Cambria"/>
                <a:cs typeface="Cambria"/>
              </a:rPr>
              <a:t> </a:t>
            </a:r>
            <a:r>
              <a:rPr sz="1200" i="1" spc="95" dirty="0">
                <a:latin typeface="Cambria"/>
                <a:cs typeface="Cambria"/>
              </a:rPr>
              <a:t>s</a:t>
            </a:r>
            <a:r>
              <a:rPr sz="1200" i="1" spc="60" dirty="0">
                <a:latin typeface="Cambria"/>
                <a:cs typeface="Cambria"/>
              </a:rPr>
              <a:t>t</a:t>
            </a:r>
            <a:r>
              <a:rPr sz="1200" i="1" spc="85" dirty="0">
                <a:latin typeface="Cambria"/>
                <a:cs typeface="Cambria"/>
              </a:rPr>
              <a:t>a</a:t>
            </a:r>
            <a:r>
              <a:rPr sz="1200" i="1" dirty="0">
                <a:latin typeface="Cambria"/>
                <a:cs typeface="Cambria"/>
              </a:rPr>
              <a:t>r</a:t>
            </a:r>
            <a:r>
              <a:rPr sz="1200" i="1" spc="-10" dirty="0">
                <a:latin typeface="Cambria"/>
                <a:cs typeface="Cambria"/>
              </a:rPr>
              <a:t>t</a:t>
            </a:r>
            <a:r>
              <a:rPr sz="1200" i="1" dirty="0">
                <a:latin typeface="Cambria"/>
                <a:cs typeface="Cambria"/>
              </a:rPr>
              <a:t> </a:t>
            </a:r>
            <a:r>
              <a:rPr sz="1200" i="1" spc="-125" dirty="0">
                <a:latin typeface="Cambria"/>
                <a:cs typeface="Cambria"/>
              </a:rPr>
              <a:t> </a:t>
            </a:r>
            <a:r>
              <a:rPr sz="1200" i="1" spc="70" dirty="0">
                <a:latin typeface="Cambria"/>
                <a:cs typeface="Cambria"/>
              </a:rPr>
              <a:t>here</a:t>
            </a:r>
            <a:r>
              <a:rPr sz="1200" i="1" spc="105" dirty="0">
                <a:latin typeface="Cambria"/>
                <a:cs typeface="Cambria"/>
              </a:rPr>
              <a:t> </a:t>
            </a:r>
            <a:r>
              <a:rPr sz="1200" i="1" spc="130" dirty="0">
                <a:latin typeface="Cambria"/>
                <a:cs typeface="Cambria"/>
              </a:rPr>
              <a:t>w</a:t>
            </a:r>
            <a:r>
              <a:rPr sz="1200" i="1" dirty="0">
                <a:latin typeface="Cambria"/>
                <a:cs typeface="Cambria"/>
              </a:rPr>
              <a:t>i</a:t>
            </a:r>
            <a:r>
              <a:rPr sz="1200" i="1" spc="-15" dirty="0">
                <a:latin typeface="Cambria"/>
                <a:cs typeface="Cambria"/>
              </a:rPr>
              <a:t>t</a:t>
            </a:r>
            <a:r>
              <a:rPr sz="1200" i="1" spc="105" dirty="0">
                <a:latin typeface="Cambria"/>
                <a:cs typeface="Cambria"/>
              </a:rPr>
              <a:t>h</a:t>
            </a:r>
            <a:r>
              <a:rPr sz="1200" i="1" dirty="0">
                <a:latin typeface="Cambria"/>
                <a:cs typeface="Cambria"/>
              </a:rPr>
              <a:t> </a:t>
            </a:r>
            <a:r>
              <a:rPr sz="1200" i="1" spc="-90" dirty="0">
                <a:latin typeface="Cambria"/>
                <a:cs typeface="Cambria"/>
              </a:rPr>
              <a:t> </a:t>
            </a:r>
            <a:r>
              <a:rPr sz="1200" i="1" spc="40" dirty="0">
                <a:latin typeface="Georgia"/>
                <a:cs typeface="Georgia"/>
              </a:rPr>
              <a:t>Spec</a:t>
            </a:r>
            <a:r>
              <a:rPr sz="1200" i="1" dirty="0">
                <a:latin typeface="Georgia"/>
                <a:cs typeface="Georgia"/>
              </a:rPr>
              <a:t>i</a:t>
            </a:r>
            <a:r>
              <a:rPr sz="1200" i="1" spc="30" dirty="0">
                <a:latin typeface="Georgia"/>
                <a:cs typeface="Georgia"/>
              </a:rPr>
              <a:t>a</a:t>
            </a:r>
            <a:r>
              <a:rPr sz="1200" i="1" spc="-10" dirty="0">
                <a:latin typeface="Georgia"/>
                <a:cs typeface="Georgia"/>
              </a:rPr>
              <a:t>l</a:t>
            </a:r>
            <a:r>
              <a:rPr sz="1200" i="1" spc="130" dirty="0">
                <a:latin typeface="Georgia"/>
                <a:cs typeface="Georgia"/>
              </a:rPr>
              <a:t> </a:t>
            </a:r>
            <a:r>
              <a:rPr sz="1200" i="1" spc="-5" dirty="0">
                <a:latin typeface="Georgia"/>
                <a:cs typeface="Georgia"/>
              </a:rPr>
              <a:t>T</a:t>
            </a:r>
            <a:r>
              <a:rPr sz="1200" i="1" spc="30" dirty="0">
                <a:latin typeface="Georgia"/>
                <a:cs typeface="Georgia"/>
              </a:rPr>
              <a:t>a</a:t>
            </a:r>
            <a:r>
              <a:rPr sz="1200" i="1" spc="45" dirty="0">
                <a:latin typeface="Georgia"/>
                <a:cs typeface="Georgia"/>
              </a:rPr>
              <a:t>x</a:t>
            </a:r>
            <a:r>
              <a:rPr sz="1200" i="1" spc="80" dirty="0">
                <a:latin typeface="Georgia"/>
                <a:cs typeface="Georgia"/>
              </a:rPr>
              <a:t> </a:t>
            </a:r>
            <a:r>
              <a:rPr sz="1200" i="1" spc="25" dirty="0">
                <a:latin typeface="Georgia"/>
                <a:cs typeface="Georgia"/>
              </a:rPr>
              <a:t>R</a:t>
            </a:r>
            <a:r>
              <a:rPr sz="1200" i="1" spc="-5" dirty="0">
                <a:latin typeface="Georgia"/>
                <a:cs typeface="Georgia"/>
              </a:rPr>
              <a:t>a</a:t>
            </a:r>
            <a:r>
              <a:rPr sz="1200" i="1" spc="-35" dirty="0">
                <a:latin typeface="Georgia"/>
                <a:cs typeface="Georgia"/>
              </a:rPr>
              <a:t>t</a:t>
            </a:r>
            <a:r>
              <a:rPr sz="1200" i="1" spc="80" dirty="0">
                <a:latin typeface="Georgia"/>
                <a:cs typeface="Georgia"/>
              </a:rPr>
              <a:t>e</a:t>
            </a:r>
            <a:r>
              <a:rPr sz="1200" i="1" spc="40" dirty="0">
                <a:latin typeface="Georgia"/>
                <a:cs typeface="Georgia"/>
              </a:rPr>
              <a:t> </a:t>
            </a:r>
            <a:r>
              <a:rPr sz="1200" i="1" spc="120" dirty="0">
                <a:latin typeface="Cambria"/>
                <a:cs typeface="Cambria"/>
              </a:rPr>
              <a:t>V</a:t>
            </a:r>
            <a:r>
              <a:rPr sz="1200" i="1" spc="85" dirty="0">
                <a:latin typeface="Cambria"/>
                <a:cs typeface="Cambria"/>
              </a:rPr>
              <a:t>a</a:t>
            </a:r>
            <a:r>
              <a:rPr sz="1200" i="1" dirty="0">
                <a:latin typeface="Cambria"/>
                <a:cs typeface="Cambria"/>
              </a:rPr>
              <a:t>r</a:t>
            </a:r>
            <a:r>
              <a:rPr sz="1200" i="1" spc="-15" dirty="0">
                <a:latin typeface="Cambria"/>
                <a:cs typeface="Cambria"/>
              </a:rPr>
              <a:t>i</a:t>
            </a:r>
            <a:r>
              <a:rPr sz="1200" i="1" spc="95" dirty="0">
                <a:latin typeface="Cambria"/>
                <a:cs typeface="Cambria"/>
              </a:rPr>
              <a:t>a</a:t>
            </a:r>
            <a:r>
              <a:rPr sz="1200" i="1" dirty="0">
                <a:latin typeface="Cambria"/>
                <a:cs typeface="Cambria"/>
              </a:rPr>
              <a:t>t</a:t>
            </a:r>
            <a:r>
              <a:rPr sz="1200" i="1" spc="-5" dirty="0">
                <a:latin typeface="Cambria"/>
                <a:cs typeface="Cambria"/>
              </a:rPr>
              <a:t>i</a:t>
            </a:r>
            <a:r>
              <a:rPr sz="1200" i="1" spc="45" dirty="0">
                <a:latin typeface="Cambria"/>
                <a:cs typeface="Cambria"/>
              </a:rPr>
              <a:t>o</a:t>
            </a:r>
            <a:r>
              <a:rPr sz="1200" i="1" spc="100" dirty="0">
                <a:latin typeface="Cambria"/>
                <a:cs typeface="Cambria"/>
              </a:rPr>
              <a:t>n</a:t>
            </a:r>
            <a:r>
              <a:rPr sz="1200" i="1" dirty="0">
                <a:latin typeface="Cambria"/>
                <a:cs typeface="Cambria"/>
              </a:rPr>
              <a:t> </a:t>
            </a:r>
            <a:r>
              <a:rPr sz="1200" i="1" spc="-110" dirty="0">
                <a:latin typeface="Cambria"/>
                <a:cs typeface="Cambria"/>
              </a:rPr>
              <a:t> </a:t>
            </a:r>
            <a:r>
              <a:rPr sz="1200" i="1" spc="100" dirty="0">
                <a:latin typeface="Cambria"/>
                <a:cs typeface="Cambria"/>
              </a:rPr>
              <a:t>Co</a:t>
            </a:r>
            <a:r>
              <a:rPr sz="1200" i="1" spc="110" dirty="0">
                <a:latin typeface="Cambria"/>
                <a:cs typeface="Cambria"/>
              </a:rPr>
              <a:t>m</a:t>
            </a:r>
            <a:r>
              <a:rPr sz="1200" i="1" spc="55" dirty="0">
                <a:latin typeface="Cambria"/>
                <a:cs typeface="Cambria"/>
              </a:rPr>
              <a:t>m</a:t>
            </a:r>
            <a:r>
              <a:rPr sz="1200" i="1" spc="90" dirty="0">
                <a:latin typeface="Cambria"/>
                <a:cs typeface="Cambria"/>
              </a:rPr>
              <a:t>e</a:t>
            </a:r>
            <a:r>
              <a:rPr sz="1200" i="1" spc="114" dirty="0">
                <a:latin typeface="Cambria"/>
                <a:cs typeface="Cambria"/>
              </a:rPr>
              <a:t>n</a:t>
            </a:r>
            <a:r>
              <a:rPr sz="1200" i="1" spc="-10" dirty="0">
                <a:latin typeface="Cambria"/>
                <a:cs typeface="Cambria"/>
              </a:rPr>
              <a:t>t</a:t>
            </a:r>
            <a:r>
              <a:rPr sz="1200" i="1" dirty="0">
                <a:latin typeface="Cambria"/>
                <a:cs typeface="Cambria"/>
              </a:rPr>
              <a:t> </a:t>
            </a:r>
            <a:r>
              <a:rPr sz="1200" i="1" spc="-110" dirty="0">
                <a:latin typeface="Cambria"/>
                <a:cs typeface="Cambria"/>
              </a:rPr>
              <a:t> </a:t>
            </a:r>
            <a:r>
              <a:rPr sz="1200" i="1" spc="50" dirty="0">
                <a:latin typeface="Cambria"/>
                <a:cs typeface="Cambria"/>
              </a:rPr>
              <a:t>T</a:t>
            </a:r>
            <a:r>
              <a:rPr sz="1200" i="1" spc="150" dirty="0">
                <a:latin typeface="Cambria"/>
                <a:cs typeface="Cambria"/>
              </a:rPr>
              <a:t>ype</a:t>
            </a:r>
            <a:r>
              <a:rPr sz="1200" i="1" spc="225" dirty="0">
                <a:latin typeface="Cambria"/>
                <a:cs typeface="Cambria"/>
              </a:rPr>
              <a:t>…</a:t>
            </a:r>
            <a:r>
              <a:rPr sz="1200" i="1" spc="85" dirty="0">
                <a:latin typeface="Cambria"/>
                <a:cs typeface="Cambria"/>
              </a:rPr>
              <a:t>”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2076" y="2487167"/>
            <a:ext cx="3291840" cy="3305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28595" algn="l"/>
              </a:tabLst>
            </a:pPr>
            <a:r>
              <a:rPr sz="4000" spc="235" dirty="0"/>
              <a:t>Graphical	</a:t>
            </a:r>
            <a:r>
              <a:rPr sz="4000" spc="195" dirty="0"/>
              <a:t>Principles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87</a:t>
            </a:fld>
            <a:endParaRPr spc="85" dirty="0"/>
          </a:p>
        </p:txBody>
      </p:sp>
      <p:sp>
        <p:nvSpPr>
          <p:cNvPr id="5" name="object 5"/>
          <p:cNvSpPr txBox="1"/>
          <p:nvPr/>
        </p:nvSpPr>
        <p:spPr>
          <a:xfrm>
            <a:off x="615187" y="2242311"/>
            <a:ext cx="4177665" cy="1894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400" b="1" spc="-28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5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19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6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26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29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185" dirty="0">
                <a:solidFill>
                  <a:srgbClr val="D11F2E"/>
                </a:solidFill>
                <a:latin typeface="Verdana"/>
                <a:cs typeface="Verdana"/>
              </a:rPr>
              <a:t>H</a:t>
            </a:r>
            <a:r>
              <a:rPr sz="1400" b="1" spc="15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400" b="1" spc="-25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1400" b="1" spc="-18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34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8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1400" b="1" spc="-114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5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204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1400" b="1" spc="-26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1400" b="1" spc="-24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1400" b="1" spc="-335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1400" b="1" spc="-2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1400" b="1" spc="-140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-16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1400" b="1" spc="-35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1400" b="1" spc="-1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1400" b="1" spc="45" dirty="0">
                <a:solidFill>
                  <a:srgbClr val="D11F2E"/>
                </a:solidFill>
                <a:latin typeface="Verdana"/>
                <a:cs typeface="Verdana"/>
              </a:rPr>
              <a:t>G</a:t>
            </a:r>
            <a:r>
              <a:rPr sz="1400" b="1" spc="-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400" b="1" spc="-220" dirty="0">
                <a:solidFill>
                  <a:srgbClr val="D11F2E"/>
                </a:solidFill>
                <a:latin typeface="Verdana"/>
                <a:cs typeface="Verdana"/>
              </a:rPr>
              <a:t>B</a:t>
            </a:r>
            <a:r>
              <a:rPr sz="1400" b="1" spc="-75" dirty="0">
                <a:solidFill>
                  <a:srgbClr val="D11F2E"/>
                </a:solidFill>
                <a:latin typeface="Verdana"/>
                <a:cs typeface="Verdana"/>
              </a:rPr>
              <a:t>Y</a:t>
            </a:r>
            <a:r>
              <a:rPr sz="1400" b="1" spc="-170" dirty="0">
                <a:solidFill>
                  <a:srgbClr val="D11F2E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7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</a:pPr>
            <a:r>
              <a:rPr sz="1650" spc="5" dirty="0">
                <a:latin typeface="Segoe UI"/>
                <a:cs typeface="Segoe UI"/>
              </a:rPr>
              <a:t>› </a:t>
            </a:r>
            <a:r>
              <a:rPr sz="1650" spc="-35" dirty="0">
                <a:latin typeface="Segoe UI"/>
                <a:cs typeface="Segoe UI"/>
              </a:rPr>
              <a:t> </a:t>
            </a:r>
            <a:r>
              <a:rPr sz="1400" spc="114" dirty="0">
                <a:latin typeface="Cambria"/>
                <a:cs typeface="Cambria"/>
              </a:rPr>
              <a:t>Usi</a:t>
            </a:r>
            <a:r>
              <a:rPr sz="1400" spc="130" dirty="0">
                <a:latin typeface="Cambria"/>
                <a:cs typeface="Cambria"/>
              </a:rPr>
              <a:t>n</a:t>
            </a:r>
            <a:r>
              <a:rPr sz="1400" spc="65" dirty="0">
                <a:latin typeface="Cambria"/>
                <a:cs typeface="Cambria"/>
              </a:rPr>
              <a:t>g</a:t>
            </a:r>
            <a:r>
              <a:rPr sz="1400" spc="130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vis</a:t>
            </a:r>
            <a:r>
              <a:rPr sz="1400" spc="114" dirty="0">
                <a:latin typeface="Cambria"/>
                <a:cs typeface="Cambria"/>
              </a:rPr>
              <a:t>u</a:t>
            </a:r>
            <a:r>
              <a:rPr sz="1400" spc="105" dirty="0">
                <a:latin typeface="Cambria"/>
                <a:cs typeface="Cambria"/>
              </a:rPr>
              <a:t>a</a:t>
            </a:r>
            <a:r>
              <a:rPr sz="1400" spc="60" dirty="0">
                <a:latin typeface="Cambria"/>
                <a:cs typeface="Cambria"/>
              </a:rPr>
              <a:t>l</a:t>
            </a:r>
            <a:r>
              <a:rPr sz="1400" spc="120" dirty="0">
                <a:latin typeface="Cambria"/>
                <a:cs typeface="Cambria"/>
              </a:rPr>
              <a:t> </a:t>
            </a:r>
            <a:r>
              <a:rPr sz="1400" spc="130" dirty="0">
                <a:latin typeface="Cambria"/>
                <a:cs typeface="Cambria"/>
              </a:rPr>
              <a:t>c</a:t>
            </a:r>
            <a:r>
              <a:rPr sz="1400" spc="165" dirty="0">
                <a:latin typeface="Cambria"/>
                <a:cs typeface="Cambria"/>
              </a:rPr>
              <a:t>u</a:t>
            </a:r>
            <a:r>
              <a:rPr sz="1400" spc="50" dirty="0">
                <a:latin typeface="Cambria"/>
                <a:cs typeface="Cambria"/>
              </a:rPr>
              <a:t>e</a:t>
            </a:r>
            <a:r>
              <a:rPr sz="1400" spc="125" dirty="0">
                <a:latin typeface="Cambria"/>
                <a:cs typeface="Cambria"/>
              </a:rPr>
              <a:t>s </a:t>
            </a:r>
            <a:r>
              <a:rPr sz="1400" spc="70" dirty="0">
                <a:latin typeface="Cambria"/>
                <a:cs typeface="Cambria"/>
              </a:rPr>
              <a:t>c</a:t>
            </a:r>
            <a:r>
              <a:rPr sz="1400" spc="90" dirty="0">
                <a:latin typeface="Cambria"/>
                <a:cs typeface="Cambria"/>
              </a:rPr>
              <a:t>o</a:t>
            </a:r>
            <a:r>
              <a:rPr sz="1400" spc="145" dirty="0">
                <a:latin typeface="Cambria"/>
                <a:cs typeface="Cambria"/>
              </a:rPr>
              <a:t>n</a:t>
            </a:r>
            <a:r>
              <a:rPr sz="1400" spc="100" dirty="0">
                <a:latin typeface="Cambria"/>
                <a:cs typeface="Cambria"/>
              </a:rPr>
              <a:t>s</a:t>
            </a:r>
            <a:r>
              <a:rPr sz="1400" spc="70" dirty="0">
                <a:latin typeface="Cambria"/>
                <a:cs typeface="Cambria"/>
              </a:rPr>
              <a:t>is</a:t>
            </a:r>
            <a:r>
              <a:rPr sz="1400" spc="65" dirty="0">
                <a:latin typeface="Cambria"/>
                <a:cs typeface="Cambria"/>
              </a:rPr>
              <a:t>t</a:t>
            </a:r>
            <a:r>
              <a:rPr sz="1400" spc="95" dirty="0">
                <a:latin typeface="Cambria"/>
                <a:cs typeface="Cambria"/>
              </a:rPr>
              <a:t>en</a:t>
            </a:r>
            <a:r>
              <a:rPr sz="1400" spc="50" dirty="0">
                <a:latin typeface="Cambria"/>
                <a:cs typeface="Cambria"/>
              </a:rPr>
              <a:t>t</a:t>
            </a:r>
            <a:r>
              <a:rPr sz="1400" spc="45" dirty="0">
                <a:latin typeface="Cambria"/>
                <a:cs typeface="Cambria"/>
              </a:rPr>
              <a:t>ly</a:t>
            </a:r>
            <a:endParaRPr sz="140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  <a:spcBef>
                <a:spcPts val="300"/>
              </a:spcBef>
            </a:pPr>
            <a:r>
              <a:rPr sz="1650" spc="5" dirty="0">
                <a:latin typeface="Segoe UI"/>
                <a:cs typeface="Segoe UI"/>
              </a:rPr>
              <a:t>› </a:t>
            </a:r>
            <a:r>
              <a:rPr sz="1650" spc="-35" dirty="0">
                <a:latin typeface="Segoe UI"/>
                <a:cs typeface="Segoe UI"/>
              </a:rPr>
              <a:t> </a:t>
            </a:r>
            <a:r>
              <a:rPr sz="1400" spc="160" dirty="0">
                <a:latin typeface="Cambria"/>
                <a:cs typeface="Cambria"/>
              </a:rPr>
              <a:t>H</a:t>
            </a:r>
            <a:r>
              <a:rPr sz="1400" spc="70" dirty="0">
                <a:latin typeface="Cambria"/>
                <a:cs typeface="Cambria"/>
              </a:rPr>
              <a:t>avin</a:t>
            </a:r>
            <a:r>
              <a:rPr sz="1400" spc="85" dirty="0">
                <a:latin typeface="Cambria"/>
                <a:cs typeface="Cambria"/>
              </a:rPr>
              <a:t>g</a:t>
            </a:r>
            <a:r>
              <a:rPr sz="1400" spc="120" dirty="0">
                <a:latin typeface="Cambria"/>
                <a:cs typeface="Cambria"/>
              </a:rPr>
              <a:t> </a:t>
            </a:r>
            <a:r>
              <a:rPr sz="1400" spc="130" dirty="0">
                <a:latin typeface="Cambria"/>
                <a:cs typeface="Cambria"/>
              </a:rPr>
              <a:t>a</a:t>
            </a:r>
            <a:r>
              <a:rPr sz="1400" spc="145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sta</a:t>
            </a:r>
            <a:r>
              <a:rPr sz="1400" spc="75" dirty="0">
                <a:latin typeface="Cambria"/>
                <a:cs typeface="Cambria"/>
              </a:rPr>
              <a:t>r</a:t>
            </a:r>
            <a:r>
              <a:rPr sz="1400" spc="50" dirty="0">
                <a:latin typeface="Cambria"/>
                <a:cs typeface="Cambria"/>
              </a:rPr>
              <a:t>t</a:t>
            </a:r>
            <a:r>
              <a:rPr sz="1400" spc="80" dirty="0">
                <a:latin typeface="Cambria"/>
                <a:cs typeface="Cambria"/>
              </a:rPr>
              <a:t>ing</a:t>
            </a:r>
            <a:r>
              <a:rPr sz="1400" spc="140" dirty="0">
                <a:latin typeface="Cambria"/>
                <a:cs typeface="Cambria"/>
              </a:rPr>
              <a:t> </a:t>
            </a:r>
            <a:r>
              <a:rPr sz="1400" spc="90" dirty="0">
                <a:latin typeface="Cambria"/>
                <a:cs typeface="Cambria"/>
              </a:rPr>
              <a:t>p</a:t>
            </a:r>
            <a:r>
              <a:rPr sz="1400" spc="40" dirty="0">
                <a:latin typeface="Cambria"/>
                <a:cs typeface="Cambria"/>
              </a:rPr>
              <a:t>o</a:t>
            </a:r>
            <a:r>
              <a:rPr sz="1400" spc="75" dirty="0">
                <a:latin typeface="Cambria"/>
                <a:cs typeface="Cambria"/>
              </a:rPr>
              <a:t>int</a:t>
            </a:r>
            <a:r>
              <a:rPr sz="1400" spc="125" dirty="0">
                <a:latin typeface="Cambria"/>
                <a:cs typeface="Cambria"/>
              </a:rPr>
              <a:t> </a:t>
            </a:r>
            <a:r>
              <a:rPr sz="1400" spc="114" dirty="0">
                <a:latin typeface="Cambria"/>
                <a:cs typeface="Cambria"/>
              </a:rPr>
              <a:t>an</a:t>
            </a:r>
            <a:r>
              <a:rPr sz="1400" spc="125" dirty="0">
                <a:latin typeface="Cambria"/>
                <a:cs typeface="Cambria"/>
              </a:rPr>
              <a:t>d </a:t>
            </a:r>
            <a:r>
              <a:rPr sz="1400" spc="90" dirty="0">
                <a:latin typeface="Cambria"/>
                <a:cs typeface="Cambria"/>
              </a:rPr>
              <a:t>d</a:t>
            </a:r>
            <a:r>
              <a:rPr sz="1400" spc="25" dirty="0">
                <a:latin typeface="Cambria"/>
                <a:cs typeface="Cambria"/>
              </a:rPr>
              <a:t>i</a:t>
            </a:r>
            <a:r>
              <a:rPr sz="1400" spc="30" dirty="0">
                <a:latin typeface="Cambria"/>
                <a:cs typeface="Cambria"/>
              </a:rPr>
              <a:t>r</a:t>
            </a:r>
            <a:r>
              <a:rPr sz="1400" spc="50" dirty="0">
                <a:latin typeface="Cambria"/>
                <a:cs typeface="Cambria"/>
              </a:rPr>
              <a:t>e</a:t>
            </a:r>
            <a:r>
              <a:rPr sz="1400" spc="75" dirty="0">
                <a:latin typeface="Cambria"/>
                <a:cs typeface="Cambria"/>
              </a:rPr>
              <a:t>ct</a:t>
            </a:r>
            <a:r>
              <a:rPr sz="1400" spc="45" dirty="0">
                <a:latin typeface="Cambria"/>
                <a:cs typeface="Cambria"/>
              </a:rPr>
              <a:t>i</a:t>
            </a:r>
            <a:r>
              <a:rPr sz="1400" spc="40" dirty="0">
                <a:latin typeface="Cambria"/>
                <a:cs typeface="Cambria"/>
              </a:rPr>
              <a:t>o</a:t>
            </a:r>
            <a:r>
              <a:rPr sz="1400" spc="145" dirty="0">
                <a:latin typeface="Cambria"/>
                <a:cs typeface="Cambria"/>
              </a:rPr>
              <a:t>n</a:t>
            </a:r>
            <a:endParaRPr sz="140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  <a:spcBef>
                <a:spcPts val="300"/>
              </a:spcBef>
            </a:pPr>
            <a:r>
              <a:rPr sz="1650" spc="5" dirty="0">
                <a:latin typeface="Segoe UI"/>
                <a:cs typeface="Segoe UI"/>
              </a:rPr>
              <a:t>› </a:t>
            </a:r>
            <a:r>
              <a:rPr sz="1650" spc="-35" dirty="0">
                <a:latin typeface="Segoe UI"/>
                <a:cs typeface="Segoe UI"/>
              </a:rPr>
              <a:t> </a:t>
            </a:r>
            <a:r>
              <a:rPr sz="1400" spc="80" dirty="0">
                <a:latin typeface="Cambria"/>
                <a:cs typeface="Cambria"/>
              </a:rPr>
              <a:t>A</a:t>
            </a:r>
            <a:r>
              <a:rPr sz="1400" spc="100" dirty="0">
                <a:latin typeface="Cambria"/>
                <a:cs typeface="Cambria"/>
              </a:rPr>
              <a:t>b</a:t>
            </a:r>
            <a:r>
              <a:rPr sz="1400" spc="70" dirty="0">
                <a:latin typeface="Cambria"/>
                <a:cs typeface="Cambria"/>
              </a:rPr>
              <a:t>st</a:t>
            </a:r>
            <a:r>
              <a:rPr sz="1400" spc="65" dirty="0">
                <a:latin typeface="Cambria"/>
                <a:cs typeface="Cambria"/>
              </a:rPr>
              <a:t>r</a:t>
            </a:r>
            <a:r>
              <a:rPr sz="1400" spc="90" dirty="0">
                <a:latin typeface="Cambria"/>
                <a:cs typeface="Cambria"/>
              </a:rPr>
              <a:t>actin</a:t>
            </a:r>
            <a:r>
              <a:rPr sz="1400" spc="65" dirty="0">
                <a:latin typeface="Cambria"/>
                <a:cs typeface="Cambria"/>
              </a:rPr>
              <a:t>g</a:t>
            </a:r>
            <a:endParaRPr sz="140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  <a:spcBef>
                <a:spcPts val="300"/>
              </a:spcBef>
            </a:pPr>
            <a:r>
              <a:rPr sz="1650" spc="5" dirty="0">
                <a:latin typeface="Segoe UI"/>
                <a:cs typeface="Segoe UI"/>
              </a:rPr>
              <a:t>› </a:t>
            </a:r>
            <a:r>
              <a:rPr sz="1650" spc="-35" dirty="0">
                <a:latin typeface="Segoe UI"/>
                <a:cs typeface="Segoe UI"/>
              </a:rPr>
              <a:t> </a:t>
            </a:r>
            <a:r>
              <a:rPr sz="1400" spc="150" dirty="0">
                <a:latin typeface="Cambria"/>
                <a:cs typeface="Cambria"/>
              </a:rPr>
              <a:t>M</a:t>
            </a:r>
            <a:r>
              <a:rPr sz="1400" spc="120" dirty="0">
                <a:latin typeface="Cambria"/>
                <a:cs typeface="Cambria"/>
              </a:rPr>
              <a:t>as</a:t>
            </a:r>
            <a:r>
              <a:rPr sz="1400" spc="145" dirty="0">
                <a:latin typeface="Cambria"/>
                <a:cs typeface="Cambria"/>
              </a:rPr>
              <a:t>k</a:t>
            </a:r>
            <a:r>
              <a:rPr sz="1400" spc="80" dirty="0">
                <a:latin typeface="Cambria"/>
                <a:cs typeface="Cambria"/>
              </a:rPr>
              <a:t>ing</a:t>
            </a:r>
            <a:r>
              <a:rPr sz="1400" spc="105" dirty="0">
                <a:latin typeface="Cambria"/>
                <a:cs typeface="Cambria"/>
              </a:rPr>
              <a:t> </a:t>
            </a:r>
            <a:r>
              <a:rPr sz="1400" spc="180" dirty="0">
                <a:latin typeface="Cambria"/>
                <a:cs typeface="Cambria"/>
              </a:rPr>
              <a:t>u</a:t>
            </a:r>
            <a:r>
              <a:rPr sz="1400" spc="140" dirty="0">
                <a:latin typeface="Cambria"/>
                <a:cs typeface="Cambria"/>
              </a:rPr>
              <a:t>n</a:t>
            </a:r>
            <a:r>
              <a:rPr sz="1400" spc="135" dirty="0">
                <a:latin typeface="Cambria"/>
                <a:cs typeface="Cambria"/>
              </a:rPr>
              <a:t>n</a:t>
            </a:r>
            <a:r>
              <a:rPr sz="1400" spc="50" dirty="0">
                <a:latin typeface="Cambria"/>
                <a:cs typeface="Cambria"/>
              </a:rPr>
              <a:t>e</a:t>
            </a:r>
            <a:r>
              <a:rPr sz="1400" spc="100" dirty="0">
                <a:latin typeface="Cambria"/>
                <a:cs typeface="Cambria"/>
              </a:rPr>
              <a:t>ces</a:t>
            </a:r>
            <a:r>
              <a:rPr sz="1400" spc="85" dirty="0">
                <a:latin typeface="Cambria"/>
                <a:cs typeface="Cambria"/>
              </a:rPr>
              <a:t>s</a:t>
            </a:r>
            <a:r>
              <a:rPr sz="1400" spc="65" dirty="0">
                <a:latin typeface="Cambria"/>
                <a:cs typeface="Cambria"/>
              </a:rPr>
              <a:t>ar</a:t>
            </a:r>
            <a:r>
              <a:rPr sz="1400" spc="75" dirty="0">
                <a:latin typeface="Cambria"/>
                <a:cs typeface="Cambria"/>
              </a:rPr>
              <a:t>y</a:t>
            </a:r>
            <a:r>
              <a:rPr sz="1400" spc="114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d</a:t>
            </a:r>
            <a:r>
              <a:rPr sz="1400" spc="60" dirty="0">
                <a:latin typeface="Cambria"/>
                <a:cs typeface="Cambria"/>
              </a:rPr>
              <a:t>etail</a:t>
            </a:r>
            <a:endParaRPr sz="1400">
              <a:latin typeface="Cambria"/>
              <a:cs typeface="Cambria"/>
            </a:endParaRPr>
          </a:p>
          <a:p>
            <a:pPr marL="15240">
              <a:lnSpc>
                <a:spcPct val="100000"/>
              </a:lnSpc>
              <a:spcBef>
                <a:spcPts val="300"/>
              </a:spcBef>
            </a:pPr>
            <a:r>
              <a:rPr sz="1650" spc="5" dirty="0">
                <a:latin typeface="Segoe UI"/>
                <a:cs typeface="Segoe UI"/>
              </a:rPr>
              <a:t>› </a:t>
            </a:r>
            <a:r>
              <a:rPr sz="1650" spc="-35" dirty="0">
                <a:latin typeface="Segoe UI"/>
                <a:cs typeface="Segoe UI"/>
              </a:rPr>
              <a:t> </a:t>
            </a:r>
            <a:r>
              <a:rPr sz="1400" spc="160" dirty="0">
                <a:latin typeface="Cambria"/>
                <a:cs typeface="Cambria"/>
              </a:rPr>
              <a:t>H</a:t>
            </a:r>
            <a:r>
              <a:rPr sz="1400" spc="70" dirty="0">
                <a:latin typeface="Cambria"/>
                <a:cs typeface="Cambria"/>
              </a:rPr>
              <a:t>ig</a:t>
            </a:r>
            <a:r>
              <a:rPr sz="1400" spc="95" dirty="0">
                <a:latin typeface="Cambria"/>
                <a:cs typeface="Cambria"/>
              </a:rPr>
              <a:t>h</a:t>
            </a:r>
            <a:r>
              <a:rPr sz="1400" spc="35" dirty="0">
                <a:latin typeface="Cambria"/>
                <a:cs typeface="Cambria"/>
              </a:rPr>
              <a:t>li</a:t>
            </a:r>
            <a:r>
              <a:rPr sz="1400" spc="60" dirty="0">
                <a:latin typeface="Cambria"/>
                <a:cs typeface="Cambria"/>
              </a:rPr>
              <a:t>g</a:t>
            </a:r>
            <a:r>
              <a:rPr sz="1400" spc="125" dirty="0">
                <a:latin typeface="Cambria"/>
                <a:cs typeface="Cambria"/>
              </a:rPr>
              <a:t>h</a:t>
            </a:r>
            <a:r>
              <a:rPr sz="1400" spc="70" dirty="0">
                <a:latin typeface="Cambria"/>
                <a:cs typeface="Cambria"/>
              </a:rPr>
              <a:t>t</a:t>
            </a:r>
            <a:r>
              <a:rPr sz="1400" spc="80" dirty="0">
                <a:latin typeface="Cambria"/>
                <a:cs typeface="Cambria"/>
              </a:rPr>
              <a:t>ing</a:t>
            </a:r>
            <a:r>
              <a:rPr sz="1400" spc="140" dirty="0">
                <a:latin typeface="Cambria"/>
                <a:cs typeface="Cambria"/>
              </a:rPr>
              <a:t> </a:t>
            </a:r>
            <a:r>
              <a:rPr sz="1400" spc="95" dirty="0">
                <a:latin typeface="Cambria"/>
                <a:cs typeface="Cambria"/>
              </a:rPr>
              <a:t>w</a:t>
            </a:r>
            <a:r>
              <a:rPr sz="1400" spc="55" dirty="0">
                <a:latin typeface="Cambria"/>
                <a:cs typeface="Cambria"/>
              </a:rPr>
              <a:t>h</a:t>
            </a:r>
            <a:r>
              <a:rPr sz="1400" spc="105" dirty="0">
                <a:latin typeface="Cambria"/>
                <a:cs typeface="Cambria"/>
              </a:rPr>
              <a:t>a</a:t>
            </a:r>
            <a:r>
              <a:rPr sz="1400" spc="75" dirty="0">
                <a:latin typeface="Cambria"/>
                <a:cs typeface="Cambria"/>
              </a:rPr>
              <a:t>t</a:t>
            </a:r>
            <a:r>
              <a:rPr sz="1400" spc="140" dirty="0">
                <a:latin typeface="Cambria"/>
                <a:cs typeface="Cambria"/>
              </a:rPr>
              <a:t> ma</a:t>
            </a:r>
            <a:r>
              <a:rPr sz="1400" spc="50" dirty="0">
                <a:latin typeface="Cambria"/>
                <a:cs typeface="Cambria"/>
              </a:rPr>
              <a:t>tte</a:t>
            </a:r>
            <a:r>
              <a:rPr sz="1400" spc="25" dirty="0">
                <a:latin typeface="Cambria"/>
                <a:cs typeface="Cambria"/>
              </a:rPr>
              <a:t>r</a:t>
            </a:r>
            <a:r>
              <a:rPr sz="1400" spc="125" dirty="0">
                <a:latin typeface="Cambria"/>
                <a:cs typeface="Cambria"/>
              </a:rPr>
              <a:t>s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88054" algn="l"/>
                <a:tab pos="4883785" algn="l"/>
              </a:tabLst>
            </a:pPr>
            <a:r>
              <a:rPr sz="4000" spc="254" dirty="0"/>
              <a:t>Dimensio</a:t>
            </a:r>
            <a:r>
              <a:rPr sz="4000" spc="260" dirty="0"/>
              <a:t>n</a:t>
            </a:r>
            <a:r>
              <a:rPr sz="4000" spc="185" dirty="0"/>
              <a:t>a</a:t>
            </a:r>
            <a:r>
              <a:rPr sz="4000" spc="110" dirty="0"/>
              <a:t>l</a:t>
            </a:r>
            <a:r>
              <a:rPr sz="4000" dirty="0"/>
              <a:t>	</a:t>
            </a:r>
            <a:r>
              <a:rPr sz="4000" spc="254" dirty="0"/>
              <a:t>Data</a:t>
            </a:r>
            <a:r>
              <a:rPr sz="4000" dirty="0"/>
              <a:t>	</a:t>
            </a:r>
            <a:r>
              <a:rPr sz="4000" spc="215" dirty="0"/>
              <a:t>Models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5809" y="2541270"/>
            <a:ext cx="3850004" cy="1434465"/>
          </a:xfrm>
          <a:prstGeom prst="rect">
            <a:avLst/>
          </a:prstGeom>
          <a:ln w="38100">
            <a:solidFill>
              <a:srgbClr val="D11F2E"/>
            </a:solidFill>
          </a:ln>
        </p:spPr>
        <p:txBody>
          <a:bodyPr vert="horz" wrap="square" lIns="0" tIns="6123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"/>
              </a:spcBef>
            </a:pPr>
            <a:endParaRPr sz="2200">
              <a:latin typeface="Times New Roman"/>
              <a:cs typeface="Times New Roman"/>
            </a:endParaRPr>
          </a:p>
          <a:p>
            <a:pPr marL="103505" marR="97790" indent="36195" algn="just">
              <a:lnSpc>
                <a:spcPts val="1939"/>
              </a:lnSpc>
            </a:pPr>
            <a:r>
              <a:rPr sz="1800" spc="-100" dirty="0">
                <a:latin typeface="Verdana"/>
                <a:cs typeface="Verdana"/>
              </a:rPr>
              <a:t>Des</a:t>
            </a:r>
            <a:r>
              <a:rPr sz="1800" spc="-30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g</a:t>
            </a:r>
            <a:r>
              <a:rPr sz="1800" spc="10" dirty="0">
                <a:latin typeface="Verdana"/>
                <a:cs typeface="Verdana"/>
              </a:rPr>
              <a:t>n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t</a:t>
            </a:r>
            <a:r>
              <a:rPr sz="1800" spc="-105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r</a:t>
            </a:r>
            <a:r>
              <a:rPr sz="1800" spc="-60" dirty="0">
                <a:latin typeface="Verdana"/>
                <a:cs typeface="Verdana"/>
              </a:rPr>
              <a:t>a</a:t>
            </a:r>
            <a:r>
              <a:rPr sz="1800" spc="-25" dirty="0">
                <a:latin typeface="Verdana"/>
                <a:cs typeface="Verdana"/>
              </a:rPr>
              <a:t>p</a:t>
            </a:r>
            <a:r>
              <a:rPr sz="1800" spc="0" dirty="0">
                <a:latin typeface="Verdana"/>
                <a:cs typeface="Verdana"/>
              </a:rPr>
              <a:t>i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r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80" dirty="0">
                <a:latin typeface="Verdana"/>
                <a:cs typeface="Verdana"/>
              </a:rPr>
              <a:t>co</a:t>
            </a:r>
            <a:r>
              <a:rPr sz="1800" spc="95" dirty="0">
                <a:latin typeface="Verdana"/>
                <a:cs typeface="Verdana"/>
              </a:rPr>
              <a:t>v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165" dirty="0">
                <a:latin typeface="Verdana"/>
                <a:cs typeface="Verdana"/>
              </a:rPr>
              <a:t>ry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75" dirty="0">
                <a:latin typeface="Verdana"/>
                <a:cs typeface="Verdana"/>
              </a:rPr>
              <a:t>fo</a:t>
            </a:r>
            <a:r>
              <a:rPr sz="1800" spc="-70" dirty="0">
                <a:latin typeface="Verdana"/>
                <a:cs typeface="Verdana"/>
              </a:rPr>
              <a:t>r</a:t>
            </a:r>
            <a:r>
              <a:rPr sz="1800" spc="-10" dirty="0">
                <a:latin typeface="Verdana"/>
                <a:cs typeface="Verdana"/>
              </a:rPr>
              <a:t>ma</a:t>
            </a:r>
            <a:r>
              <a:rPr sz="1800" spc="-20" dirty="0">
                <a:latin typeface="Verdana"/>
                <a:cs typeface="Verdana"/>
              </a:rPr>
              <a:t>t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on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95" dirty="0">
                <a:latin typeface="Verdana"/>
                <a:cs typeface="Verdana"/>
              </a:rPr>
              <a:t>be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114" dirty="0">
                <a:latin typeface="Verdana"/>
                <a:cs typeface="Verdana"/>
              </a:rPr>
              <a:t>d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0" dirty="0">
                <a:latin typeface="Verdana"/>
                <a:cs typeface="Verdana"/>
              </a:rPr>
              <a:t>v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55" dirty="0">
                <a:latin typeface="Verdana"/>
                <a:cs typeface="Verdana"/>
              </a:rPr>
              <a:t>r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OL</a:t>
            </a:r>
            <a:r>
              <a:rPr sz="1800" spc="120" dirty="0">
                <a:latin typeface="Verdana"/>
                <a:cs typeface="Verdana"/>
              </a:rPr>
              <a:t>A</a:t>
            </a:r>
            <a:r>
              <a:rPr sz="1800" spc="-25" dirty="0">
                <a:latin typeface="Verdana"/>
                <a:cs typeface="Verdana"/>
              </a:rPr>
              <a:t>P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50" dirty="0">
                <a:latin typeface="Verdana"/>
                <a:cs typeface="Verdana"/>
              </a:rPr>
              <a:t>s</a:t>
            </a:r>
            <a:r>
              <a:rPr sz="1800" spc="-190" dirty="0">
                <a:latin typeface="Verdana"/>
                <a:cs typeface="Verdana"/>
              </a:rPr>
              <a:t>y</a:t>
            </a:r>
            <a:r>
              <a:rPr sz="1800" spc="-170" dirty="0">
                <a:latin typeface="Verdana"/>
                <a:cs typeface="Verdana"/>
              </a:rPr>
              <a:t>s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155" dirty="0">
                <a:latin typeface="Verdana"/>
                <a:cs typeface="Verdana"/>
              </a:rPr>
              <a:t>ms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or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120" dirty="0">
                <a:latin typeface="Verdana"/>
                <a:cs typeface="Verdana"/>
              </a:rPr>
              <a:t>a</a:t>
            </a:r>
            <a:r>
              <a:rPr sz="1800" spc="130" dirty="0">
                <a:latin typeface="Verdana"/>
                <a:cs typeface="Verdana"/>
              </a:rPr>
              <a:t>d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155" dirty="0">
                <a:latin typeface="Verdana"/>
                <a:cs typeface="Verdana"/>
              </a:rPr>
              <a:t>oc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190" dirty="0">
                <a:latin typeface="Verdana"/>
                <a:cs typeface="Verdana"/>
              </a:rPr>
              <a:t>y</a:t>
            </a:r>
            <a:r>
              <a:rPr sz="1800" spc="-170" dirty="0">
                <a:latin typeface="Verdana"/>
                <a:cs typeface="Verdana"/>
              </a:rPr>
              <a:t>s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240" dirty="0"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0244" y="2781300"/>
            <a:ext cx="664845" cy="954405"/>
          </a:xfrm>
          <a:custGeom>
            <a:avLst/>
            <a:gdLst/>
            <a:ahLst/>
            <a:cxnLst/>
            <a:rect l="l" t="t" r="r" b="b"/>
            <a:pathLst>
              <a:path w="664845" h="954404">
                <a:moveTo>
                  <a:pt x="332231" y="0"/>
                </a:moveTo>
                <a:lnTo>
                  <a:pt x="0" y="0"/>
                </a:lnTo>
                <a:lnTo>
                  <a:pt x="332231" y="477012"/>
                </a:lnTo>
                <a:lnTo>
                  <a:pt x="0" y="954024"/>
                </a:lnTo>
                <a:lnTo>
                  <a:pt x="332231" y="954024"/>
                </a:lnTo>
                <a:lnTo>
                  <a:pt x="664463" y="477012"/>
                </a:lnTo>
                <a:lnTo>
                  <a:pt x="332231" y="0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49517" y="2541270"/>
            <a:ext cx="3850004" cy="1434465"/>
          </a:xfrm>
          <a:prstGeom prst="rect">
            <a:avLst/>
          </a:prstGeom>
          <a:ln w="38099">
            <a:solidFill>
              <a:srgbClr val="D11F2E"/>
            </a:solidFill>
          </a:ln>
        </p:spPr>
        <p:txBody>
          <a:bodyPr vert="horz" wrap="square" lIns="0" tIns="6123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"/>
              </a:spcBef>
            </a:pPr>
            <a:endParaRPr sz="2200">
              <a:latin typeface="Times New Roman"/>
              <a:cs typeface="Times New Roman"/>
            </a:endParaRPr>
          </a:p>
          <a:p>
            <a:pPr marL="125730" marR="118745" indent="1270" algn="ctr">
              <a:lnSpc>
                <a:spcPts val="1939"/>
              </a:lnSpc>
            </a:pPr>
            <a:r>
              <a:rPr sz="1800" spc="145" dirty="0">
                <a:latin typeface="Verdana"/>
                <a:cs typeface="Verdana"/>
              </a:rPr>
              <a:t>M</a:t>
            </a:r>
            <a:r>
              <a:rPr sz="1800" spc="95" dirty="0">
                <a:latin typeface="Verdana"/>
                <a:cs typeface="Verdana"/>
              </a:rPr>
              <a:t>od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95" dirty="0">
                <a:latin typeface="Verdana"/>
                <a:cs typeface="Verdana"/>
              </a:rPr>
              <a:t>b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75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on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t</a:t>
            </a:r>
            <a:r>
              <a:rPr sz="1800" spc="-105" dirty="0">
                <a:latin typeface="Verdana"/>
                <a:cs typeface="Verdana"/>
              </a:rPr>
              <a:t>h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5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d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me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spc="-250" dirty="0">
                <a:latin typeface="Verdana"/>
                <a:cs typeface="Verdana"/>
              </a:rPr>
              <a:t>s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20" dirty="0">
                <a:latin typeface="Verdana"/>
                <a:cs typeface="Verdana"/>
              </a:rPr>
              <a:t>o</a:t>
            </a:r>
            <a:r>
              <a:rPr sz="1800" spc="10" dirty="0">
                <a:latin typeface="Verdana"/>
                <a:cs typeface="Verdana"/>
              </a:rPr>
              <a:t>n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l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mode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85" dirty="0">
                <a:latin typeface="Verdana"/>
                <a:cs typeface="Verdana"/>
              </a:rPr>
              <a:t>g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pr</a:t>
            </a:r>
            <a:r>
              <a:rPr sz="1800" spc="-40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60" dirty="0">
                <a:latin typeface="Verdana"/>
                <a:cs typeface="Verdana"/>
              </a:rPr>
              <a:t>c</a:t>
            </a:r>
            <a:r>
              <a:rPr sz="1800" spc="50" dirty="0">
                <a:latin typeface="Verdana"/>
                <a:cs typeface="Verdana"/>
              </a:rPr>
              <a:t>i</a:t>
            </a:r>
            <a:r>
              <a:rPr sz="1800" spc="15" dirty="0">
                <a:latin typeface="Verdana"/>
                <a:cs typeface="Verdana"/>
              </a:rPr>
              <a:t>ple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90" dirty="0">
                <a:latin typeface="Verdana"/>
                <a:cs typeface="Verdana"/>
              </a:rPr>
              <a:t>p</a:t>
            </a:r>
            <a:r>
              <a:rPr sz="1800" spc="85" dirty="0">
                <a:latin typeface="Verdana"/>
                <a:cs typeface="Verdana"/>
              </a:rPr>
              <a:t>o</a:t>
            </a:r>
            <a:r>
              <a:rPr sz="1800" spc="25" dirty="0">
                <a:latin typeface="Verdana"/>
                <a:cs typeface="Verdana"/>
              </a:rPr>
              <a:t>p</a:t>
            </a:r>
            <a:r>
              <a:rPr sz="1800" spc="20" dirty="0">
                <a:latin typeface="Verdana"/>
                <a:cs typeface="Verdana"/>
              </a:rPr>
              <a:t>u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20" dirty="0">
                <a:latin typeface="Verdana"/>
                <a:cs typeface="Verdana"/>
              </a:rPr>
              <a:t>r</a:t>
            </a:r>
            <a:r>
              <a:rPr sz="1800" spc="-130" dirty="0">
                <a:latin typeface="Verdana"/>
                <a:cs typeface="Verdana"/>
              </a:rPr>
              <a:t>i</a:t>
            </a:r>
            <a:r>
              <a:rPr sz="1800" spc="-75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</a:t>
            </a:r>
            <a:r>
              <a:rPr sz="1800" dirty="0">
                <a:latin typeface="Verdana"/>
                <a:cs typeface="Verdana"/>
              </a:rPr>
              <a:t>y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Ra</a:t>
            </a:r>
            <a:r>
              <a:rPr sz="1800" spc="-20" dirty="0">
                <a:latin typeface="Verdana"/>
                <a:cs typeface="Verdana"/>
              </a:rPr>
              <a:t>l</a:t>
            </a:r>
            <a:r>
              <a:rPr sz="1800" spc="25" dirty="0">
                <a:latin typeface="Verdana"/>
                <a:cs typeface="Verdana"/>
              </a:rPr>
              <a:t>p</a:t>
            </a:r>
            <a:r>
              <a:rPr sz="1800" spc="30" dirty="0">
                <a:latin typeface="Verdana"/>
                <a:cs typeface="Verdana"/>
              </a:rPr>
              <a:t>h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229" dirty="0">
                <a:latin typeface="Verdana"/>
                <a:cs typeface="Verdana"/>
              </a:rPr>
              <a:t>K</a:t>
            </a:r>
            <a:r>
              <a:rPr sz="1800" spc="-65" dirty="0">
                <a:latin typeface="Verdana"/>
                <a:cs typeface="Verdana"/>
              </a:rPr>
              <a:t>i</a:t>
            </a:r>
            <a:r>
              <a:rPr sz="1800" spc="65" dirty="0">
                <a:latin typeface="Verdana"/>
                <a:cs typeface="Verdana"/>
              </a:rPr>
              <a:t>mb</a:t>
            </a:r>
            <a:r>
              <a:rPr sz="1800" spc="40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l</a:t>
            </a:r>
            <a:r>
              <a:rPr sz="1800" spc="-135" dirty="0"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88</a:t>
            </a:fld>
            <a:endParaRPr spc="85" dirty="0"/>
          </a:p>
        </p:txBody>
      </p:sp>
      <p:sp>
        <p:nvSpPr>
          <p:cNvPr id="6" name="object 6"/>
          <p:cNvSpPr txBox="1"/>
          <p:nvPr/>
        </p:nvSpPr>
        <p:spPr>
          <a:xfrm>
            <a:off x="846836" y="4388358"/>
            <a:ext cx="3648075" cy="1478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985" algn="ctr">
              <a:lnSpc>
                <a:spcPct val="100000"/>
              </a:lnSpc>
            </a:pPr>
            <a:r>
              <a:rPr sz="1600" i="1" spc="114" dirty="0">
                <a:latin typeface="Cambria"/>
                <a:cs typeface="Cambria"/>
              </a:rPr>
              <a:t>“</a:t>
            </a:r>
            <a:r>
              <a:rPr sz="1600" i="1" spc="170" dirty="0">
                <a:latin typeface="Cambria"/>
                <a:cs typeface="Cambria"/>
              </a:rPr>
              <a:t>E</a:t>
            </a:r>
            <a:r>
              <a:rPr sz="1600" i="1" spc="125" dirty="0">
                <a:latin typeface="Cambria"/>
                <a:cs typeface="Cambria"/>
              </a:rPr>
              <a:t>n</a:t>
            </a:r>
            <a:r>
              <a:rPr sz="1600" i="1" spc="-40" dirty="0">
                <a:latin typeface="Cambria"/>
                <a:cs typeface="Cambria"/>
              </a:rPr>
              <a:t>t</a:t>
            </a:r>
            <a:r>
              <a:rPr sz="1600" i="1" dirty="0">
                <a:latin typeface="Cambria"/>
                <a:cs typeface="Cambria"/>
              </a:rPr>
              <a:t>i</a:t>
            </a:r>
            <a:r>
              <a:rPr sz="1600" i="1" spc="-5" dirty="0">
                <a:latin typeface="Cambria"/>
                <a:cs typeface="Cambria"/>
              </a:rPr>
              <a:t>t</a:t>
            </a:r>
            <a:r>
              <a:rPr sz="1600" i="1" spc="220" dirty="0">
                <a:latin typeface="Cambria"/>
                <a:cs typeface="Cambria"/>
              </a:rPr>
              <a:t>y</a:t>
            </a:r>
            <a:r>
              <a:rPr sz="1600" i="1" spc="-85" dirty="0">
                <a:latin typeface="Georgia"/>
                <a:cs typeface="Georgia"/>
              </a:rPr>
              <a:t>-</a:t>
            </a:r>
            <a:r>
              <a:rPr sz="1600" i="1" spc="-5" dirty="0">
                <a:latin typeface="Georgia"/>
                <a:cs typeface="Georgia"/>
              </a:rPr>
              <a:t>re</a:t>
            </a:r>
            <a:r>
              <a:rPr sz="1600" i="1" dirty="0">
                <a:latin typeface="Georgia"/>
                <a:cs typeface="Georgia"/>
              </a:rPr>
              <a:t>l</a:t>
            </a:r>
            <a:r>
              <a:rPr sz="1600" i="1" spc="65" dirty="0">
                <a:latin typeface="Georgia"/>
                <a:cs typeface="Georgia"/>
              </a:rPr>
              <a:t>a</a:t>
            </a:r>
            <a:r>
              <a:rPr sz="1600" i="1" spc="-10" dirty="0">
                <a:latin typeface="Georgia"/>
                <a:cs typeface="Georgia"/>
              </a:rPr>
              <a:t>t</a:t>
            </a:r>
            <a:r>
              <a:rPr sz="1600" i="1" spc="-45" dirty="0">
                <a:latin typeface="Georgia"/>
                <a:cs typeface="Georgia"/>
              </a:rPr>
              <a:t>i</a:t>
            </a:r>
            <a:r>
              <a:rPr sz="1600" i="1" spc="10" dirty="0">
                <a:latin typeface="Georgia"/>
                <a:cs typeface="Georgia"/>
              </a:rPr>
              <a:t>o</a:t>
            </a:r>
            <a:r>
              <a:rPr sz="1600" i="1" spc="45" dirty="0">
                <a:latin typeface="Georgia"/>
                <a:cs typeface="Georgia"/>
              </a:rPr>
              <a:t>n</a:t>
            </a:r>
            <a:r>
              <a:rPr sz="1600" i="1" spc="160" dirty="0">
                <a:latin typeface="Georgia"/>
                <a:cs typeface="Georgia"/>
              </a:rPr>
              <a:t>s</a:t>
            </a:r>
            <a:r>
              <a:rPr sz="1600" i="1" spc="85" dirty="0">
                <a:latin typeface="Georgia"/>
                <a:cs typeface="Georgia"/>
              </a:rPr>
              <a:t>h</a:t>
            </a:r>
            <a:r>
              <a:rPr sz="1600" i="1" dirty="0">
                <a:latin typeface="Georgia"/>
                <a:cs typeface="Georgia"/>
              </a:rPr>
              <a:t>ip</a:t>
            </a:r>
            <a:r>
              <a:rPr sz="1600" i="1" spc="140" dirty="0">
                <a:latin typeface="Georgia"/>
                <a:cs typeface="Georgia"/>
              </a:rPr>
              <a:t> </a:t>
            </a:r>
            <a:r>
              <a:rPr sz="1600" i="1" spc="-30" dirty="0">
                <a:latin typeface="Georgia"/>
                <a:cs typeface="Georgia"/>
              </a:rPr>
              <a:t>m</a:t>
            </a:r>
            <a:r>
              <a:rPr sz="1600" i="1" spc="40" dirty="0">
                <a:latin typeface="Georgia"/>
                <a:cs typeface="Georgia"/>
              </a:rPr>
              <a:t>odel</a:t>
            </a:r>
            <a:r>
              <a:rPr sz="1600" i="1" spc="30" dirty="0">
                <a:latin typeface="Georgia"/>
                <a:cs typeface="Georgia"/>
              </a:rPr>
              <a:t>l</a:t>
            </a:r>
            <a:r>
              <a:rPr sz="1600" i="1" spc="-45" dirty="0">
                <a:latin typeface="Georgia"/>
                <a:cs typeface="Georgia"/>
              </a:rPr>
              <a:t>i</a:t>
            </a:r>
            <a:r>
              <a:rPr sz="1600" i="1" spc="45" dirty="0">
                <a:latin typeface="Georgia"/>
                <a:cs typeface="Georgia"/>
              </a:rPr>
              <a:t>n</a:t>
            </a:r>
            <a:r>
              <a:rPr sz="1600" i="1" spc="-25" dirty="0">
                <a:latin typeface="Georgia"/>
                <a:cs typeface="Georgia"/>
              </a:rPr>
              <a:t>g</a:t>
            </a:r>
            <a:r>
              <a:rPr sz="1600" i="1" spc="130" dirty="0">
                <a:latin typeface="Georgia"/>
                <a:cs typeface="Georgia"/>
              </a:rPr>
              <a:t> </a:t>
            </a:r>
            <a:r>
              <a:rPr sz="1600" i="1" spc="-60" dirty="0">
                <a:latin typeface="Georgia"/>
                <a:cs typeface="Georgia"/>
              </a:rPr>
              <a:t>i</a:t>
            </a:r>
            <a:r>
              <a:rPr sz="1600" i="1" spc="170" dirty="0">
                <a:latin typeface="Georgia"/>
                <a:cs typeface="Georgia"/>
              </a:rPr>
              <a:t>s</a:t>
            </a:r>
            <a:r>
              <a:rPr sz="1600" i="1" spc="114" dirty="0">
                <a:latin typeface="Georgia"/>
                <a:cs typeface="Georgia"/>
              </a:rPr>
              <a:t> </a:t>
            </a:r>
            <a:r>
              <a:rPr sz="1600" i="1" spc="70" dirty="0">
                <a:latin typeface="Georgia"/>
                <a:cs typeface="Georgia"/>
              </a:rPr>
              <a:t>a</a:t>
            </a:r>
            <a:r>
              <a:rPr sz="1600" i="1" spc="30" dirty="0">
                <a:latin typeface="Georgia"/>
                <a:cs typeface="Georgia"/>
              </a:rPr>
              <a:t> </a:t>
            </a:r>
            <a:r>
              <a:rPr sz="1600" i="1" spc="-10" dirty="0">
                <a:latin typeface="Georgia"/>
                <a:cs typeface="Georgia"/>
              </a:rPr>
              <a:t>lo</a:t>
            </a:r>
            <a:r>
              <a:rPr sz="1600" i="1" spc="-25" dirty="0">
                <a:latin typeface="Georgia"/>
                <a:cs typeface="Georgia"/>
              </a:rPr>
              <a:t>g</a:t>
            </a:r>
            <a:r>
              <a:rPr sz="1600" i="1" spc="-60" dirty="0">
                <a:latin typeface="Georgia"/>
                <a:cs typeface="Georgia"/>
              </a:rPr>
              <a:t>i</a:t>
            </a:r>
            <a:r>
              <a:rPr sz="1600" i="1" spc="45" dirty="0">
                <a:latin typeface="Georgia"/>
                <a:cs typeface="Georgia"/>
              </a:rPr>
              <a:t>c</a:t>
            </a:r>
            <a:r>
              <a:rPr sz="1600" i="1" spc="40" dirty="0">
                <a:latin typeface="Georgia"/>
                <a:cs typeface="Georgia"/>
              </a:rPr>
              <a:t>a</a:t>
            </a:r>
            <a:r>
              <a:rPr sz="1600" i="1" spc="-10" dirty="0">
                <a:latin typeface="Georgia"/>
                <a:cs typeface="Georgia"/>
              </a:rPr>
              <a:t>l</a:t>
            </a:r>
            <a:r>
              <a:rPr sz="1600" i="1" spc="150" dirty="0">
                <a:latin typeface="Georgia"/>
                <a:cs typeface="Georgia"/>
              </a:rPr>
              <a:t> </a:t>
            </a:r>
            <a:r>
              <a:rPr sz="1600" i="1" spc="125" dirty="0">
                <a:latin typeface="Georgia"/>
                <a:cs typeface="Georgia"/>
              </a:rPr>
              <a:t>de</a:t>
            </a:r>
            <a:r>
              <a:rPr sz="1600" i="1" spc="100" dirty="0">
                <a:latin typeface="Georgia"/>
                <a:cs typeface="Georgia"/>
              </a:rPr>
              <a:t>s</a:t>
            </a:r>
            <a:r>
              <a:rPr sz="1600" i="1" spc="-60" dirty="0">
                <a:latin typeface="Georgia"/>
                <a:cs typeface="Georgia"/>
              </a:rPr>
              <a:t>i</a:t>
            </a:r>
            <a:r>
              <a:rPr sz="1600" i="1" spc="-35" dirty="0">
                <a:latin typeface="Georgia"/>
                <a:cs typeface="Georgia"/>
              </a:rPr>
              <a:t>g</a:t>
            </a:r>
            <a:r>
              <a:rPr sz="1600" i="1" spc="45" dirty="0">
                <a:latin typeface="Georgia"/>
                <a:cs typeface="Georgia"/>
              </a:rPr>
              <a:t>n</a:t>
            </a:r>
            <a:r>
              <a:rPr sz="1600" i="1" spc="135" dirty="0">
                <a:latin typeface="Georgia"/>
                <a:cs typeface="Georgia"/>
              </a:rPr>
              <a:t> </a:t>
            </a:r>
            <a:r>
              <a:rPr sz="1600" i="1" spc="-55" dirty="0">
                <a:latin typeface="Georgia"/>
                <a:cs typeface="Georgia"/>
              </a:rPr>
              <a:t>t</a:t>
            </a:r>
            <a:r>
              <a:rPr sz="1600" i="1" spc="70" dirty="0">
                <a:latin typeface="Georgia"/>
                <a:cs typeface="Georgia"/>
              </a:rPr>
              <a:t>echn</a:t>
            </a:r>
            <a:r>
              <a:rPr sz="1600" i="1" spc="-10" dirty="0">
                <a:latin typeface="Georgia"/>
                <a:cs typeface="Georgia"/>
              </a:rPr>
              <a:t>i</a:t>
            </a:r>
            <a:r>
              <a:rPr sz="1600" i="1" spc="-25" dirty="0">
                <a:latin typeface="Georgia"/>
                <a:cs typeface="Georgia"/>
              </a:rPr>
              <a:t>q</a:t>
            </a:r>
            <a:r>
              <a:rPr sz="1600" i="1" spc="60" dirty="0">
                <a:latin typeface="Georgia"/>
                <a:cs typeface="Georgia"/>
              </a:rPr>
              <a:t>u</a:t>
            </a:r>
            <a:r>
              <a:rPr sz="1600" i="1" spc="105" dirty="0">
                <a:latin typeface="Georgia"/>
                <a:cs typeface="Georgia"/>
              </a:rPr>
              <a:t>e</a:t>
            </a:r>
            <a:r>
              <a:rPr sz="1600" i="1" spc="140" dirty="0">
                <a:latin typeface="Georgia"/>
                <a:cs typeface="Georgia"/>
              </a:rPr>
              <a:t> </a:t>
            </a:r>
            <a:r>
              <a:rPr sz="1600" i="1" spc="-55" dirty="0">
                <a:latin typeface="Georgia"/>
                <a:cs typeface="Georgia"/>
              </a:rPr>
              <a:t>t</a:t>
            </a:r>
            <a:r>
              <a:rPr sz="1600" i="1" spc="85" dirty="0">
                <a:latin typeface="Georgia"/>
                <a:cs typeface="Georgia"/>
              </a:rPr>
              <a:t>h</a:t>
            </a:r>
            <a:r>
              <a:rPr sz="1600" i="1" spc="65" dirty="0">
                <a:latin typeface="Georgia"/>
                <a:cs typeface="Georgia"/>
              </a:rPr>
              <a:t>a</a:t>
            </a:r>
            <a:r>
              <a:rPr sz="1600" i="1" spc="-15" dirty="0">
                <a:latin typeface="Georgia"/>
                <a:cs typeface="Georgia"/>
              </a:rPr>
              <a:t>t</a:t>
            </a:r>
            <a:r>
              <a:rPr sz="1600" i="1" spc="135" dirty="0">
                <a:latin typeface="Georgia"/>
                <a:cs typeface="Georgia"/>
              </a:rPr>
              <a:t> </a:t>
            </a:r>
            <a:r>
              <a:rPr sz="1600" i="1" spc="160" dirty="0">
                <a:latin typeface="Georgia"/>
                <a:cs typeface="Georgia"/>
              </a:rPr>
              <a:t>s</a:t>
            </a:r>
            <a:r>
              <a:rPr sz="1600" i="1" spc="105" dirty="0">
                <a:latin typeface="Georgia"/>
                <a:cs typeface="Georgia"/>
              </a:rPr>
              <a:t>eek</a:t>
            </a:r>
            <a:r>
              <a:rPr sz="1600" i="1" spc="170" dirty="0">
                <a:latin typeface="Georgia"/>
                <a:cs typeface="Georgia"/>
              </a:rPr>
              <a:t>s</a:t>
            </a:r>
            <a:r>
              <a:rPr sz="1600" i="1" spc="105" dirty="0">
                <a:latin typeface="Georgia"/>
                <a:cs typeface="Georgia"/>
              </a:rPr>
              <a:t> </a:t>
            </a:r>
            <a:r>
              <a:rPr sz="1600" i="1" spc="-55" dirty="0">
                <a:latin typeface="Georgia"/>
                <a:cs typeface="Georgia"/>
              </a:rPr>
              <a:t>t</a:t>
            </a:r>
            <a:r>
              <a:rPr sz="1600" i="1" dirty="0">
                <a:latin typeface="Georgia"/>
                <a:cs typeface="Georgia"/>
              </a:rPr>
              <a:t>o </a:t>
            </a:r>
            <a:r>
              <a:rPr sz="1600" i="1" u="sng" spc="20" dirty="0">
                <a:latin typeface="Georgia"/>
                <a:cs typeface="Georgia"/>
              </a:rPr>
              <a:t>el</a:t>
            </a:r>
            <a:r>
              <a:rPr sz="1600" i="1" u="sng" spc="-5" dirty="0">
                <a:latin typeface="Georgia"/>
                <a:cs typeface="Georgia"/>
              </a:rPr>
              <a:t>i</a:t>
            </a:r>
            <a:r>
              <a:rPr sz="1600" i="1" u="sng" spc="-20" dirty="0">
                <a:latin typeface="Georgia"/>
                <a:cs typeface="Georgia"/>
              </a:rPr>
              <a:t>m</a:t>
            </a:r>
            <a:r>
              <a:rPr sz="1600" i="1" u="sng" spc="-45" dirty="0">
                <a:latin typeface="Georgia"/>
                <a:cs typeface="Georgia"/>
              </a:rPr>
              <a:t>i</a:t>
            </a:r>
            <a:r>
              <a:rPr sz="1600" i="1" u="sng" spc="45" dirty="0">
                <a:latin typeface="Georgia"/>
                <a:cs typeface="Georgia"/>
              </a:rPr>
              <a:t>n</a:t>
            </a:r>
            <a:r>
              <a:rPr sz="1600" i="1" u="sng" spc="70" dirty="0">
                <a:latin typeface="Georgia"/>
                <a:cs typeface="Georgia"/>
              </a:rPr>
              <a:t>a</a:t>
            </a:r>
            <a:r>
              <a:rPr sz="1600" i="1" u="sng" spc="-30" dirty="0">
                <a:latin typeface="Georgia"/>
                <a:cs typeface="Georgia"/>
              </a:rPr>
              <a:t>t</a:t>
            </a:r>
            <a:r>
              <a:rPr sz="1600" i="1" u="sng" spc="105" dirty="0">
                <a:latin typeface="Georgia"/>
                <a:cs typeface="Georgia"/>
              </a:rPr>
              <a:t>e</a:t>
            </a:r>
            <a:r>
              <a:rPr sz="1600" i="1" u="sng" spc="155" dirty="0">
                <a:latin typeface="Georgia"/>
                <a:cs typeface="Georgia"/>
              </a:rPr>
              <a:t> </a:t>
            </a:r>
            <a:r>
              <a:rPr sz="1600" i="1" u="sng" spc="80" dirty="0">
                <a:latin typeface="Georgia"/>
                <a:cs typeface="Georgia"/>
              </a:rPr>
              <a:t>d</a:t>
            </a:r>
            <a:r>
              <a:rPr sz="1600" i="1" u="sng" spc="50" dirty="0">
                <a:latin typeface="Georgia"/>
                <a:cs typeface="Georgia"/>
              </a:rPr>
              <a:t>a</a:t>
            </a:r>
            <a:r>
              <a:rPr sz="1600" i="1" u="sng" spc="-30" dirty="0">
                <a:latin typeface="Georgia"/>
                <a:cs typeface="Georgia"/>
              </a:rPr>
              <a:t>t</a:t>
            </a:r>
            <a:r>
              <a:rPr sz="1600" i="1" u="sng" spc="70" dirty="0">
                <a:latin typeface="Georgia"/>
                <a:cs typeface="Georgia"/>
              </a:rPr>
              <a:t>a</a:t>
            </a:r>
            <a:r>
              <a:rPr sz="1600" i="1" u="sng" spc="135" dirty="0">
                <a:latin typeface="Georgia"/>
                <a:cs typeface="Georgia"/>
              </a:rPr>
              <a:t> </a:t>
            </a:r>
            <a:r>
              <a:rPr sz="1600" i="1" u="sng" spc="40" dirty="0">
                <a:latin typeface="Georgia"/>
                <a:cs typeface="Georgia"/>
              </a:rPr>
              <a:t>red</a:t>
            </a:r>
            <a:r>
              <a:rPr sz="1600" i="1" u="sng" spc="35" dirty="0">
                <a:latin typeface="Georgia"/>
                <a:cs typeface="Georgia"/>
              </a:rPr>
              <a:t>u</a:t>
            </a:r>
            <a:r>
              <a:rPr sz="1600" i="1" u="sng" spc="40" dirty="0">
                <a:latin typeface="Georgia"/>
                <a:cs typeface="Georgia"/>
              </a:rPr>
              <a:t>n</a:t>
            </a:r>
            <a:r>
              <a:rPr sz="1600" i="1" u="sng" spc="80" dirty="0">
                <a:latin typeface="Georgia"/>
                <a:cs typeface="Georgia"/>
              </a:rPr>
              <a:t>d</a:t>
            </a:r>
            <a:r>
              <a:rPr sz="1600" i="1" u="sng" spc="40" dirty="0">
                <a:latin typeface="Georgia"/>
                <a:cs typeface="Georgia"/>
              </a:rPr>
              <a:t>an</a:t>
            </a:r>
            <a:r>
              <a:rPr sz="1600" i="1" u="sng" spc="45" dirty="0">
                <a:latin typeface="Georgia"/>
                <a:cs typeface="Georgia"/>
              </a:rPr>
              <a:t>c</a:t>
            </a:r>
            <a:r>
              <a:rPr sz="1600" i="1" u="sng" spc="65" dirty="0">
                <a:latin typeface="Georgia"/>
                <a:cs typeface="Georgia"/>
              </a:rPr>
              <a:t>y</a:t>
            </a:r>
            <a:r>
              <a:rPr sz="1600" i="1" spc="114" dirty="0">
                <a:latin typeface="Cambria"/>
                <a:cs typeface="Cambria"/>
              </a:rPr>
              <a:t>”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650">
              <a:latin typeface="Times New Roman"/>
              <a:cs typeface="Times New Roman"/>
            </a:endParaRPr>
          </a:p>
          <a:p>
            <a:pPr marL="905510" marR="895985" algn="ctr">
              <a:lnSpc>
                <a:spcPct val="100000"/>
              </a:lnSpc>
            </a:pPr>
            <a:r>
              <a:rPr sz="1600" b="1" spc="105" dirty="0">
                <a:latin typeface="Cambria"/>
                <a:cs typeface="Cambria"/>
              </a:rPr>
              <a:t>A </a:t>
            </a:r>
            <a:r>
              <a:rPr sz="1600" b="1" spc="-150" dirty="0">
                <a:latin typeface="Cambria"/>
                <a:cs typeface="Cambria"/>
              </a:rPr>
              <a:t> </a:t>
            </a:r>
            <a:r>
              <a:rPr sz="1600" b="1" spc="75" dirty="0">
                <a:latin typeface="Cambria"/>
                <a:cs typeface="Cambria"/>
              </a:rPr>
              <a:t>g</a:t>
            </a:r>
            <a:r>
              <a:rPr sz="1600" b="1" spc="80" dirty="0">
                <a:latin typeface="Cambria"/>
                <a:cs typeface="Cambria"/>
              </a:rPr>
              <a:t>o</a:t>
            </a:r>
            <a:r>
              <a:rPr sz="1600" b="1" spc="70" dirty="0">
                <a:latin typeface="Cambria"/>
                <a:cs typeface="Cambria"/>
              </a:rPr>
              <a:t>o</a:t>
            </a:r>
            <a:r>
              <a:rPr sz="1600" b="1" spc="65" dirty="0">
                <a:latin typeface="Cambria"/>
                <a:cs typeface="Cambria"/>
              </a:rPr>
              <a:t>d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45" dirty="0">
                <a:latin typeface="Cambria"/>
                <a:cs typeface="Cambria"/>
              </a:rPr>
              <a:t> </a:t>
            </a:r>
            <a:r>
              <a:rPr sz="1600" b="1" spc="125" dirty="0">
                <a:latin typeface="Cambria"/>
                <a:cs typeface="Cambria"/>
              </a:rPr>
              <a:t>c</a:t>
            </a:r>
            <a:r>
              <a:rPr sz="1600" b="1" spc="160" dirty="0">
                <a:latin typeface="Cambria"/>
                <a:cs typeface="Cambria"/>
              </a:rPr>
              <a:t>h</a:t>
            </a:r>
            <a:r>
              <a:rPr sz="1600" b="1" spc="70" dirty="0">
                <a:latin typeface="Cambria"/>
                <a:cs typeface="Cambria"/>
              </a:rPr>
              <a:t>o</a:t>
            </a:r>
            <a:r>
              <a:rPr sz="1600" b="1" spc="105" dirty="0">
                <a:latin typeface="Cambria"/>
                <a:cs typeface="Cambria"/>
              </a:rPr>
              <a:t>ice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60" dirty="0">
                <a:latin typeface="Cambria"/>
                <a:cs typeface="Cambria"/>
              </a:rPr>
              <a:t> </a:t>
            </a:r>
            <a:r>
              <a:rPr sz="1600" b="1" spc="80" dirty="0">
                <a:latin typeface="Cambria"/>
                <a:cs typeface="Cambria"/>
              </a:rPr>
              <a:t>f</a:t>
            </a:r>
            <a:r>
              <a:rPr sz="1600" b="1" spc="70" dirty="0">
                <a:latin typeface="Cambria"/>
                <a:cs typeface="Cambria"/>
              </a:rPr>
              <a:t>o</a:t>
            </a:r>
            <a:r>
              <a:rPr sz="1600" b="1" spc="-5" dirty="0">
                <a:latin typeface="Cambria"/>
                <a:cs typeface="Cambria"/>
              </a:rPr>
              <a:t>r </a:t>
            </a:r>
            <a:r>
              <a:rPr sz="1600" b="1" spc="155" dirty="0">
                <a:latin typeface="Cambria"/>
                <a:cs typeface="Cambria"/>
              </a:rPr>
              <a:t>O</a:t>
            </a:r>
            <a:r>
              <a:rPr sz="1600" b="1" spc="95" dirty="0">
                <a:latin typeface="Cambria"/>
                <a:cs typeface="Cambria"/>
              </a:rPr>
              <a:t>LT</a:t>
            </a:r>
            <a:r>
              <a:rPr sz="1600" b="1" spc="100" dirty="0">
                <a:latin typeface="Cambria"/>
                <a:cs typeface="Cambria"/>
              </a:rPr>
              <a:t>P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30" dirty="0">
                <a:latin typeface="Cambria"/>
                <a:cs typeface="Cambria"/>
              </a:rPr>
              <a:t> </a:t>
            </a:r>
            <a:r>
              <a:rPr sz="1600" b="1" spc="105" dirty="0">
                <a:latin typeface="Cambria"/>
                <a:cs typeface="Cambria"/>
              </a:rPr>
              <a:t>s</a:t>
            </a:r>
            <a:r>
              <a:rPr sz="1600" b="1" spc="114" dirty="0">
                <a:latin typeface="Cambria"/>
                <a:cs typeface="Cambria"/>
              </a:rPr>
              <a:t>y</a:t>
            </a:r>
            <a:r>
              <a:rPr sz="1600" b="1" spc="95" dirty="0">
                <a:latin typeface="Cambria"/>
                <a:cs typeface="Cambria"/>
              </a:rPr>
              <a:t>st</a:t>
            </a:r>
            <a:r>
              <a:rPr sz="1600" b="1" spc="114" dirty="0">
                <a:latin typeface="Cambria"/>
                <a:cs typeface="Cambria"/>
              </a:rPr>
              <a:t>e</a:t>
            </a:r>
            <a:r>
              <a:rPr sz="1600" b="1" spc="130" dirty="0">
                <a:latin typeface="Cambria"/>
                <a:cs typeface="Cambria"/>
              </a:rPr>
              <a:t>ms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6744" y="4388358"/>
            <a:ext cx="3562350" cy="196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3175" algn="ctr">
              <a:lnSpc>
                <a:spcPct val="100000"/>
              </a:lnSpc>
            </a:pPr>
            <a:r>
              <a:rPr sz="1600" i="1" spc="114" dirty="0">
                <a:latin typeface="Cambria"/>
                <a:cs typeface="Cambria"/>
              </a:rPr>
              <a:t>“</a:t>
            </a:r>
            <a:r>
              <a:rPr sz="1600" i="1" spc="140" dirty="0">
                <a:latin typeface="Cambria"/>
                <a:cs typeface="Cambria"/>
              </a:rPr>
              <a:t>D</a:t>
            </a:r>
            <a:r>
              <a:rPr sz="1600" i="1" spc="-20" dirty="0">
                <a:latin typeface="Cambria"/>
                <a:cs typeface="Cambria"/>
              </a:rPr>
              <a:t>i</a:t>
            </a:r>
            <a:r>
              <a:rPr sz="1600" i="1" spc="100" dirty="0">
                <a:latin typeface="Cambria"/>
                <a:cs typeface="Cambria"/>
              </a:rPr>
              <a:t>m</a:t>
            </a:r>
            <a:r>
              <a:rPr sz="1600" i="1" spc="140" dirty="0">
                <a:latin typeface="Cambria"/>
                <a:cs typeface="Cambria"/>
              </a:rPr>
              <a:t>e</a:t>
            </a:r>
            <a:r>
              <a:rPr sz="1600" i="1" spc="130" dirty="0">
                <a:latin typeface="Cambria"/>
                <a:cs typeface="Cambria"/>
              </a:rPr>
              <a:t>n</a:t>
            </a:r>
            <a:r>
              <a:rPr sz="1600" i="1" spc="150" dirty="0">
                <a:latin typeface="Cambria"/>
                <a:cs typeface="Cambria"/>
              </a:rPr>
              <a:t>s</a:t>
            </a:r>
            <a:r>
              <a:rPr sz="1600" i="1" spc="90" dirty="0">
                <a:latin typeface="Cambria"/>
                <a:cs typeface="Cambria"/>
              </a:rPr>
              <a:t>i</a:t>
            </a:r>
            <a:r>
              <a:rPr sz="1600" i="1" spc="85" dirty="0">
                <a:latin typeface="Cambria"/>
                <a:cs typeface="Cambria"/>
              </a:rPr>
              <a:t>o</a:t>
            </a:r>
            <a:r>
              <a:rPr sz="1600" i="1" spc="95" dirty="0">
                <a:latin typeface="Cambria"/>
                <a:cs typeface="Cambria"/>
              </a:rPr>
              <a:t>n</a:t>
            </a:r>
            <a:r>
              <a:rPr sz="1600" i="1" spc="140" dirty="0">
                <a:latin typeface="Cambria"/>
                <a:cs typeface="Cambria"/>
              </a:rPr>
              <a:t>a</a:t>
            </a:r>
            <a:r>
              <a:rPr sz="1600" i="1" spc="15" dirty="0">
                <a:latin typeface="Cambria"/>
                <a:cs typeface="Cambria"/>
              </a:rPr>
              <a:t>l</a:t>
            </a:r>
            <a:r>
              <a:rPr sz="1600" i="1" dirty="0">
                <a:latin typeface="Cambria"/>
                <a:cs typeface="Cambria"/>
              </a:rPr>
              <a:t> </a:t>
            </a:r>
            <a:r>
              <a:rPr sz="1600" i="1" spc="-170" dirty="0">
                <a:latin typeface="Cambria"/>
                <a:cs typeface="Cambria"/>
              </a:rPr>
              <a:t> </a:t>
            </a:r>
            <a:r>
              <a:rPr sz="1600" i="1" spc="100" dirty="0">
                <a:latin typeface="Cambria"/>
                <a:cs typeface="Cambria"/>
              </a:rPr>
              <a:t>m</a:t>
            </a:r>
            <a:r>
              <a:rPr sz="1600" i="1" spc="85" dirty="0">
                <a:latin typeface="Cambria"/>
                <a:cs typeface="Cambria"/>
              </a:rPr>
              <a:t>odel</a:t>
            </a:r>
            <a:r>
              <a:rPr sz="1600" i="1" spc="55" dirty="0">
                <a:latin typeface="Cambria"/>
                <a:cs typeface="Cambria"/>
              </a:rPr>
              <a:t>l</a:t>
            </a:r>
            <a:r>
              <a:rPr sz="1600" i="1" spc="-20" dirty="0">
                <a:latin typeface="Cambria"/>
                <a:cs typeface="Cambria"/>
              </a:rPr>
              <a:t>i</a:t>
            </a:r>
            <a:r>
              <a:rPr sz="1600" i="1" spc="130" dirty="0">
                <a:latin typeface="Cambria"/>
                <a:cs typeface="Cambria"/>
              </a:rPr>
              <a:t>n</a:t>
            </a:r>
            <a:r>
              <a:rPr sz="1600" i="1" spc="55" dirty="0">
                <a:latin typeface="Cambria"/>
                <a:cs typeface="Cambria"/>
              </a:rPr>
              <a:t>g</a:t>
            </a:r>
            <a:r>
              <a:rPr sz="1600" i="1" dirty="0">
                <a:latin typeface="Cambria"/>
                <a:cs typeface="Cambria"/>
              </a:rPr>
              <a:t> </a:t>
            </a:r>
            <a:r>
              <a:rPr sz="1600" i="1" spc="-175" dirty="0">
                <a:latin typeface="Cambria"/>
                <a:cs typeface="Cambria"/>
              </a:rPr>
              <a:t> </a:t>
            </a:r>
            <a:r>
              <a:rPr sz="1600" i="1" spc="-20" dirty="0">
                <a:latin typeface="Cambria"/>
                <a:cs typeface="Cambria"/>
              </a:rPr>
              <a:t>i</a:t>
            </a:r>
            <a:r>
              <a:rPr sz="1600" i="1" spc="250" dirty="0">
                <a:latin typeface="Cambria"/>
                <a:cs typeface="Cambria"/>
              </a:rPr>
              <a:t>s</a:t>
            </a:r>
            <a:r>
              <a:rPr sz="1600" i="1" spc="150" dirty="0">
                <a:latin typeface="Cambria"/>
                <a:cs typeface="Cambria"/>
              </a:rPr>
              <a:t> </a:t>
            </a:r>
            <a:r>
              <a:rPr sz="1600" i="1" spc="145" dirty="0">
                <a:latin typeface="Cambria"/>
                <a:cs typeface="Cambria"/>
              </a:rPr>
              <a:t>a</a:t>
            </a:r>
            <a:r>
              <a:rPr sz="1600" i="1" spc="120" dirty="0">
                <a:latin typeface="Cambria"/>
                <a:cs typeface="Cambria"/>
              </a:rPr>
              <a:t> </a:t>
            </a:r>
            <a:r>
              <a:rPr sz="1600" i="1" spc="200" dirty="0">
                <a:latin typeface="Cambria"/>
                <a:cs typeface="Cambria"/>
              </a:rPr>
              <a:t>de</a:t>
            </a:r>
            <a:r>
              <a:rPr sz="1600" i="1" spc="145" dirty="0">
                <a:latin typeface="Cambria"/>
                <a:cs typeface="Cambria"/>
              </a:rPr>
              <a:t>s</a:t>
            </a:r>
            <a:r>
              <a:rPr sz="1600" i="1" spc="-20" dirty="0">
                <a:latin typeface="Cambria"/>
                <a:cs typeface="Cambria"/>
              </a:rPr>
              <a:t>i</a:t>
            </a:r>
            <a:r>
              <a:rPr sz="1600" i="1" spc="45" dirty="0">
                <a:latin typeface="Cambria"/>
                <a:cs typeface="Cambria"/>
              </a:rPr>
              <a:t>g</a:t>
            </a:r>
            <a:r>
              <a:rPr sz="1600" i="1" spc="130" dirty="0">
                <a:latin typeface="Cambria"/>
                <a:cs typeface="Cambria"/>
              </a:rPr>
              <a:t>n</a:t>
            </a:r>
            <a:r>
              <a:rPr sz="1600" i="1" spc="55" dirty="0">
                <a:latin typeface="Cambria"/>
                <a:cs typeface="Cambria"/>
              </a:rPr>
              <a:t> </a:t>
            </a:r>
            <a:r>
              <a:rPr sz="1600" i="1" spc="-55" dirty="0">
                <a:latin typeface="Georgia"/>
                <a:cs typeface="Georgia"/>
              </a:rPr>
              <a:t>t</a:t>
            </a:r>
            <a:r>
              <a:rPr sz="1600" i="1" spc="70" dirty="0">
                <a:latin typeface="Georgia"/>
                <a:cs typeface="Georgia"/>
              </a:rPr>
              <a:t>echn</a:t>
            </a:r>
            <a:r>
              <a:rPr sz="1600" i="1" spc="-45" dirty="0">
                <a:latin typeface="Georgia"/>
                <a:cs typeface="Georgia"/>
              </a:rPr>
              <a:t>i</a:t>
            </a:r>
            <a:r>
              <a:rPr sz="1600" i="1" spc="5" dirty="0">
                <a:latin typeface="Georgia"/>
                <a:cs typeface="Georgia"/>
              </a:rPr>
              <a:t>q</a:t>
            </a:r>
            <a:r>
              <a:rPr sz="1600" i="1" spc="60" dirty="0">
                <a:latin typeface="Georgia"/>
                <a:cs typeface="Georgia"/>
              </a:rPr>
              <a:t>u</a:t>
            </a:r>
            <a:r>
              <a:rPr sz="1600" i="1" spc="105" dirty="0">
                <a:latin typeface="Georgia"/>
                <a:cs typeface="Georgia"/>
              </a:rPr>
              <a:t>e</a:t>
            </a:r>
            <a:r>
              <a:rPr sz="1600" i="1" spc="140" dirty="0">
                <a:latin typeface="Georgia"/>
                <a:cs typeface="Georgia"/>
              </a:rPr>
              <a:t> </a:t>
            </a:r>
            <a:r>
              <a:rPr sz="1600" i="1" spc="-55" dirty="0">
                <a:latin typeface="Georgia"/>
                <a:cs typeface="Georgia"/>
              </a:rPr>
              <a:t>t</a:t>
            </a:r>
            <a:r>
              <a:rPr sz="1600" i="1" spc="85" dirty="0">
                <a:latin typeface="Georgia"/>
                <a:cs typeface="Georgia"/>
              </a:rPr>
              <a:t>h</a:t>
            </a:r>
            <a:r>
              <a:rPr sz="1600" i="1" spc="50" dirty="0">
                <a:latin typeface="Georgia"/>
                <a:cs typeface="Georgia"/>
              </a:rPr>
              <a:t>a</a:t>
            </a:r>
            <a:r>
              <a:rPr sz="1600" i="1" spc="-15" dirty="0">
                <a:latin typeface="Georgia"/>
                <a:cs typeface="Georgia"/>
              </a:rPr>
              <a:t>t</a:t>
            </a:r>
            <a:r>
              <a:rPr sz="1600" i="1" spc="150" dirty="0">
                <a:latin typeface="Georgia"/>
                <a:cs typeface="Georgia"/>
              </a:rPr>
              <a:t> </a:t>
            </a:r>
            <a:r>
              <a:rPr sz="1600" i="1" spc="160" dirty="0">
                <a:latin typeface="Georgia"/>
                <a:cs typeface="Georgia"/>
              </a:rPr>
              <a:t>s</a:t>
            </a:r>
            <a:r>
              <a:rPr sz="1600" i="1" spc="105" dirty="0">
                <a:latin typeface="Georgia"/>
                <a:cs typeface="Georgia"/>
              </a:rPr>
              <a:t>eek</a:t>
            </a:r>
            <a:r>
              <a:rPr sz="1600" i="1" spc="170" dirty="0">
                <a:latin typeface="Georgia"/>
                <a:cs typeface="Georgia"/>
              </a:rPr>
              <a:t>s</a:t>
            </a:r>
            <a:r>
              <a:rPr sz="1600" i="1" spc="90" dirty="0">
                <a:latin typeface="Georgia"/>
                <a:cs typeface="Georgia"/>
              </a:rPr>
              <a:t> </a:t>
            </a:r>
            <a:r>
              <a:rPr sz="1600" i="1" spc="-55" dirty="0">
                <a:latin typeface="Georgia"/>
                <a:cs typeface="Georgia"/>
              </a:rPr>
              <a:t>t</a:t>
            </a:r>
            <a:r>
              <a:rPr sz="1600" i="1" dirty="0">
                <a:latin typeface="Georgia"/>
                <a:cs typeface="Georgia"/>
              </a:rPr>
              <a:t>o</a:t>
            </a:r>
            <a:r>
              <a:rPr sz="1600" i="1" spc="140" dirty="0">
                <a:latin typeface="Georgia"/>
                <a:cs typeface="Georgia"/>
              </a:rPr>
              <a:t> </a:t>
            </a:r>
            <a:r>
              <a:rPr sz="1600" i="1" spc="50" dirty="0">
                <a:latin typeface="Georgia"/>
                <a:cs typeface="Georgia"/>
              </a:rPr>
              <a:t>pre</a:t>
            </a:r>
            <a:r>
              <a:rPr sz="1600" i="1" spc="35" dirty="0">
                <a:latin typeface="Georgia"/>
                <a:cs typeface="Georgia"/>
              </a:rPr>
              <a:t>s</a:t>
            </a:r>
            <a:r>
              <a:rPr sz="1600" i="1" spc="45" dirty="0">
                <a:latin typeface="Georgia"/>
                <a:cs typeface="Georgia"/>
              </a:rPr>
              <a:t>ent</a:t>
            </a:r>
            <a:r>
              <a:rPr sz="1600" i="1" spc="95" dirty="0">
                <a:latin typeface="Georgia"/>
                <a:cs typeface="Georgia"/>
              </a:rPr>
              <a:t> </a:t>
            </a:r>
            <a:r>
              <a:rPr sz="1600" i="1" spc="80" dirty="0">
                <a:latin typeface="Georgia"/>
                <a:cs typeface="Georgia"/>
              </a:rPr>
              <a:t>d</a:t>
            </a:r>
            <a:r>
              <a:rPr sz="1600" i="1" spc="50" dirty="0">
                <a:latin typeface="Georgia"/>
                <a:cs typeface="Georgia"/>
              </a:rPr>
              <a:t>a</a:t>
            </a:r>
            <a:r>
              <a:rPr sz="1600" i="1" spc="30" dirty="0">
                <a:latin typeface="Georgia"/>
                <a:cs typeface="Georgia"/>
              </a:rPr>
              <a:t>ta</a:t>
            </a:r>
            <a:r>
              <a:rPr sz="1600" i="1" spc="15" dirty="0">
                <a:latin typeface="Georgia"/>
                <a:cs typeface="Georgia"/>
              </a:rPr>
              <a:t> </a:t>
            </a:r>
            <a:r>
              <a:rPr sz="1600" i="1" spc="-60" dirty="0">
                <a:latin typeface="Georgia"/>
                <a:cs typeface="Georgia"/>
              </a:rPr>
              <a:t>i</a:t>
            </a:r>
            <a:r>
              <a:rPr sz="1600" i="1" spc="45" dirty="0">
                <a:latin typeface="Georgia"/>
                <a:cs typeface="Georgia"/>
              </a:rPr>
              <a:t>n</a:t>
            </a:r>
            <a:r>
              <a:rPr sz="1600" i="1" spc="110" dirty="0">
                <a:latin typeface="Georgia"/>
                <a:cs typeface="Georgia"/>
              </a:rPr>
              <a:t> </a:t>
            </a:r>
            <a:r>
              <a:rPr sz="1600" i="1" spc="70" dirty="0">
                <a:latin typeface="Georgia"/>
                <a:cs typeface="Georgia"/>
              </a:rPr>
              <a:t>a</a:t>
            </a:r>
            <a:r>
              <a:rPr sz="1600" i="1" spc="95" dirty="0">
                <a:latin typeface="Georgia"/>
                <a:cs typeface="Georgia"/>
              </a:rPr>
              <a:t> </a:t>
            </a:r>
            <a:r>
              <a:rPr sz="1600" i="1" spc="35" dirty="0">
                <a:latin typeface="Georgia"/>
                <a:cs typeface="Georgia"/>
              </a:rPr>
              <a:t>w</a:t>
            </a:r>
            <a:r>
              <a:rPr sz="1600" i="1" spc="50" dirty="0">
                <a:latin typeface="Georgia"/>
                <a:cs typeface="Georgia"/>
              </a:rPr>
              <a:t>a</a:t>
            </a:r>
            <a:r>
              <a:rPr sz="1600" i="1" spc="60" dirty="0">
                <a:latin typeface="Georgia"/>
                <a:cs typeface="Georgia"/>
              </a:rPr>
              <a:t>y</a:t>
            </a:r>
            <a:r>
              <a:rPr sz="1600" i="1" spc="155" dirty="0">
                <a:latin typeface="Georgia"/>
                <a:cs typeface="Georgia"/>
              </a:rPr>
              <a:t> </a:t>
            </a:r>
            <a:r>
              <a:rPr sz="1600" i="1" spc="-55" dirty="0">
                <a:latin typeface="Georgia"/>
                <a:cs typeface="Georgia"/>
              </a:rPr>
              <a:t>t</a:t>
            </a:r>
            <a:r>
              <a:rPr sz="1600" i="1" spc="85" dirty="0">
                <a:latin typeface="Georgia"/>
                <a:cs typeface="Georgia"/>
              </a:rPr>
              <a:t>h</a:t>
            </a:r>
            <a:r>
              <a:rPr sz="1600" i="1" spc="50" dirty="0">
                <a:latin typeface="Georgia"/>
                <a:cs typeface="Georgia"/>
              </a:rPr>
              <a:t>a</a:t>
            </a:r>
            <a:r>
              <a:rPr sz="1600" i="1" spc="-15" dirty="0">
                <a:latin typeface="Georgia"/>
                <a:cs typeface="Georgia"/>
              </a:rPr>
              <a:t>t</a:t>
            </a:r>
            <a:r>
              <a:rPr sz="1600" i="1" spc="155" dirty="0">
                <a:latin typeface="Georgia"/>
                <a:cs typeface="Georgia"/>
              </a:rPr>
              <a:t> </a:t>
            </a:r>
            <a:r>
              <a:rPr sz="1600" i="1" u="sng" spc="-20" dirty="0">
                <a:latin typeface="Georgia"/>
                <a:cs typeface="Georgia"/>
              </a:rPr>
              <a:t>m</a:t>
            </a:r>
            <a:r>
              <a:rPr sz="1600" i="1" u="sng" spc="25" dirty="0">
                <a:latin typeface="Georgia"/>
                <a:cs typeface="Georgia"/>
              </a:rPr>
              <a:t>a</a:t>
            </a:r>
            <a:r>
              <a:rPr sz="1600" i="1" u="sng" spc="70" dirty="0">
                <a:latin typeface="Georgia"/>
                <a:cs typeface="Georgia"/>
              </a:rPr>
              <a:t>x</a:t>
            </a:r>
            <a:r>
              <a:rPr sz="1600" i="1" u="sng" spc="-10" dirty="0">
                <a:latin typeface="Georgia"/>
                <a:cs typeface="Georgia"/>
              </a:rPr>
              <a:t>i</a:t>
            </a:r>
            <a:r>
              <a:rPr sz="1600" i="1" u="sng" spc="-20" dirty="0">
                <a:latin typeface="Georgia"/>
                <a:cs typeface="Georgia"/>
              </a:rPr>
              <a:t>m</a:t>
            </a:r>
            <a:r>
              <a:rPr sz="1600" i="1" u="sng" spc="55" dirty="0">
                <a:latin typeface="Georgia"/>
                <a:cs typeface="Georgia"/>
              </a:rPr>
              <a:t>i</a:t>
            </a:r>
            <a:r>
              <a:rPr sz="1600" i="1" u="sng" spc="70" dirty="0">
                <a:latin typeface="Georgia"/>
                <a:cs typeface="Georgia"/>
              </a:rPr>
              <a:t>s</a:t>
            </a:r>
            <a:r>
              <a:rPr sz="1600" i="1" u="sng" spc="114" dirty="0">
                <a:latin typeface="Georgia"/>
                <a:cs typeface="Georgia"/>
              </a:rPr>
              <a:t>e</a:t>
            </a:r>
            <a:r>
              <a:rPr sz="1600" i="1" u="sng" spc="170" dirty="0">
                <a:latin typeface="Georgia"/>
                <a:cs typeface="Georgia"/>
              </a:rPr>
              <a:t>s</a:t>
            </a:r>
            <a:r>
              <a:rPr sz="1600" i="1" u="sng" spc="140" dirty="0">
                <a:latin typeface="Georgia"/>
                <a:cs typeface="Georgia"/>
              </a:rPr>
              <a:t> </a:t>
            </a:r>
            <a:r>
              <a:rPr sz="1600" i="1" u="sng" spc="15" dirty="0">
                <a:latin typeface="Georgia"/>
                <a:cs typeface="Georgia"/>
              </a:rPr>
              <a:t>bo</a:t>
            </a:r>
            <a:r>
              <a:rPr sz="1600" i="1" u="sng" spc="-25" dirty="0">
                <a:latin typeface="Georgia"/>
                <a:cs typeface="Georgia"/>
              </a:rPr>
              <a:t>t</a:t>
            </a:r>
            <a:r>
              <a:rPr sz="1600" i="1" u="sng" spc="85" dirty="0">
                <a:latin typeface="Georgia"/>
                <a:cs typeface="Georgia"/>
              </a:rPr>
              <a:t>h</a:t>
            </a:r>
            <a:r>
              <a:rPr sz="1600" i="1" u="sng" spc="120" dirty="0">
                <a:latin typeface="Georgia"/>
                <a:cs typeface="Georgia"/>
              </a:rPr>
              <a:t> </a:t>
            </a:r>
            <a:r>
              <a:rPr sz="1600" i="1" u="sng" spc="80" dirty="0">
                <a:latin typeface="Georgia"/>
                <a:cs typeface="Georgia"/>
              </a:rPr>
              <a:t>e</a:t>
            </a:r>
            <a:r>
              <a:rPr sz="1600" i="1" u="sng" spc="55" dirty="0">
                <a:latin typeface="Georgia"/>
                <a:cs typeface="Georgia"/>
              </a:rPr>
              <a:t>a</a:t>
            </a:r>
            <a:r>
              <a:rPr sz="1600" i="1" u="sng" spc="160" dirty="0">
                <a:latin typeface="Georgia"/>
                <a:cs typeface="Georgia"/>
              </a:rPr>
              <a:t>s</a:t>
            </a:r>
            <a:r>
              <a:rPr sz="1600" i="1" u="sng" spc="105" dirty="0">
                <a:latin typeface="Georgia"/>
                <a:cs typeface="Georgia"/>
              </a:rPr>
              <a:t>e</a:t>
            </a:r>
            <a:r>
              <a:rPr sz="1600" i="1" spc="50" dirty="0">
                <a:latin typeface="Georgia"/>
                <a:cs typeface="Georgia"/>
              </a:rPr>
              <a:t> </a:t>
            </a:r>
            <a:r>
              <a:rPr sz="1600" i="1" u="sng" spc="-5" dirty="0">
                <a:latin typeface="Georgia"/>
                <a:cs typeface="Georgia"/>
              </a:rPr>
              <a:t>o</a:t>
            </a:r>
            <a:r>
              <a:rPr sz="1600" i="1" u="sng" spc="15" dirty="0">
                <a:latin typeface="Georgia"/>
                <a:cs typeface="Georgia"/>
              </a:rPr>
              <a:t>f</a:t>
            </a:r>
            <a:r>
              <a:rPr sz="1600" i="1" u="sng" spc="90" dirty="0">
                <a:latin typeface="Georgia"/>
                <a:cs typeface="Georgia"/>
              </a:rPr>
              <a:t> </a:t>
            </a:r>
            <a:r>
              <a:rPr sz="1600" i="1" u="sng" spc="60" dirty="0">
                <a:latin typeface="Georgia"/>
                <a:cs typeface="Georgia"/>
              </a:rPr>
              <a:t>u</a:t>
            </a:r>
            <a:r>
              <a:rPr sz="1600" i="1" u="sng" spc="160" dirty="0">
                <a:latin typeface="Georgia"/>
                <a:cs typeface="Georgia"/>
              </a:rPr>
              <a:t>s</a:t>
            </a:r>
            <a:r>
              <a:rPr sz="1600" i="1" u="sng" spc="105" dirty="0">
                <a:latin typeface="Georgia"/>
                <a:cs typeface="Georgia"/>
              </a:rPr>
              <a:t>e </a:t>
            </a:r>
            <a:r>
              <a:rPr sz="1600" i="1" u="sng" spc="25" dirty="0">
                <a:latin typeface="Georgia"/>
                <a:cs typeface="Georgia"/>
              </a:rPr>
              <a:t>a</a:t>
            </a:r>
            <a:r>
              <a:rPr sz="1600" i="1" u="sng" spc="40" dirty="0">
                <a:latin typeface="Georgia"/>
                <a:cs typeface="Georgia"/>
              </a:rPr>
              <a:t>n</a:t>
            </a:r>
            <a:r>
              <a:rPr sz="1600" i="1" u="sng" spc="100" dirty="0">
                <a:latin typeface="Georgia"/>
                <a:cs typeface="Georgia"/>
              </a:rPr>
              <a:t>d</a:t>
            </a:r>
            <a:r>
              <a:rPr sz="1600" i="1" u="sng" spc="125" dirty="0">
                <a:latin typeface="Georgia"/>
                <a:cs typeface="Georgia"/>
              </a:rPr>
              <a:t> </a:t>
            </a:r>
            <a:r>
              <a:rPr sz="1600" i="1" u="sng" spc="-5" dirty="0">
                <a:latin typeface="Georgia"/>
                <a:cs typeface="Georgia"/>
              </a:rPr>
              <a:t>q</a:t>
            </a:r>
            <a:r>
              <a:rPr sz="1600" i="1" u="sng" spc="60" dirty="0">
                <a:latin typeface="Georgia"/>
                <a:cs typeface="Georgia"/>
              </a:rPr>
              <a:t>u</a:t>
            </a:r>
            <a:r>
              <a:rPr sz="1600" i="1" u="sng" spc="-5" dirty="0">
                <a:latin typeface="Georgia"/>
                <a:cs typeface="Georgia"/>
              </a:rPr>
              <a:t>e</a:t>
            </a:r>
            <a:r>
              <a:rPr sz="1600" i="1" u="sng" dirty="0">
                <a:latin typeface="Georgia"/>
                <a:cs typeface="Georgia"/>
              </a:rPr>
              <a:t>r</a:t>
            </a:r>
            <a:r>
              <a:rPr sz="1600" i="1" u="sng" spc="60" dirty="0">
                <a:latin typeface="Georgia"/>
                <a:cs typeface="Georgia"/>
              </a:rPr>
              <a:t>y</a:t>
            </a:r>
            <a:r>
              <a:rPr sz="1600" i="1" u="sng" spc="114" dirty="0">
                <a:latin typeface="Georgia"/>
                <a:cs typeface="Georgia"/>
              </a:rPr>
              <a:t> </a:t>
            </a:r>
            <a:r>
              <a:rPr sz="1600" i="1" u="sng" spc="10" dirty="0">
                <a:latin typeface="Georgia"/>
                <a:cs typeface="Georgia"/>
              </a:rPr>
              <a:t>per</a:t>
            </a:r>
            <a:r>
              <a:rPr sz="1600" i="1" u="sng" spc="50" dirty="0">
                <a:latin typeface="Georgia"/>
                <a:cs typeface="Georgia"/>
              </a:rPr>
              <a:t>f</a:t>
            </a:r>
            <a:r>
              <a:rPr sz="1600" i="1" u="sng" spc="-30" dirty="0">
                <a:latin typeface="Georgia"/>
                <a:cs typeface="Georgia"/>
              </a:rPr>
              <a:t>or</a:t>
            </a:r>
            <a:r>
              <a:rPr sz="1600" i="1" u="sng" spc="-75" dirty="0">
                <a:latin typeface="Georgia"/>
                <a:cs typeface="Georgia"/>
              </a:rPr>
              <a:t>m</a:t>
            </a:r>
            <a:r>
              <a:rPr sz="1600" i="1" u="sng" spc="25" dirty="0">
                <a:latin typeface="Georgia"/>
                <a:cs typeface="Georgia"/>
              </a:rPr>
              <a:t>a</a:t>
            </a:r>
            <a:r>
              <a:rPr sz="1600" i="1" u="sng" spc="40" dirty="0">
                <a:latin typeface="Georgia"/>
                <a:cs typeface="Georgia"/>
              </a:rPr>
              <a:t>n</a:t>
            </a:r>
            <a:r>
              <a:rPr sz="1600" i="1" u="sng" spc="70" dirty="0">
                <a:latin typeface="Georgia"/>
                <a:cs typeface="Georgia"/>
              </a:rPr>
              <a:t>c</a:t>
            </a:r>
            <a:r>
              <a:rPr sz="1600" i="1" u="sng" spc="75" dirty="0">
                <a:latin typeface="Georgia"/>
                <a:cs typeface="Georgia"/>
              </a:rPr>
              <a:t>e</a:t>
            </a:r>
            <a:r>
              <a:rPr sz="1600" i="1" spc="135" dirty="0">
                <a:latin typeface="Cambria"/>
                <a:cs typeface="Cambria"/>
              </a:rPr>
              <a:t>.”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650">
              <a:latin typeface="Times New Roman"/>
              <a:cs typeface="Times New Roman"/>
            </a:endParaRPr>
          </a:p>
          <a:p>
            <a:pPr marL="563880" marR="556260" indent="-1905" algn="ctr">
              <a:lnSpc>
                <a:spcPct val="100000"/>
              </a:lnSpc>
            </a:pPr>
            <a:r>
              <a:rPr sz="1600" b="1" spc="105" dirty="0">
                <a:latin typeface="Cambria"/>
                <a:cs typeface="Cambria"/>
              </a:rPr>
              <a:t>A </a:t>
            </a:r>
            <a:r>
              <a:rPr sz="1600" b="1" spc="-155" dirty="0">
                <a:latin typeface="Cambria"/>
                <a:cs typeface="Cambria"/>
              </a:rPr>
              <a:t> </a:t>
            </a:r>
            <a:r>
              <a:rPr sz="1600" b="1" spc="75" dirty="0">
                <a:latin typeface="Cambria"/>
                <a:cs typeface="Cambria"/>
              </a:rPr>
              <a:t>g</a:t>
            </a:r>
            <a:r>
              <a:rPr sz="1600" b="1" spc="80" dirty="0">
                <a:latin typeface="Cambria"/>
                <a:cs typeface="Cambria"/>
              </a:rPr>
              <a:t>o</a:t>
            </a:r>
            <a:r>
              <a:rPr sz="1600" b="1" spc="70" dirty="0">
                <a:latin typeface="Cambria"/>
                <a:cs typeface="Cambria"/>
              </a:rPr>
              <a:t>o</a:t>
            </a:r>
            <a:r>
              <a:rPr sz="1600" b="1" spc="65" dirty="0">
                <a:latin typeface="Cambria"/>
                <a:cs typeface="Cambria"/>
              </a:rPr>
              <a:t>d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45" dirty="0">
                <a:latin typeface="Cambria"/>
                <a:cs typeface="Cambria"/>
              </a:rPr>
              <a:t> </a:t>
            </a:r>
            <a:r>
              <a:rPr sz="1600" b="1" spc="125" dirty="0">
                <a:latin typeface="Cambria"/>
                <a:cs typeface="Cambria"/>
              </a:rPr>
              <a:t>c</a:t>
            </a:r>
            <a:r>
              <a:rPr sz="1600" b="1" spc="160" dirty="0">
                <a:latin typeface="Cambria"/>
                <a:cs typeface="Cambria"/>
              </a:rPr>
              <a:t>h</a:t>
            </a:r>
            <a:r>
              <a:rPr sz="1600" b="1" spc="70" dirty="0">
                <a:latin typeface="Cambria"/>
                <a:cs typeface="Cambria"/>
              </a:rPr>
              <a:t>o</a:t>
            </a:r>
            <a:r>
              <a:rPr sz="1600" b="1" spc="105" dirty="0">
                <a:latin typeface="Cambria"/>
                <a:cs typeface="Cambria"/>
              </a:rPr>
              <a:t>ice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60" dirty="0">
                <a:latin typeface="Cambria"/>
                <a:cs typeface="Cambria"/>
              </a:rPr>
              <a:t> </a:t>
            </a:r>
            <a:r>
              <a:rPr sz="1600" b="1" spc="80" dirty="0">
                <a:latin typeface="Cambria"/>
                <a:cs typeface="Cambria"/>
              </a:rPr>
              <a:t>f</a:t>
            </a:r>
            <a:r>
              <a:rPr sz="1600" b="1" spc="70" dirty="0">
                <a:latin typeface="Cambria"/>
                <a:cs typeface="Cambria"/>
              </a:rPr>
              <a:t>o</a:t>
            </a:r>
            <a:r>
              <a:rPr sz="1600" b="1" spc="-5" dirty="0">
                <a:latin typeface="Cambria"/>
                <a:cs typeface="Cambria"/>
              </a:rPr>
              <a:t>r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45" dirty="0">
                <a:latin typeface="Cambria"/>
                <a:cs typeface="Cambria"/>
              </a:rPr>
              <a:t> </a:t>
            </a:r>
            <a:r>
              <a:rPr sz="1600" b="1" spc="100" dirty="0">
                <a:latin typeface="Cambria"/>
                <a:cs typeface="Cambria"/>
              </a:rPr>
              <a:t>Data</a:t>
            </a:r>
            <a:r>
              <a:rPr sz="1600" b="1" spc="40" dirty="0">
                <a:latin typeface="Cambria"/>
                <a:cs typeface="Cambria"/>
              </a:rPr>
              <a:t> </a:t>
            </a:r>
            <a:r>
              <a:rPr sz="1600" b="1" spc="-55" dirty="0">
                <a:latin typeface="Cambria"/>
                <a:cs typeface="Cambria"/>
              </a:rPr>
              <a:t>W</a:t>
            </a:r>
            <a:r>
              <a:rPr sz="1600" b="1" spc="30" dirty="0">
                <a:latin typeface="Cambria"/>
                <a:cs typeface="Cambria"/>
              </a:rPr>
              <a:t>a</a:t>
            </a:r>
            <a:r>
              <a:rPr sz="1600" b="1" spc="20" dirty="0">
                <a:latin typeface="Cambria"/>
                <a:cs typeface="Cambria"/>
              </a:rPr>
              <a:t>r</a:t>
            </a:r>
            <a:r>
              <a:rPr sz="1600" b="1" spc="90" dirty="0">
                <a:latin typeface="Cambria"/>
                <a:cs typeface="Cambria"/>
              </a:rPr>
              <a:t>e</a:t>
            </a:r>
            <a:r>
              <a:rPr sz="1600" b="1" spc="100" dirty="0">
                <a:latin typeface="Cambria"/>
                <a:cs typeface="Cambria"/>
              </a:rPr>
              <a:t>h</a:t>
            </a:r>
            <a:r>
              <a:rPr sz="1600" b="1" spc="70" dirty="0">
                <a:latin typeface="Cambria"/>
                <a:cs typeface="Cambria"/>
              </a:rPr>
              <a:t>o</a:t>
            </a:r>
            <a:r>
              <a:rPr sz="1600" b="1" spc="85" dirty="0">
                <a:latin typeface="Cambria"/>
                <a:cs typeface="Cambria"/>
              </a:rPr>
              <a:t>use</a:t>
            </a:r>
            <a:r>
              <a:rPr sz="1600" b="1" spc="95" dirty="0">
                <a:latin typeface="Cambria"/>
                <a:cs typeface="Cambria"/>
              </a:rPr>
              <a:t>s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00" dirty="0">
                <a:latin typeface="Cambria"/>
                <a:cs typeface="Cambria"/>
              </a:rPr>
              <a:t> </a:t>
            </a:r>
            <a:r>
              <a:rPr sz="1600" b="1" spc="150" dirty="0">
                <a:latin typeface="Cambria"/>
                <a:cs typeface="Cambria"/>
              </a:rPr>
              <a:t>/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55" dirty="0">
                <a:latin typeface="Cambria"/>
                <a:cs typeface="Cambria"/>
              </a:rPr>
              <a:t> </a:t>
            </a:r>
            <a:r>
              <a:rPr sz="1600" b="1" spc="90" dirty="0">
                <a:latin typeface="Cambria"/>
                <a:cs typeface="Cambria"/>
              </a:rPr>
              <a:t>Busi</a:t>
            </a:r>
            <a:r>
              <a:rPr sz="1600" b="1" spc="105" dirty="0">
                <a:latin typeface="Cambria"/>
                <a:cs typeface="Cambria"/>
              </a:rPr>
              <a:t>n</a:t>
            </a:r>
            <a:r>
              <a:rPr sz="1600" b="1" spc="85" dirty="0">
                <a:latin typeface="Cambria"/>
                <a:cs typeface="Cambria"/>
              </a:rPr>
              <a:t>e</a:t>
            </a:r>
            <a:r>
              <a:rPr sz="1600" b="1" spc="70" dirty="0">
                <a:latin typeface="Cambria"/>
                <a:cs typeface="Cambria"/>
              </a:rPr>
              <a:t>s</a:t>
            </a:r>
            <a:r>
              <a:rPr sz="1600" b="1" spc="95" dirty="0">
                <a:latin typeface="Cambria"/>
                <a:cs typeface="Cambria"/>
              </a:rPr>
              <a:t>s</a:t>
            </a:r>
            <a:r>
              <a:rPr sz="1600" b="1" spc="45" dirty="0">
                <a:latin typeface="Cambria"/>
                <a:cs typeface="Cambria"/>
              </a:rPr>
              <a:t> </a:t>
            </a:r>
            <a:r>
              <a:rPr sz="1600" b="1" spc="70" dirty="0">
                <a:latin typeface="Cambria"/>
                <a:cs typeface="Cambria"/>
              </a:rPr>
              <a:t>I</a:t>
            </a:r>
            <a:r>
              <a:rPr sz="1600" b="1" spc="120" dirty="0">
                <a:latin typeface="Cambria"/>
                <a:cs typeface="Cambria"/>
              </a:rPr>
              <a:t>n</a:t>
            </a:r>
            <a:r>
              <a:rPr sz="1600" b="1" spc="100" dirty="0">
                <a:latin typeface="Cambria"/>
                <a:cs typeface="Cambria"/>
              </a:rPr>
              <a:t>te</a:t>
            </a:r>
            <a:r>
              <a:rPr sz="1600" b="1" spc="60" dirty="0">
                <a:latin typeface="Cambria"/>
                <a:cs typeface="Cambria"/>
              </a:rPr>
              <a:t>l</a:t>
            </a:r>
            <a:r>
              <a:rPr sz="1600" b="1" spc="75" dirty="0">
                <a:latin typeface="Cambria"/>
                <a:cs typeface="Cambria"/>
              </a:rPr>
              <a:t>lige</a:t>
            </a:r>
            <a:r>
              <a:rPr sz="1600" b="1" spc="95" dirty="0">
                <a:latin typeface="Cambria"/>
                <a:cs typeface="Cambria"/>
              </a:rPr>
              <a:t>n</a:t>
            </a:r>
            <a:r>
              <a:rPr sz="1600" b="1" spc="110" dirty="0">
                <a:latin typeface="Cambria"/>
                <a:cs typeface="Cambria"/>
              </a:rPr>
              <a:t>c</a:t>
            </a:r>
            <a:r>
              <a:rPr sz="1600" b="1" spc="130" dirty="0">
                <a:latin typeface="Cambria"/>
                <a:cs typeface="Cambria"/>
              </a:rPr>
              <a:t>e</a:t>
            </a:r>
            <a:r>
              <a:rPr sz="1600" b="1" dirty="0">
                <a:latin typeface="Cambria"/>
                <a:cs typeface="Cambria"/>
              </a:rPr>
              <a:t> </a:t>
            </a:r>
            <a:r>
              <a:rPr sz="1600" b="1" spc="-110" dirty="0">
                <a:latin typeface="Cambria"/>
                <a:cs typeface="Cambria"/>
              </a:rPr>
              <a:t> </a:t>
            </a:r>
            <a:r>
              <a:rPr sz="1600" b="1" spc="105" dirty="0">
                <a:latin typeface="Cambria"/>
                <a:cs typeface="Cambria"/>
              </a:rPr>
              <a:t>s</a:t>
            </a:r>
            <a:r>
              <a:rPr sz="1600" b="1" spc="114" dirty="0">
                <a:latin typeface="Cambria"/>
                <a:cs typeface="Cambria"/>
              </a:rPr>
              <a:t>y</a:t>
            </a:r>
            <a:r>
              <a:rPr sz="1600" b="1" spc="95" dirty="0">
                <a:latin typeface="Cambria"/>
                <a:cs typeface="Cambria"/>
              </a:rPr>
              <a:t>st</a:t>
            </a:r>
            <a:r>
              <a:rPr sz="1600" b="1" spc="114" dirty="0">
                <a:latin typeface="Cambria"/>
                <a:cs typeface="Cambria"/>
              </a:rPr>
              <a:t>e</a:t>
            </a:r>
            <a:r>
              <a:rPr sz="1600" b="1" spc="130" dirty="0">
                <a:latin typeface="Cambria"/>
                <a:cs typeface="Cambria"/>
              </a:rPr>
              <a:t>ms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89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70380" algn="l"/>
              </a:tabLst>
            </a:pPr>
            <a:r>
              <a:rPr sz="4000" spc="210" dirty="0"/>
              <a:t>Model	</a:t>
            </a:r>
            <a:r>
              <a:rPr sz="4000" spc="235" dirty="0"/>
              <a:t>Featur</a:t>
            </a:r>
            <a:r>
              <a:rPr sz="4000" spc="240" dirty="0"/>
              <a:t>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73658" y="2847594"/>
            <a:ext cx="3959860" cy="2735580"/>
          </a:xfrm>
          <a:prstGeom prst="rect">
            <a:avLst/>
          </a:prstGeom>
          <a:ln w="41148">
            <a:solidFill>
              <a:srgbClr val="DBE0E3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R="34290" algn="ctr">
              <a:lnSpc>
                <a:spcPct val="100000"/>
              </a:lnSpc>
              <a:spcBef>
                <a:spcPts val="1225"/>
              </a:spcBef>
            </a:pPr>
            <a:r>
              <a:rPr sz="2000" b="1" spc="-405" dirty="0">
                <a:latin typeface="Verdana"/>
                <a:cs typeface="Verdana"/>
              </a:rPr>
              <a:t>R</a:t>
            </a:r>
            <a:r>
              <a:rPr sz="2000" b="1" spc="-385" dirty="0">
                <a:latin typeface="Verdana"/>
                <a:cs typeface="Verdana"/>
              </a:rPr>
              <a:t> </a:t>
            </a:r>
            <a:r>
              <a:rPr sz="2000" b="1" spc="-325" dirty="0">
                <a:latin typeface="Verdana"/>
                <a:cs typeface="Verdana"/>
              </a:rPr>
              <a:t>E</a:t>
            </a:r>
            <a:r>
              <a:rPr sz="2000" b="1" spc="-385" dirty="0">
                <a:latin typeface="Verdana"/>
                <a:cs typeface="Verdana"/>
              </a:rPr>
              <a:t> </a:t>
            </a:r>
            <a:r>
              <a:rPr sz="2000" b="1" spc="-395" dirty="0">
                <a:latin typeface="Verdana"/>
                <a:cs typeface="Verdana"/>
              </a:rPr>
              <a:t>L </a:t>
            </a:r>
            <a:r>
              <a:rPr sz="2000" b="1" spc="-70" dirty="0">
                <a:latin typeface="Verdana"/>
                <a:cs typeface="Verdana"/>
              </a:rPr>
              <a:t>A</a:t>
            </a:r>
            <a:r>
              <a:rPr sz="2000" b="1" spc="-385" dirty="0">
                <a:latin typeface="Verdana"/>
                <a:cs typeface="Verdana"/>
              </a:rPr>
              <a:t> </a:t>
            </a:r>
            <a:r>
              <a:rPr sz="2000" b="1" spc="-525" dirty="0">
                <a:latin typeface="Verdana"/>
                <a:cs typeface="Verdana"/>
              </a:rPr>
              <a:t>T</a:t>
            </a:r>
            <a:r>
              <a:rPr sz="2000" b="1" spc="-390" dirty="0">
                <a:latin typeface="Verdana"/>
                <a:cs typeface="Verdana"/>
              </a:rPr>
              <a:t> </a:t>
            </a:r>
            <a:r>
              <a:rPr sz="2000" b="1" spc="-535" dirty="0">
                <a:latin typeface="Verdana"/>
                <a:cs typeface="Verdana"/>
              </a:rPr>
              <a:t>I</a:t>
            </a:r>
            <a:r>
              <a:rPr sz="2000" b="1" spc="-385" dirty="0">
                <a:latin typeface="Verdana"/>
                <a:cs typeface="Verdana"/>
              </a:rPr>
              <a:t> </a:t>
            </a:r>
            <a:r>
              <a:rPr sz="2000" b="1" spc="-20" dirty="0">
                <a:latin typeface="Verdana"/>
                <a:cs typeface="Verdana"/>
              </a:rPr>
              <a:t>O</a:t>
            </a:r>
            <a:r>
              <a:rPr sz="2000" b="1" spc="-390" dirty="0">
                <a:latin typeface="Verdana"/>
                <a:cs typeface="Verdana"/>
              </a:rPr>
              <a:t> </a:t>
            </a:r>
            <a:r>
              <a:rPr sz="2000" b="1" spc="-215" dirty="0">
                <a:latin typeface="Verdana"/>
                <a:cs typeface="Verdana"/>
              </a:rPr>
              <a:t>N</a:t>
            </a:r>
            <a:r>
              <a:rPr sz="2000" b="1" spc="-395" dirty="0">
                <a:latin typeface="Verdana"/>
                <a:cs typeface="Verdana"/>
              </a:rPr>
              <a:t> </a:t>
            </a:r>
            <a:r>
              <a:rPr sz="2000" b="1" spc="-70" dirty="0">
                <a:latin typeface="Verdana"/>
                <a:cs typeface="Verdana"/>
              </a:rPr>
              <a:t>A</a:t>
            </a:r>
            <a:r>
              <a:rPr sz="2000" b="1" spc="-395" dirty="0">
                <a:latin typeface="Verdana"/>
                <a:cs typeface="Verdana"/>
              </a:rPr>
              <a:t> L</a:t>
            </a:r>
            <a:endParaRPr sz="2000">
              <a:latin typeface="Verdana"/>
              <a:cs typeface="Verdana"/>
            </a:endParaRPr>
          </a:p>
          <a:p>
            <a:pPr marL="121920">
              <a:lnSpc>
                <a:spcPct val="100000"/>
              </a:lnSpc>
              <a:spcBef>
                <a:spcPts val="290"/>
              </a:spcBef>
            </a:pPr>
            <a:r>
              <a:rPr sz="1900" b="0" spc="5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900" b="0" spc="-235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600" i="1" spc="125" dirty="0">
                <a:latin typeface="Verdana"/>
                <a:cs typeface="Verdana"/>
              </a:rPr>
              <a:t>O</a:t>
            </a:r>
            <a:r>
              <a:rPr sz="1600" i="1" spc="-5" dirty="0">
                <a:latin typeface="Verdana"/>
                <a:cs typeface="Verdana"/>
              </a:rPr>
              <a:t>p</a:t>
            </a:r>
            <a:r>
              <a:rPr sz="1600" i="1" spc="10" dirty="0">
                <a:latin typeface="Verdana"/>
                <a:cs typeface="Verdana"/>
              </a:rPr>
              <a:t>t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-140" dirty="0">
                <a:latin typeface="Verdana"/>
                <a:cs typeface="Verdana"/>
              </a:rPr>
              <a:t>m</a:t>
            </a:r>
            <a:r>
              <a:rPr sz="1600" i="1" spc="-35" dirty="0">
                <a:latin typeface="Verdana"/>
                <a:cs typeface="Verdana"/>
              </a:rPr>
              <a:t>i</a:t>
            </a:r>
            <a:r>
              <a:rPr sz="1600" i="1" spc="-20" dirty="0">
                <a:latin typeface="Verdana"/>
                <a:cs typeface="Verdana"/>
              </a:rPr>
              <a:t>se</a:t>
            </a:r>
            <a:r>
              <a:rPr sz="1600" i="1" spc="-15" dirty="0">
                <a:latin typeface="Verdana"/>
                <a:cs typeface="Verdana"/>
              </a:rPr>
              <a:t>d</a:t>
            </a:r>
            <a:r>
              <a:rPr sz="1600" i="1" spc="-130" dirty="0">
                <a:latin typeface="Verdana"/>
                <a:cs typeface="Verdana"/>
              </a:rPr>
              <a:t> </a:t>
            </a:r>
            <a:r>
              <a:rPr sz="1600" i="1" spc="-65" dirty="0">
                <a:latin typeface="Verdana"/>
                <a:cs typeface="Verdana"/>
              </a:rPr>
              <a:t>for</a:t>
            </a:r>
            <a:r>
              <a:rPr sz="1600" i="1" spc="-125" dirty="0">
                <a:latin typeface="Verdana"/>
                <a:cs typeface="Verdana"/>
              </a:rPr>
              <a:t> </a:t>
            </a:r>
            <a:r>
              <a:rPr sz="1600" i="1" spc="130" dirty="0">
                <a:latin typeface="Verdana"/>
                <a:cs typeface="Verdana"/>
              </a:rPr>
              <a:t>O</a:t>
            </a:r>
            <a:r>
              <a:rPr sz="1600" i="1" spc="-160" dirty="0">
                <a:latin typeface="Verdana"/>
                <a:cs typeface="Verdana"/>
              </a:rPr>
              <a:t>L</a:t>
            </a:r>
            <a:r>
              <a:rPr sz="1600" i="1" spc="-165" dirty="0">
                <a:latin typeface="Verdana"/>
                <a:cs typeface="Verdana"/>
              </a:rPr>
              <a:t>TP</a:t>
            </a:r>
            <a:endParaRPr sz="1600">
              <a:latin typeface="Verdana"/>
              <a:cs typeface="Verdana"/>
            </a:endParaRPr>
          </a:p>
          <a:p>
            <a:pPr marL="121920">
              <a:lnSpc>
                <a:spcPct val="100000"/>
              </a:lnSpc>
              <a:spcBef>
                <a:spcPts val="240"/>
              </a:spcBef>
            </a:pPr>
            <a:r>
              <a:rPr sz="1900" b="0" spc="5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900" b="0" spc="-235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600" i="1" spc="-25" dirty="0">
                <a:latin typeface="Verdana"/>
                <a:cs typeface="Verdana"/>
              </a:rPr>
              <a:t>N</a:t>
            </a:r>
            <a:r>
              <a:rPr sz="1600" i="1" spc="-45" dirty="0">
                <a:latin typeface="Verdana"/>
                <a:cs typeface="Verdana"/>
              </a:rPr>
              <a:t>orma</a:t>
            </a:r>
            <a:r>
              <a:rPr sz="1600" i="1" spc="-15" dirty="0">
                <a:latin typeface="Verdana"/>
                <a:cs typeface="Verdana"/>
              </a:rPr>
              <a:t>l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-20" dirty="0">
                <a:latin typeface="Verdana"/>
                <a:cs typeface="Verdana"/>
              </a:rPr>
              <a:t>sed</a:t>
            </a:r>
            <a:endParaRPr sz="1600">
              <a:latin typeface="Verdana"/>
              <a:cs typeface="Verdana"/>
            </a:endParaRPr>
          </a:p>
          <a:p>
            <a:pPr marL="121920">
              <a:lnSpc>
                <a:spcPct val="100000"/>
              </a:lnSpc>
              <a:spcBef>
                <a:spcPts val="240"/>
              </a:spcBef>
            </a:pPr>
            <a:r>
              <a:rPr sz="1900" b="0" spc="5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900" b="0" spc="-235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600" i="1" spc="-160" dirty="0">
                <a:latin typeface="Verdana"/>
                <a:cs typeface="Verdana"/>
              </a:rPr>
              <a:t>L</a:t>
            </a:r>
            <a:r>
              <a:rPr sz="1600" i="1" spc="45" dirty="0">
                <a:latin typeface="Verdana"/>
                <a:cs typeface="Verdana"/>
              </a:rPr>
              <a:t>ow</a:t>
            </a:r>
            <a:r>
              <a:rPr sz="1600" i="1" spc="-120" dirty="0">
                <a:latin typeface="Verdana"/>
                <a:cs typeface="Verdana"/>
              </a:rPr>
              <a:t> </a:t>
            </a:r>
            <a:r>
              <a:rPr sz="1600" i="1" spc="-50" dirty="0">
                <a:latin typeface="Verdana"/>
                <a:cs typeface="Verdana"/>
              </a:rPr>
              <a:t>r</a:t>
            </a:r>
            <a:r>
              <a:rPr sz="1600" i="1" spc="-80" dirty="0">
                <a:latin typeface="Verdana"/>
                <a:cs typeface="Verdana"/>
              </a:rPr>
              <a:t>e</a:t>
            </a:r>
            <a:r>
              <a:rPr sz="1600" i="1" spc="35" dirty="0">
                <a:latin typeface="Verdana"/>
                <a:cs typeface="Verdana"/>
              </a:rPr>
              <a:t>dundancy</a:t>
            </a:r>
            <a:endParaRPr sz="1600">
              <a:latin typeface="Verdana"/>
              <a:cs typeface="Verdana"/>
            </a:endParaRPr>
          </a:p>
          <a:p>
            <a:pPr marL="121920">
              <a:lnSpc>
                <a:spcPts val="2250"/>
              </a:lnSpc>
              <a:spcBef>
                <a:spcPts val="240"/>
              </a:spcBef>
            </a:pPr>
            <a:r>
              <a:rPr sz="1900" b="0" spc="5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900" b="0" spc="-235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600" i="1" spc="-35" dirty="0">
                <a:latin typeface="Verdana"/>
                <a:cs typeface="Verdana"/>
              </a:rPr>
              <a:t>Rela</a:t>
            </a:r>
            <a:r>
              <a:rPr sz="1600" i="1" spc="-15" dirty="0">
                <a:latin typeface="Verdana"/>
                <a:cs typeface="Verdana"/>
              </a:rPr>
              <a:t>t</a:t>
            </a:r>
            <a:r>
              <a:rPr sz="1600" i="1" spc="-55" dirty="0">
                <a:latin typeface="Verdana"/>
                <a:cs typeface="Verdana"/>
              </a:rPr>
              <a:t>ionshi</a:t>
            </a:r>
            <a:r>
              <a:rPr sz="1600" i="1" spc="-65" dirty="0">
                <a:latin typeface="Verdana"/>
                <a:cs typeface="Verdana"/>
              </a:rPr>
              <a:t>p</a:t>
            </a:r>
            <a:r>
              <a:rPr sz="1600" i="1" spc="-215" dirty="0">
                <a:latin typeface="Verdana"/>
                <a:cs typeface="Verdana"/>
              </a:rPr>
              <a:t>s</a:t>
            </a:r>
            <a:r>
              <a:rPr sz="1600" i="1" spc="-120" dirty="0">
                <a:latin typeface="Verdana"/>
                <a:cs typeface="Verdana"/>
              </a:rPr>
              <a:t> </a:t>
            </a:r>
            <a:r>
              <a:rPr sz="1600" i="1" spc="80" dirty="0">
                <a:latin typeface="Verdana"/>
                <a:cs typeface="Verdana"/>
              </a:rPr>
              <a:t>be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-20" dirty="0">
                <a:latin typeface="Verdana"/>
                <a:cs typeface="Verdana"/>
              </a:rPr>
              <a:t>w</a:t>
            </a:r>
            <a:r>
              <a:rPr sz="1600" i="1" spc="75" dirty="0">
                <a:latin typeface="Verdana"/>
                <a:cs typeface="Verdana"/>
              </a:rPr>
              <a:t>ee</a:t>
            </a:r>
            <a:r>
              <a:rPr sz="1600" i="1" spc="-40" dirty="0">
                <a:latin typeface="Verdana"/>
                <a:cs typeface="Verdana"/>
              </a:rPr>
              <a:t>n</a:t>
            </a:r>
            <a:r>
              <a:rPr sz="1600" i="1" spc="-100" dirty="0">
                <a:latin typeface="Verdana"/>
                <a:cs typeface="Verdana"/>
              </a:rPr>
              <a:t> 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80" dirty="0">
                <a:latin typeface="Verdana"/>
                <a:cs typeface="Verdana"/>
              </a:rPr>
              <a:t>n</a:t>
            </a:r>
            <a:r>
              <a:rPr sz="1600" i="1" spc="-45" dirty="0">
                <a:latin typeface="Verdana"/>
                <a:cs typeface="Verdana"/>
              </a:rPr>
              <a:t>t</a:t>
            </a:r>
            <a:r>
              <a:rPr sz="1600" i="1" spc="-90" dirty="0">
                <a:latin typeface="Verdana"/>
                <a:cs typeface="Verdana"/>
              </a:rPr>
              <a:t>i</a:t>
            </a:r>
            <a:r>
              <a:rPr sz="1600" i="1" spc="-114" dirty="0">
                <a:latin typeface="Verdana"/>
                <a:cs typeface="Verdana"/>
              </a:rPr>
              <a:t>t</a:t>
            </a:r>
            <a:r>
              <a:rPr sz="1600" i="1" spc="-85" dirty="0">
                <a:latin typeface="Verdana"/>
                <a:cs typeface="Verdana"/>
              </a:rPr>
              <a:t>ie</a:t>
            </a:r>
            <a:r>
              <a:rPr sz="1600" i="1" spc="-95" dirty="0">
                <a:latin typeface="Verdana"/>
                <a:cs typeface="Verdana"/>
              </a:rPr>
              <a:t>s</a:t>
            </a:r>
            <a:r>
              <a:rPr sz="1600" i="1" spc="-145" dirty="0">
                <a:latin typeface="Verdana"/>
                <a:cs typeface="Verdana"/>
              </a:rPr>
              <a:t> </a:t>
            </a:r>
            <a:r>
              <a:rPr sz="1600" i="1" spc="-5" dirty="0">
                <a:latin typeface="Verdana"/>
                <a:cs typeface="Verdana"/>
              </a:rPr>
              <a:t>are</a:t>
            </a:r>
            <a:endParaRPr sz="1600">
              <a:latin typeface="Verdana"/>
              <a:cs typeface="Verdana"/>
            </a:endParaRPr>
          </a:p>
          <a:p>
            <a:pPr marL="300355">
              <a:lnSpc>
                <a:spcPts val="1889"/>
              </a:lnSpc>
            </a:pP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45" dirty="0">
                <a:latin typeface="Verdana"/>
                <a:cs typeface="Verdana"/>
              </a:rPr>
              <a:t>xp</a:t>
            </a:r>
            <a:r>
              <a:rPr sz="1600" i="1" spc="-120" dirty="0">
                <a:latin typeface="Verdana"/>
                <a:cs typeface="Verdana"/>
              </a:rPr>
              <a:t>li</a:t>
            </a:r>
            <a:r>
              <a:rPr sz="1600" i="1" spc="-5" dirty="0">
                <a:latin typeface="Verdana"/>
                <a:cs typeface="Verdana"/>
              </a:rPr>
              <a:t>cit</a:t>
            </a:r>
            <a:endParaRPr sz="1600">
              <a:latin typeface="Verdana"/>
              <a:cs typeface="Verdana"/>
            </a:endParaRPr>
          </a:p>
          <a:p>
            <a:pPr marL="121920">
              <a:lnSpc>
                <a:spcPct val="100000"/>
              </a:lnSpc>
              <a:spcBef>
                <a:spcPts val="300"/>
              </a:spcBef>
            </a:pPr>
            <a:r>
              <a:rPr sz="1900" b="0" spc="5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900" b="0" spc="-235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600" i="1" spc="-295" dirty="0">
                <a:latin typeface="Verdana"/>
                <a:cs typeface="Verdana"/>
              </a:rPr>
              <a:t>T</a:t>
            </a:r>
            <a:r>
              <a:rPr sz="1600" i="1" spc="-130" dirty="0">
                <a:latin typeface="Verdana"/>
                <a:cs typeface="Verdana"/>
              </a:rPr>
              <a:t>i</a:t>
            </a:r>
            <a:r>
              <a:rPr sz="1600" i="1" spc="65" dirty="0">
                <a:latin typeface="Verdana"/>
                <a:cs typeface="Verdana"/>
              </a:rPr>
              <a:t>g</a:t>
            </a:r>
            <a:r>
              <a:rPr sz="1600" i="1" spc="-80" dirty="0">
                <a:latin typeface="Verdana"/>
                <a:cs typeface="Verdana"/>
              </a:rPr>
              <a:t>h</a:t>
            </a:r>
            <a:r>
              <a:rPr sz="1600" i="1" spc="-45" dirty="0">
                <a:latin typeface="Verdana"/>
                <a:cs typeface="Verdana"/>
              </a:rPr>
              <a:t>t</a:t>
            </a:r>
            <a:r>
              <a:rPr sz="1600" i="1" spc="-120" dirty="0">
                <a:latin typeface="Verdana"/>
                <a:cs typeface="Verdana"/>
              </a:rPr>
              <a:t>l</a:t>
            </a:r>
            <a:r>
              <a:rPr sz="1600" i="1" spc="-90" dirty="0">
                <a:latin typeface="Verdana"/>
                <a:cs typeface="Verdana"/>
              </a:rPr>
              <a:t>y</a:t>
            </a:r>
            <a:r>
              <a:rPr sz="1600" i="1" spc="-125" dirty="0">
                <a:latin typeface="Verdana"/>
                <a:cs typeface="Verdana"/>
              </a:rPr>
              <a:t> </a:t>
            </a:r>
            <a:r>
              <a:rPr sz="1600" i="1" spc="40" dirty="0">
                <a:latin typeface="Verdana"/>
                <a:cs typeface="Verdana"/>
              </a:rPr>
              <a:t>coupl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95" dirty="0">
                <a:latin typeface="Verdana"/>
                <a:cs typeface="Verdana"/>
              </a:rPr>
              <a:t>d</a:t>
            </a:r>
            <a:r>
              <a:rPr sz="1600" i="1" spc="-100" dirty="0">
                <a:latin typeface="Verdana"/>
                <a:cs typeface="Verdana"/>
              </a:rPr>
              <a:t> 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70" dirty="0">
                <a:latin typeface="Verdana"/>
                <a:cs typeface="Verdana"/>
              </a:rPr>
              <a:t>o</a:t>
            </a:r>
            <a:r>
              <a:rPr sz="1600" i="1" spc="-135" dirty="0">
                <a:latin typeface="Verdana"/>
                <a:cs typeface="Verdana"/>
              </a:rPr>
              <a:t> </a:t>
            </a:r>
            <a:r>
              <a:rPr sz="1600" i="1" spc="15" dirty="0">
                <a:latin typeface="Verdana"/>
                <a:cs typeface="Verdana"/>
              </a:rPr>
              <a:t>b</a:t>
            </a:r>
            <a:r>
              <a:rPr sz="1600" i="1" spc="20" dirty="0">
                <a:latin typeface="Verdana"/>
                <a:cs typeface="Verdana"/>
              </a:rPr>
              <a:t>u</a:t>
            </a:r>
            <a:r>
              <a:rPr sz="1600" i="1" spc="-225" dirty="0">
                <a:latin typeface="Verdana"/>
                <a:cs typeface="Verdana"/>
              </a:rPr>
              <a:t>s</a:t>
            </a:r>
            <a:r>
              <a:rPr sz="1600" i="1" spc="-110" dirty="0">
                <a:latin typeface="Verdana"/>
                <a:cs typeface="Verdana"/>
              </a:rPr>
              <a:t>i</a:t>
            </a:r>
            <a:r>
              <a:rPr sz="1600" i="1" spc="20" dirty="0">
                <a:latin typeface="Verdana"/>
                <a:cs typeface="Verdana"/>
              </a:rPr>
              <a:t>n</a:t>
            </a:r>
            <a:r>
              <a:rPr sz="1600" i="1" spc="10" dirty="0">
                <a:latin typeface="Verdana"/>
                <a:cs typeface="Verdana"/>
              </a:rPr>
              <a:t>e</a:t>
            </a:r>
            <a:r>
              <a:rPr sz="1600" i="1" spc="-220" dirty="0">
                <a:latin typeface="Verdana"/>
                <a:cs typeface="Verdana"/>
              </a:rPr>
              <a:t>s</a:t>
            </a:r>
            <a:r>
              <a:rPr sz="1600" i="1" spc="-215" dirty="0">
                <a:latin typeface="Verdana"/>
                <a:cs typeface="Verdana"/>
              </a:rPr>
              <a:t>s</a:t>
            </a:r>
            <a:r>
              <a:rPr sz="1600" i="1" spc="-114" dirty="0">
                <a:latin typeface="Verdana"/>
                <a:cs typeface="Verdana"/>
              </a:rPr>
              <a:t> </a:t>
            </a:r>
            <a:r>
              <a:rPr sz="1600" i="1" spc="-60" dirty="0">
                <a:latin typeface="Verdana"/>
                <a:cs typeface="Verdana"/>
              </a:rPr>
              <a:t>m</a:t>
            </a:r>
            <a:r>
              <a:rPr sz="1600" i="1" spc="85" dirty="0">
                <a:latin typeface="Verdana"/>
                <a:cs typeface="Verdana"/>
              </a:rPr>
              <a:t>od</a:t>
            </a:r>
            <a:r>
              <a:rPr sz="1600" i="1" spc="70" dirty="0">
                <a:latin typeface="Verdana"/>
                <a:cs typeface="Verdana"/>
              </a:rPr>
              <a:t>e</a:t>
            </a:r>
            <a:r>
              <a:rPr sz="1600" i="1" spc="-120" dirty="0">
                <a:latin typeface="Verdana"/>
                <a:cs typeface="Verdana"/>
              </a:rPr>
              <a:t>l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0982" y="2847594"/>
            <a:ext cx="3959860" cy="2735580"/>
          </a:xfrm>
          <a:prstGeom prst="rect">
            <a:avLst/>
          </a:prstGeom>
          <a:ln w="41148">
            <a:solidFill>
              <a:srgbClr val="DBE0E3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R="32384" algn="ctr">
              <a:lnSpc>
                <a:spcPct val="100000"/>
              </a:lnSpc>
              <a:spcBef>
                <a:spcPts val="1225"/>
              </a:spcBef>
            </a:pPr>
            <a:r>
              <a:rPr sz="2000" b="1" spc="-260" dirty="0">
                <a:latin typeface="Verdana"/>
                <a:cs typeface="Verdana"/>
              </a:rPr>
              <a:t>D</a:t>
            </a:r>
            <a:r>
              <a:rPr sz="2000" b="1" spc="-390" dirty="0">
                <a:latin typeface="Verdana"/>
                <a:cs typeface="Verdana"/>
              </a:rPr>
              <a:t> </a:t>
            </a:r>
            <a:r>
              <a:rPr sz="2000" b="1" spc="-535" dirty="0">
                <a:latin typeface="Verdana"/>
                <a:cs typeface="Verdana"/>
              </a:rPr>
              <a:t>I</a:t>
            </a:r>
            <a:r>
              <a:rPr sz="2000" b="1" spc="-385" dirty="0">
                <a:latin typeface="Verdana"/>
                <a:cs typeface="Verdana"/>
              </a:rPr>
              <a:t> </a:t>
            </a:r>
            <a:r>
              <a:rPr sz="2000" b="1" spc="-95" dirty="0">
                <a:latin typeface="Verdana"/>
                <a:cs typeface="Verdana"/>
              </a:rPr>
              <a:t>M</a:t>
            </a:r>
            <a:r>
              <a:rPr sz="2000" b="1" spc="-390" dirty="0">
                <a:latin typeface="Verdana"/>
                <a:cs typeface="Verdana"/>
              </a:rPr>
              <a:t> </a:t>
            </a:r>
            <a:r>
              <a:rPr sz="2000" b="1" spc="-325" dirty="0">
                <a:latin typeface="Verdana"/>
                <a:cs typeface="Verdana"/>
              </a:rPr>
              <a:t>E</a:t>
            </a:r>
            <a:r>
              <a:rPr sz="2000" b="1" spc="-385" dirty="0">
                <a:latin typeface="Verdana"/>
                <a:cs typeface="Verdana"/>
              </a:rPr>
              <a:t> </a:t>
            </a:r>
            <a:r>
              <a:rPr sz="2000" b="1" spc="-215" dirty="0">
                <a:latin typeface="Verdana"/>
                <a:cs typeface="Verdana"/>
              </a:rPr>
              <a:t>N</a:t>
            </a:r>
            <a:r>
              <a:rPr sz="2000" b="1" spc="-385" dirty="0">
                <a:latin typeface="Verdana"/>
                <a:cs typeface="Verdana"/>
              </a:rPr>
              <a:t> </a:t>
            </a:r>
            <a:r>
              <a:rPr sz="2000" b="1" spc="-380" dirty="0">
                <a:latin typeface="Verdana"/>
                <a:cs typeface="Verdana"/>
              </a:rPr>
              <a:t>S</a:t>
            </a:r>
            <a:r>
              <a:rPr sz="2000" b="1" spc="-385" dirty="0">
                <a:latin typeface="Verdana"/>
                <a:cs typeface="Verdana"/>
              </a:rPr>
              <a:t> </a:t>
            </a:r>
            <a:r>
              <a:rPr sz="2000" b="1" spc="-535" dirty="0">
                <a:latin typeface="Verdana"/>
                <a:cs typeface="Verdana"/>
              </a:rPr>
              <a:t>I</a:t>
            </a:r>
            <a:r>
              <a:rPr sz="2000" b="1" spc="-385" dirty="0">
                <a:latin typeface="Verdana"/>
                <a:cs typeface="Verdana"/>
              </a:rPr>
              <a:t> </a:t>
            </a:r>
            <a:r>
              <a:rPr sz="2000" b="1" spc="-20" dirty="0">
                <a:latin typeface="Verdana"/>
                <a:cs typeface="Verdana"/>
              </a:rPr>
              <a:t>O</a:t>
            </a:r>
            <a:r>
              <a:rPr sz="2000" b="1" spc="-390" dirty="0">
                <a:latin typeface="Verdana"/>
                <a:cs typeface="Verdana"/>
              </a:rPr>
              <a:t> </a:t>
            </a:r>
            <a:r>
              <a:rPr sz="2000" b="1" spc="-215" dirty="0">
                <a:latin typeface="Verdana"/>
                <a:cs typeface="Verdana"/>
              </a:rPr>
              <a:t>N</a:t>
            </a:r>
            <a:r>
              <a:rPr sz="2000" b="1" spc="-395" dirty="0">
                <a:latin typeface="Verdana"/>
                <a:cs typeface="Verdana"/>
              </a:rPr>
              <a:t> </a:t>
            </a:r>
            <a:r>
              <a:rPr sz="2000" b="1" spc="-70" dirty="0">
                <a:latin typeface="Verdana"/>
                <a:cs typeface="Verdana"/>
              </a:rPr>
              <a:t>A</a:t>
            </a:r>
            <a:r>
              <a:rPr sz="2000" b="1" spc="-395" dirty="0">
                <a:latin typeface="Verdana"/>
                <a:cs typeface="Verdana"/>
              </a:rPr>
              <a:t> L</a:t>
            </a:r>
            <a:endParaRPr sz="2000">
              <a:latin typeface="Verdana"/>
              <a:cs typeface="Verdana"/>
            </a:endParaRPr>
          </a:p>
          <a:p>
            <a:pPr marL="123189">
              <a:lnSpc>
                <a:spcPct val="100000"/>
              </a:lnSpc>
              <a:spcBef>
                <a:spcPts val="290"/>
              </a:spcBef>
            </a:pPr>
            <a:r>
              <a:rPr sz="1900" b="0" spc="5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900" b="0" spc="-235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600" i="1" spc="125" dirty="0">
                <a:latin typeface="Verdana"/>
                <a:cs typeface="Verdana"/>
              </a:rPr>
              <a:t>O</a:t>
            </a:r>
            <a:r>
              <a:rPr sz="1600" i="1" spc="-5" dirty="0">
                <a:latin typeface="Verdana"/>
                <a:cs typeface="Verdana"/>
              </a:rPr>
              <a:t>p</a:t>
            </a:r>
            <a:r>
              <a:rPr sz="1600" i="1" spc="10" dirty="0">
                <a:latin typeface="Verdana"/>
                <a:cs typeface="Verdana"/>
              </a:rPr>
              <a:t>t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-140" dirty="0">
                <a:latin typeface="Verdana"/>
                <a:cs typeface="Verdana"/>
              </a:rPr>
              <a:t>m</a:t>
            </a:r>
            <a:r>
              <a:rPr sz="1600" i="1" spc="-35" dirty="0">
                <a:latin typeface="Verdana"/>
                <a:cs typeface="Verdana"/>
              </a:rPr>
              <a:t>i</a:t>
            </a:r>
            <a:r>
              <a:rPr sz="1600" i="1" spc="-20" dirty="0">
                <a:latin typeface="Verdana"/>
                <a:cs typeface="Verdana"/>
              </a:rPr>
              <a:t>se</a:t>
            </a:r>
            <a:r>
              <a:rPr sz="1600" i="1" spc="-15" dirty="0">
                <a:latin typeface="Verdana"/>
                <a:cs typeface="Verdana"/>
              </a:rPr>
              <a:t>d</a:t>
            </a:r>
            <a:r>
              <a:rPr sz="1600" i="1" spc="-130" dirty="0">
                <a:latin typeface="Verdana"/>
                <a:cs typeface="Verdana"/>
              </a:rPr>
              <a:t> </a:t>
            </a:r>
            <a:r>
              <a:rPr sz="1600" i="1" spc="-65" dirty="0">
                <a:latin typeface="Verdana"/>
                <a:cs typeface="Verdana"/>
              </a:rPr>
              <a:t>for</a:t>
            </a:r>
            <a:r>
              <a:rPr sz="1600" i="1" spc="-125" dirty="0">
                <a:latin typeface="Verdana"/>
                <a:cs typeface="Verdana"/>
              </a:rPr>
              <a:t> </a:t>
            </a:r>
            <a:r>
              <a:rPr sz="1600" i="1" spc="-45" dirty="0">
                <a:latin typeface="Verdana"/>
                <a:cs typeface="Verdana"/>
              </a:rPr>
              <a:t>repor</a:t>
            </a:r>
            <a:r>
              <a:rPr sz="1600" i="1" spc="-30" dirty="0">
                <a:latin typeface="Verdana"/>
                <a:cs typeface="Verdana"/>
              </a:rPr>
              <a:t>t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15" dirty="0">
                <a:latin typeface="Verdana"/>
                <a:cs typeface="Verdana"/>
              </a:rPr>
              <a:t>ng</a:t>
            </a:r>
            <a:endParaRPr sz="1600">
              <a:latin typeface="Verdana"/>
              <a:cs typeface="Verdana"/>
            </a:endParaRPr>
          </a:p>
          <a:p>
            <a:pPr marL="123189">
              <a:lnSpc>
                <a:spcPct val="100000"/>
              </a:lnSpc>
              <a:spcBef>
                <a:spcPts val="240"/>
              </a:spcBef>
            </a:pPr>
            <a:r>
              <a:rPr sz="1900" b="0" spc="5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900" b="0" spc="-235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600" i="1" spc="-170" dirty="0">
                <a:latin typeface="Verdana"/>
                <a:cs typeface="Verdana"/>
              </a:rPr>
              <a:t>Bus</a:t>
            </a:r>
            <a:r>
              <a:rPr sz="1600" i="1" spc="-70" dirty="0">
                <a:latin typeface="Verdana"/>
                <a:cs typeface="Verdana"/>
              </a:rPr>
              <a:t>i</a:t>
            </a:r>
            <a:r>
              <a:rPr sz="1600" i="1" spc="20" dirty="0">
                <a:latin typeface="Verdana"/>
                <a:cs typeface="Verdana"/>
              </a:rPr>
              <a:t>n</a:t>
            </a:r>
            <a:r>
              <a:rPr sz="1600" i="1" spc="10" dirty="0">
                <a:latin typeface="Verdana"/>
                <a:cs typeface="Verdana"/>
              </a:rPr>
              <a:t>e</a:t>
            </a:r>
            <a:r>
              <a:rPr sz="1600" i="1" spc="-220" dirty="0">
                <a:latin typeface="Verdana"/>
                <a:cs typeface="Verdana"/>
              </a:rPr>
              <a:t>s</a:t>
            </a:r>
            <a:r>
              <a:rPr sz="1600" i="1" spc="-215" dirty="0">
                <a:latin typeface="Verdana"/>
                <a:cs typeface="Verdana"/>
              </a:rPr>
              <a:t>s</a:t>
            </a:r>
            <a:r>
              <a:rPr sz="1600" i="1" spc="-90" dirty="0">
                <a:latin typeface="Verdana"/>
                <a:cs typeface="Verdana"/>
              </a:rPr>
              <a:t> </a:t>
            </a:r>
            <a:r>
              <a:rPr sz="1600" i="1" spc="-105" dirty="0">
                <a:latin typeface="Verdana"/>
                <a:cs typeface="Verdana"/>
              </a:rPr>
              <a:t>En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215" dirty="0">
                <a:latin typeface="Verdana"/>
                <a:cs typeface="Verdana"/>
              </a:rPr>
              <a:t>s</a:t>
            </a:r>
            <a:r>
              <a:rPr sz="1600" i="1" spc="-130" dirty="0">
                <a:latin typeface="Verdana"/>
                <a:cs typeface="Verdana"/>
              </a:rPr>
              <a:t> </a:t>
            </a:r>
            <a:r>
              <a:rPr sz="1600" i="1" spc="-5" dirty="0">
                <a:latin typeface="Verdana"/>
                <a:cs typeface="Verdana"/>
              </a:rPr>
              <a:t>ar</a:t>
            </a:r>
            <a:r>
              <a:rPr sz="1600" i="1" dirty="0">
                <a:latin typeface="Verdana"/>
                <a:cs typeface="Verdana"/>
              </a:rPr>
              <a:t>e</a:t>
            </a:r>
            <a:r>
              <a:rPr sz="1600" i="1" spc="-114" dirty="0">
                <a:latin typeface="Verdana"/>
                <a:cs typeface="Verdana"/>
              </a:rPr>
              <a:t> </a:t>
            </a:r>
            <a:r>
              <a:rPr sz="1600" i="1" spc="90" dirty="0">
                <a:latin typeface="Verdana"/>
                <a:cs typeface="Verdana"/>
              </a:rPr>
              <a:t>d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40" dirty="0">
                <a:latin typeface="Verdana"/>
                <a:cs typeface="Verdana"/>
              </a:rPr>
              <a:t>normal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-20" dirty="0">
                <a:latin typeface="Verdana"/>
                <a:cs typeface="Verdana"/>
              </a:rPr>
              <a:t>sed</a:t>
            </a:r>
            <a:endParaRPr sz="1600">
              <a:latin typeface="Verdana"/>
              <a:cs typeface="Verdana"/>
            </a:endParaRPr>
          </a:p>
          <a:p>
            <a:pPr marL="301625" marR="161290" indent="-178435">
              <a:lnSpc>
                <a:spcPts val="1920"/>
              </a:lnSpc>
              <a:spcBef>
                <a:spcPts val="605"/>
              </a:spcBef>
            </a:pPr>
            <a:r>
              <a:rPr sz="1900" b="0" spc="5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900" b="0" spc="-235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600" i="1" spc="85" dirty="0">
                <a:latin typeface="Verdana"/>
                <a:cs typeface="Verdana"/>
              </a:rPr>
              <a:t>M</a:t>
            </a:r>
            <a:r>
              <a:rPr sz="1600" i="1" spc="-20" dirty="0">
                <a:latin typeface="Verdana"/>
                <a:cs typeface="Verdana"/>
              </a:rPr>
              <a:t>ore</a:t>
            </a:r>
            <a:r>
              <a:rPr sz="1600" i="1" spc="-80" dirty="0">
                <a:latin typeface="Verdana"/>
                <a:cs typeface="Verdana"/>
              </a:rPr>
              <a:t> </a:t>
            </a:r>
            <a:r>
              <a:rPr sz="1600" i="1" spc="-50" dirty="0">
                <a:latin typeface="Verdana"/>
                <a:cs typeface="Verdana"/>
              </a:rPr>
              <a:t>r</a:t>
            </a:r>
            <a:r>
              <a:rPr sz="1600" i="1" spc="-80" dirty="0">
                <a:latin typeface="Verdana"/>
                <a:cs typeface="Verdana"/>
              </a:rPr>
              <a:t>e</a:t>
            </a:r>
            <a:r>
              <a:rPr sz="1600" i="1" spc="35" dirty="0">
                <a:latin typeface="Verdana"/>
                <a:cs typeface="Verdana"/>
              </a:rPr>
              <a:t>dundancy</a:t>
            </a:r>
            <a:r>
              <a:rPr sz="1600" i="1" spc="-80" dirty="0">
                <a:latin typeface="Verdana"/>
                <a:cs typeface="Verdana"/>
              </a:rPr>
              <a:t> 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70" dirty="0">
                <a:latin typeface="Verdana"/>
                <a:cs typeface="Verdana"/>
              </a:rPr>
              <a:t>o</a:t>
            </a:r>
            <a:r>
              <a:rPr sz="1600" i="1" spc="-145" dirty="0">
                <a:latin typeface="Verdana"/>
                <a:cs typeface="Verdana"/>
              </a:rPr>
              <a:t> </a:t>
            </a:r>
            <a:r>
              <a:rPr sz="1600" i="1" spc="-125" dirty="0">
                <a:latin typeface="Verdana"/>
                <a:cs typeface="Verdana"/>
              </a:rPr>
              <a:t>s</a:t>
            </a:r>
            <a:r>
              <a:rPr sz="1600" i="1" spc="-140" dirty="0">
                <a:latin typeface="Verdana"/>
                <a:cs typeface="Verdana"/>
              </a:rPr>
              <a:t>u</a:t>
            </a:r>
            <a:r>
              <a:rPr sz="1600" i="1" spc="85" dirty="0">
                <a:latin typeface="Verdana"/>
                <a:cs typeface="Verdana"/>
              </a:rPr>
              <a:t>p</a:t>
            </a:r>
            <a:r>
              <a:rPr sz="1600" i="1" spc="90" dirty="0">
                <a:latin typeface="Verdana"/>
                <a:cs typeface="Verdana"/>
              </a:rPr>
              <a:t>p</a:t>
            </a:r>
            <a:r>
              <a:rPr sz="1600" i="1" spc="-75" dirty="0">
                <a:latin typeface="Verdana"/>
                <a:cs typeface="Verdana"/>
              </a:rPr>
              <a:t>ort</a:t>
            </a:r>
            <a:r>
              <a:rPr sz="1600" i="1" spc="-125" dirty="0">
                <a:latin typeface="Verdana"/>
                <a:cs typeface="Verdana"/>
              </a:rPr>
              <a:t> </a:t>
            </a:r>
            <a:r>
              <a:rPr sz="1600" i="1" spc="-50" dirty="0">
                <a:latin typeface="Verdana"/>
                <a:cs typeface="Verdana"/>
              </a:rPr>
              <a:t>fas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204" dirty="0">
                <a:latin typeface="Verdana"/>
                <a:cs typeface="Verdana"/>
              </a:rPr>
              <a:t>r</a:t>
            </a:r>
            <a:r>
              <a:rPr sz="1600" i="1" spc="-170" dirty="0">
                <a:latin typeface="Verdana"/>
                <a:cs typeface="Verdana"/>
              </a:rPr>
              <a:t> </a:t>
            </a:r>
            <a:r>
              <a:rPr sz="1600" i="1" spc="15" dirty="0">
                <a:latin typeface="Verdana"/>
                <a:cs typeface="Verdana"/>
              </a:rPr>
              <a:t>q</a:t>
            </a:r>
            <a:r>
              <a:rPr sz="1600" i="1" spc="20" dirty="0">
                <a:latin typeface="Verdana"/>
                <a:cs typeface="Verdana"/>
              </a:rPr>
              <a:t>u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150" dirty="0">
                <a:latin typeface="Verdana"/>
                <a:cs typeface="Verdana"/>
              </a:rPr>
              <a:t>ry</a:t>
            </a:r>
            <a:r>
              <a:rPr sz="1600" i="1" spc="-114" dirty="0">
                <a:latin typeface="Verdana"/>
                <a:cs typeface="Verdana"/>
              </a:rPr>
              <a:t> </a:t>
            </a:r>
            <a:r>
              <a:rPr sz="1600" i="1" dirty="0">
                <a:latin typeface="Verdana"/>
                <a:cs typeface="Verdana"/>
              </a:rPr>
              <a:t>performance</a:t>
            </a:r>
            <a:endParaRPr sz="1600">
              <a:latin typeface="Verdana"/>
              <a:cs typeface="Verdana"/>
            </a:endParaRPr>
          </a:p>
          <a:p>
            <a:pPr marL="301625" marR="269240" indent="-178435">
              <a:lnSpc>
                <a:spcPts val="1920"/>
              </a:lnSpc>
              <a:spcBef>
                <a:spcPts val="600"/>
              </a:spcBef>
            </a:pPr>
            <a:r>
              <a:rPr sz="1900" b="0" spc="5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900" b="0" spc="-235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600" i="1" spc="-30" dirty="0">
                <a:latin typeface="Verdana"/>
                <a:cs typeface="Verdana"/>
              </a:rPr>
              <a:t>Rela</a:t>
            </a:r>
            <a:r>
              <a:rPr sz="1600" i="1" spc="-15" dirty="0">
                <a:latin typeface="Verdana"/>
                <a:cs typeface="Verdana"/>
              </a:rPr>
              <a:t>t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-70" dirty="0">
                <a:latin typeface="Verdana"/>
                <a:cs typeface="Verdana"/>
              </a:rPr>
              <a:t>onshi</a:t>
            </a:r>
            <a:r>
              <a:rPr sz="1600" i="1" spc="-75" dirty="0">
                <a:latin typeface="Verdana"/>
                <a:cs typeface="Verdana"/>
              </a:rPr>
              <a:t>p</a:t>
            </a:r>
            <a:r>
              <a:rPr sz="1600" i="1" spc="-60" dirty="0">
                <a:latin typeface="Verdana"/>
                <a:cs typeface="Verdana"/>
              </a:rPr>
              <a:t>s</a:t>
            </a:r>
            <a:r>
              <a:rPr sz="1600" i="1" spc="-114" dirty="0">
                <a:latin typeface="Verdana"/>
                <a:cs typeface="Verdana"/>
              </a:rPr>
              <a:t> </a:t>
            </a:r>
            <a:r>
              <a:rPr sz="1600" i="1" spc="90" dirty="0">
                <a:latin typeface="Verdana"/>
                <a:cs typeface="Verdana"/>
              </a:rPr>
              <a:t>b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-20" dirty="0">
                <a:latin typeface="Verdana"/>
                <a:cs typeface="Verdana"/>
              </a:rPr>
              <a:t>w</a:t>
            </a:r>
            <a:r>
              <a:rPr sz="1600" i="1" spc="75" dirty="0">
                <a:latin typeface="Verdana"/>
                <a:cs typeface="Verdana"/>
              </a:rPr>
              <a:t>ee</a:t>
            </a:r>
            <a:r>
              <a:rPr sz="1600" i="1" spc="-40" dirty="0">
                <a:latin typeface="Verdana"/>
                <a:cs typeface="Verdana"/>
              </a:rPr>
              <a:t>n</a:t>
            </a:r>
            <a:r>
              <a:rPr sz="1600" i="1" spc="-100" dirty="0">
                <a:latin typeface="Verdana"/>
                <a:cs typeface="Verdana"/>
              </a:rPr>
              <a:t> 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80" dirty="0">
                <a:latin typeface="Verdana"/>
                <a:cs typeface="Verdana"/>
              </a:rPr>
              <a:t>n</a:t>
            </a:r>
            <a:r>
              <a:rPr sz="1600" i="1" spc="-45" dirty="0">
                <a:latin typeface="Verdana"/>
                <a:cs typeface="Verdana"/>
              </a:rPr>
              <a:t>t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-215" dirty="0">
                <a:latin typeface="Verdana"/>
                <a:cs typeface="Verdana"/>
              </a:rPr>
              <a:t>s</a:t>
            </a:r>
            <a:r>
              <a:rPr sz="1600" i="1" spc="-140" dirty="0">
                <a:latin typeface="Verdana"/>
                <a:cs typeface="Verdana"/>
              </a:rPr>
              <a:t> </a:t>
            </a:r>
            <a:r>
              <a:rPr sz="1600" i="1" spc="-5" dirty="0">
                <a:latin typeface="Verdana"/>
                <a:cs typeface="Verdana"/>
              </a:rPr>
              <a:t>are </a:t>
            </a:r>
            <a:r>
              <a:rPr sz="1600" i="1" spc="-120" dirty="0">
                <a:latin typeface="Verdana"/>
                <a:cs typeface="Verdana"/>
              </a:rPr>
              <a:t>i</a:t>
            </a:r>
            <a:r>
              <a:rPr sz="1600" i="1" spc="15" dirty="0">
                <a:latin typeface="Verdana"/>
                <a:cs typeface="Verdana"/>
              </a:rPr>
              <a:t>mp</a:t>
            </a:r>
            <a:r>
              <a:rPr sz="1600" i="1" spc="-120" dirty="0">
                <a:latin typeface="Verdana"/>
                <a:cs typeface="Verdana"/>
              </a:rPr>
              <a:t>li</a:t>
            </a:r>
            <a:r>
              <a:rPr sz="1600" i="1" spc="-5" dirty="0">
                <a:latin typeface="Verdana"/>
                <a:cs typeface="Verdana"/>
              </a:rPr>
              <a:t>cit</a:t>
            </a:r>
            <a:endParaRPr sz="1600">
              <a:latin typeface="Verdana"/>
              <a:cs typeface="Verdana"/>
            </a:endParaRPr>
          </a:p>
          <a:p>
            <a:pPr marL="123189">
              <a:lnSpc>
                <a:spcPct val="100000"/>
              </a:lnSpc>
              <a:spcBef>
                <a:spcPts val="235"/>
              </a:spcBef>
            </a:pPr>
            <a:r>
              <a:rPr sz="1900" b="0" spc="5" dirty="0">
                <a:solidFill>
                  <a:srgbClr val="D11F2E"/>
                </a:solidFill>
                <a:latin typeface="Segoe UI Light"/>
                <a:cs typeface="Segoe UI Light"/>
              </a:rPr>
              <a:t>› </a:t>
            </a:r>
            <a:r>
              <a:rPr sz="1900" b="0" spc="-235" dirty="0">
                <a:solidFill>
                  <a:srgbClr val="D11F2E"/>
                </a:solidFill>
                <a:latin typeface="Segoe UI Light"/>
                <a:cs typeface="Segoe UI Light"/>
              </a:rPr>
              <a:t> </a:t>
            </a:r>
            <a:r>
              <a:rPr sz="1600" i="1" spc="-160" dirty="0">
                <a:latin typeface="Verdana"/>
                <a:cs typeface="Verdana"/>
              </a:rPr>
              <a:t>L</a:t>
            </a:r>
            <a:r>
              <a:rPr sz="1600" i="1" spc="-35" dirty="0">
                <a:latin typeface="Verdana"/>
                <a:cs typeface="Verdana"/>
              </a:rPr>
              <a:t>oosely</a:t>
            </a:r>
            <a:r>
              <a:rPr sz="1600" i="1" spc="-105" dirty="0">
                <a:latin typeface="Verdana"/>
                <a:cs typeface="Verdana"/>
              </a:rPr>
              <a:t> </a:t>
            </a:r>
            <a:r>
              <a:rPr sz="1600" i="1" spc="45" dirty="0">
                <a:latin typeface="Verdana"/>
                <a:cs typeface="Verdana"/>
              </a:rPr>
              <a:t>coup</a:t>
            </a:r>
            <a:r>
              <a:rPr sz="1600" i="1" spc="25" dirty="0">
                <a:latin typeface="Verdana"/>
                <a:cs typeface="Verdana"/>
              </a:rPr>
              <a:t>l</a:t>
            </a:r>
            <a:r>
              <a:rPr sz="1600" i="1" spc="75" dirty="0">
                <a:latin typeface="Verdana"/>
                <a:cs typeface="Verdana"/>
              </a:rPr>
              <a:t>e</a:t>
            </a:r>
            <a:r>
              <a:rPr sz="1600" i="1" spc="95" dirty="0">
                <a:latin typeface="Verdana"/>
                <a:cs typeface="Verdana"/>
              </a:rPr>
              <a:t>d</a:t>
            </a:r>
            <a:r>
              <a:rPr sz="1600" i="1" spc="-100" dirty="0">
                <a:latin typeface="Verdana"/>
                <a:cs typeface="Verdana"/>
              </a:rPr>
              <a:t> </a:t>
            </a:r>
            <a:r>
              <a:rPr sz="1600" i="1" spc="-85" dirty="0">
                <a:latin typeface="Verdana"/>
                <a:cs typeface="Verdana"/>
              </a:rPr>
              <a:t>t</a:t>
            </a:r>
            <a:r>
              <a:rPr sz="1600" i="1" spc="70" dirty="0">
                <a:latin typeface="Verdana"/>
                <a:cs typeface="Verdana"/>
              </a:rPr>
              <a:t>o</a:t>
            </a:r>
            <a:r>
              <a:rPr sz="1600" i="1" spc="-135" dirty="0">
                <a:latin typeface="Verdana"/>
                <a:cs typeface="Verdana"/>
              </a:rPr>
              <a:t> </a:t>
            </a:r>
            <a:r>
              <a:rPr sz="1600" i="1" spc="15" dirty="0">
                <a:latin typeface="Verdana"/>
                <a:cs typeface="Verdana"/>
              </a:rPr>
              <a:t>b</a:t>
            </a:r>
            <a:r>
              <a:rPr sz="1600" i="1" spc="20" dirty="0">
                <a:latin typeface="Verdana"/>
                <a:cs typeface="Verdana"/>
              </a:rPr>
              <a:t>u</a:t>
            </a:r>
            <a:r>
              <a:rPr sz="1600" i="1" spc="-225" dirty="0">
                <a:latin typeface="Verdana"/>
                <a:cs typeface="Verdana"/>
              </a:rPr>
              <a:t>s</a:t>
            </a:r>
            <a:r>
              <a:rPr sz="1600" i="1" spc="-110" dirty="0">
                <a:latin typeface="Verdana"/>
                <a:cs typeface="Verdana"/>
              </a:rPr>
              <a:t>i</a:t>
            </a:r>
            <a:r>
              <a:rPr sz="1600" i="1" spc="20" dirty="0">
                <a:latin typeface="Verdana"/>
                <a:cs typeface="Verdana"/>
              </a:rPr>
              <a:t>n</a:t>
            </a:r>
            <a:r>
              <a:rPr sz="1600" i="1" spc="10" dirty="0">
                <a:latin typeface="Verdana"/>
                <a:cs typeface="Verdana"/>
              </a:rPr>
              <a:t>e</a:t>
            </a:r>
            <a:r>
              <a:rPr sz="1600" i="1" spc="-220" dirty="0">
                <a:latin typeface="Verdana"/>
                <a:cs typeface="Verdana"/>
              </a:rPr>
              <a:t>s</a:t>
            </a:r>
            <a:r>
              <a:rPr sz="1600" i="1" spc="-215" dirty="0">
                <a:latin typeface="Verdana"/>
                <a:cs typeface="Verdana"/>
              </a:rPr>
              <a:t>s</a:t>
            </a:r>
            <a:r>
              <a:rPr sz="1600" i="1" spc="-114" dirty="0">
                <a:latin typeface="Verdana"/>
                <a:cs typeface="Verdana"/>
              </a:rPr>
              <a:t> </a:t>
            </a:r>
            <a:r>
              <a:rPr sz="1600" i="1" spc="-60" dirty="0">
                <a:latin typeface="Verdana"/>
                <a:cs typeface="Verdana"/>
              </a:rPr>
              <a:t>m</a:t>
            </a:r>
            <a:r>
              <a:rPr sz="1600" i="1" spc="85" dirty="0">
                <a:latin typeface="Verdana"/>
                <a:cs typeface="Verdana"/>
              </a:rPr>
              <a:t>od</a:t>
            </a:r>
            <a:r>
              <a:rPr sz="1600" i="1" spc="70" dirty="0">
                <a:latin typeface="Verdana"/>
                <a:cs typeface="Verdana"/>
              </a:rPr>
              <a:t>e</a:t>
            </a:r>
            <a:r>
              <a:rPr sz="1600" i="1" spc="-120" dirty="0">
                <a:latin typeface="Verdana"/>
                <a:cs typeface="Verdana"/>
              </a:rPr>
              <a:t>l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265" dirty="0"/>
              <a:t>MetaData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069847" y="2292096"/>
            <a:ext cx="3392424" cy="4578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40779" y="2292096"/>
            <a:ext cx="3105912" cy="4585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44876" y="1888490"/>
            <a:ext cx="61976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15" dirty="0">
                <a:solidFill>
                  <a:srgbClr val="D11F2E"/>
                </a:solidFill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4470" y="1888490"/>
            <a:ext cx="1209675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20" dirty="0">
                <a:solidFill>
                  <a:srgbClr val="D11F2E"/>
                </a:solidFill>
                <a:latin typeface="Verdana"/>
                <a:cs typeface="Verdana"/>
              </a:rPr>
              <a:t>METADATA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2989" y="2224278"/>
            <a:ext cx="3400425" cy="0"/>
          </a:xfrm>
          <a:custGeom>
            <a:avLst/>
            <a:gdLst/>
            <a:ahLst/>
            <a:cxnLst/>
            <a:rect l="l" t="t" r="r" b="b"/>
            <a:pathLst>
              <a:path w="3400425">
                <a:moveTo>
                  <a:pt x="0" y="0"/>
                </a:moveTo>
                <a:lnTo>
                  <a:pt x="3400425" y="0"/>
                </a:lnTo>
              </a:path>
            </a:pathLst>
          </a:custGeom>
          <a:ln w="25908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1541" y="2224278"/>
            <a:ext cx="3105150" cy="0"/>
          </a:xfrm>
          <a:custGeom>
            <a:avLst/>
            <a:gdLst/>
            <a:ahLst/>
            <a:cxnLst/>
            <a:rect l="l" t="t" r="r" b="b"/>
            <a:pathLst>
              <a:path w="3105150">
                <a:moveTo>
                  <a:pt x="0" y="0"/>
                </a:moveTo>
                <a:lnTo>
                  <a:pt x="3105150" y="0"/>
                </a:lnTo>
              </a:path>
            </a:pathLst>
          </a:custGeom>
          <a:ln w="25908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9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0545" algn="l"/>
                <a:tab pos="4027170" algn="l"/>
              </a:tabLst>
            </a:pPr>
            <a:r>
              <a:rPr sz="4000" spc="270" dirty="0"/>
              <a:t>A	</a:t>
            </a:r>
            <a:r>
              <a:rPr sz="4000" spc="254" dirty="0"/>
              <a:t>Dimensio</a:t>
            </a:r>
            <a:r>
              <a:rPr sz="4000" spc="260" dirty="0"/>
              <a:t>n</a:t>
            </a:r>
            <a:r>
              <a:rPr sz="4000" spc="185" dirty="0"/>
              <a:t>a</a:t>
            </a:r>
            <a:r>
              <a:rPr sz="4000" spc="110" dirty="0"/>
              <a:t>l</a:t>
            </a:r>
            <a:r>
              <a:rPr sz="4000" dirty="0"/>
              <a:t>	</a:t>
            </a:r>
            <a:r>
              <a:rPr sz="4000" spc="210" dirty="0"/>
              <a:t>Model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37513" y="2546858"/>
            <a:ext cx="3038475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55" dirty="0">
                <a:latin typeface="Verdana"/>
                <a:cs typeface="Verdana"/>
              </a:rPr>
              <a:t>‘</a:t>
            </a:r>
            <a:r>
              <a:rPr sz="1800" spc="-130" dirty="0">
                <a:latin typeface="Verdana"/>
                <a:cs typeface="Verdana"/>
              </a:rPr>
              <a:t>S</a:t>
            </a:r>
            <a:r>
              <a:rPr sz="1800" spc="-360" dirty="0">
                <a:latin typeface="Verdana"/>
                <a:cs typeface="Verdana"/>
              </a:rPr>
              <a:t>T</a:t>
            </a:r>
            <a:r>
              <a:rPr sz="1800" spc="120" dirty="0">
                <a:latin typeface="Verdana"/>
                <a:cs typeface="Verdana"/>
              </a:rPr>
              <a:t>A</a:t>
            </a:r>
            <a:r>
              <a:rPr sz="1800" spc="-160" dirty="0">
                <a:latin typeface="Verdana"/>
                <a:cs typeface="Verdana"/>
              </a:rPr>
              <a:t>R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SCHE</a:t>
            </a:r>
            <a:r>
              <a:rPr sz="1800" spc="145" dirty="0">
                <a:latin typeface="Verdana"/>
                <a:cs typeface="Verdana"/>
              </a:rPr>
              <a:t>M</a:t>
            </a:r>
            <a:r>
              <a:rPr sz="1800" spc="120" dirty="0">
                <a:latin typeface="Verdana"/>
                <a:cs typeface="Verdana"/>
              </a:rPr>
              <a:t>A</a:t>
            </a:r>
            <a:r>
              <a:rPr sz="1800" spc="145" dirty="0">
                <a:latin typeface="Verdana"/>
                <a:cs typeface="Verdana"/>
              </a:rPr>
              <a:t>’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1200" i="1" spc="150" dirty="0">
                <a:latin typeface="Verdana"/>
                <a:cs typeface="Verdana"/>
              </a:rPr>
              <a:t>c</a:t>
            </a:r>
            <a:r>
              <a:rPr sz="1200" i="1" spc="45" dirty="0">
                <a:latin typeface="Verdana"/>
                <a:cs typeface="Verdana"/>
              </a:rPr>
              <a:t>o</a:t>
            </a:r>
            <a:r>
              <a:rPr sz="1200" i="1" spc="-45" dirty="0">
                <a:latin typeface="Verdana"/>
                <a:cs typeface="Verdana"/>
              </a:rPr>
              <a:t>m</a:t>
            </a:r>
            <a:r>
              <a:rPr sz="1200" i="1" spc="60" dirty="0">
                <a:latin typeface="Verdana"/>
                <a:cs typeface="Verdana"/>
              </a:rPr>
              <a:t>p</a:t>
            </a:r>
            <a:r>
              <a:rPr sz="1200" i="1" spc="50" dirty="0">
                <a:latin typeface="Verdana"/>
                <a:cs typeface="Verdana"/>
              </a:rPr>
              <a:t>o</a:t>
            </a:r>
            <a:r>
              <a:rPr sz="1200" i="1" spc="-15" dirty="0">
                <a:latin typeface="Verdana"/>
                <a:cs typeface="Verdana"/>
              </a:rPr>
              <a:t>se</a:t>
            </a:r>
            <a:r>
              <a:rPr sz="1200" i="1" spc="-10" dirty="0">
                <a:latin typeface="Verdana"/>
                <a:cs typeface="Verdana"/>
              </a:rPr>
              <a:t>d</a:t>
            </a:r>
            <a:r>
              <a:rPr sz="1200" i="1" spc="-95" dirty="0">
                <a:latin typeface="Verdana"/>
                <a:cs typeface="Verdana"/>
              </a:rPr>
              <a:t> </a:t>
            </a:r>
            <a:r>
              <a:rPr sz="1200" i="1" spc="45" dirty="0">
                <a:latin typeface="Verdana"/>
                <a:cs typeface="Verdana"/>
              </a:rPr>
              <a:t>o</a:t>
            </a:r>
            <a:r>
              <a:rPr sz="1200" i="1" spc="-50" dirty="0">
                <a:latin typeface="Verdana"/>
                <a:cs typeface="Verdana"/>
              </a:rPr>
              <a:t>f</a:t>
            </a:r>
            <a:r>
              <a:rPr sz="1200" i="1" spc="-75" dirty="0">
                <a:latin typeface="Verdana"/>
                <a:cs typeface="Verdana"/>
              </a:rPr>
              <a:t> </a:t>
            </a:r>
            <a:r>
              <a:rPr sz="1200" i="1" u="sng" spc="-35" dirty="0">
                <a:latin typeface="Verdana"/>
                <a:cs typeface="Verdana"/>
              </a:rPr>
              <a:t>D</a:t>
            </a:r>
            <a:r>
              <a:rPr sz="1200" i="1" u="sng" spc="-80" dirty="0">
                <a:latin typeface="Verdana"/>
                <a:cs typeface="Verdana"/>
              </a:rPr>
              <a:t>i</a:t>
            </a:r>
            <a:r>
              <a:rPr sz="1200" i="1" u="sng" spc="-45" dirty="0">
                <a:latin typeface="Verdana"/>
                <a:cs typeface="Verdana"/>
              </a:rPr>
              <a:t>mens</a:t>
            </a:r>
            <a:r>
              <a:rPr sz="1200" i="1" u="sng" spc="-80" dirty="0">
                <a:latin typeface="Verdana"/>
                <a:cs typeface="Verdana"/>
              </a:rPr>
              <a:t>i</a:t>
            </a:r>
            <a:r>
              <a:rPr sz="1200" i="1" u="sng" spc="45" dirty="0">
                <a:latin typeface="Verdana"/>
                <a:cs typeface="Verdana"/>
              </a:rPr>
              <a:t>o</a:t>
            </a:r>
            <a:r>
              <a:rPr sz="1200" i="1" u="sng" spc="-30" dirty="0">
                <a:latin typeface="Verdana"/>
                <a:cs typeface="Verdana"/>
              </a:rPr>
              <a:t>n</a:t>
            </a:r>
            <a:r>
              <a:rPr sz="1200" i="1" spc="-110" dirty="0">
                <a:latin typeface="Verdana"/>
                <a:cs typeface="Verdana"/>
              </a:rPr>
              <a:t> </a:t>
            </a:r>
            <a:r>
              <a:rPr sz="1200" i="1" spc="90" dirty="0">
                <a:latin typeface="Verdana"/>
                <a:cs typeface="Verdana"/>
              </a:rPr>
              <a:t>a</a:t>
            </a:r>
            <a:r>
              <a:rPr sz="1200" i="1" spc="20" dirty="0">
                <a:latin typeface="Verdana"/>
                <a:cs typeface="Verdana"/>
              </a:rPr>
              <a:t>nd</a:t>
            </a:r>
            <a:r>
              <a:rPr sz="1200" i="1" spc="-70" dirty="0">
                <a:latin typeface="Verdana"/>
                <a:cs typeface="Verdana"/>
              </a:rPr>
              <a:t> </a:t>
            </a:r>
            <a:r>
              <a:rPr sz="1200" i="1" u="sng" spc="-120" dirty="0">
                <a:latin typeface="Verdana"/>
                <a:cs typeface="Verdana"/>
              </a:rPr>
              <a:t>F</a:t>
            </a:r>
            <a:r>
              <a:rPr sz="1200" i="1" u="sng" spc="90" dirty="0">
                <a:latin typeface="Verdana"/>
                <a:cs typeface="Verdana"/>
              </a:rPr>
              <a:t>a</a:t>
            </a:r>
            <a:r>
              <a:rPr sz="1200" i="1" u="sng" spc="150" dirty="0">
                <a:latin typeface="Verdana"/>
                <a:cs typeface="Verdana"/>
              </a:rPr>
              <a:t>c</a:t>
            </a:r>
            <a:r>
              <a:rPr sz="1200" i="1" u="sng" spc="-70" dirty="0">
                <a:latin typeface="Verdana"/>
                <a:cs typeface="Verdana"/>
              </a:rPr>
              <a:t>t</a:t>
            </a:r>
            <a:r>
              <a:rPr sz="1200" i="1" spc="-60" dirty="0">
                <a:latin typeface="Verdana"/>
                <a:cs typeface="Verdana"/>
              </a:rPr>
              <a:t> t</a:t>
            </a:r>
            <a:r>
              <a:rPr sz="1200" i="1" spc="90" dirty="0">
                <a:latin typeface="Verdana"/>
                <a:cs typeface="Verdana"/>
              </a:rPr>
              <a:t>a</a:t>
            </a:r>
            <a:r>
              <a:rPr sz="1200" i="1" spc="-20" dirty="0">
                <a:latin typeface="Verdana"/>
                <a:cs typeface="Verdana"/>
              </a:rPr>
              <a:t>b</a:t>
            </a:r>
            <a:r>
              <a:rPr sz="1200" i="1" spc="-5" dirty="0">
                <a:latin typeface="Verdana"/>
                <a:cs typeface="Verdana"/>
              </a:rPr>
              <a:t>l</a:t>
            </a:r>
            <a:r>
              <a:rPr sz="1200" i="1" spc="-50" dirty="0">
                <a:latin typeface="Verdana"/>
                <a:cs typeface="Verdana"/>
              </a:rPr>
              <a:t>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9412" y="3325367"/>
            <a:ext cx="2266315" cy="2647315"/>
          </a:xfrm>
          <a:custGeom>
            <a:avLst/>
            <a:gdLst/>
            <a:ahLst/>
            <a:cxnLst/>
            <a:rect l="l" t="t" r="r" b="b"/>
            <a:pathLst>
              <a:path w="2266315" h="2647315">
                <a:moveTo>
                  <a:pt x="0" y="2647188"/>
                </a:moveTo>
                <a:lnTo>
                  <a:pt x="2266188" y="2647188"/>
                </a:lnTo>
                <a:lnTo>
                  <a:pt x="2266188" y="0"/>
                </a:lnTo>
                <a:lnTo>
                  <a:pt x="0" y="0"/>
                </a:lnTo>
                <a:lnTo>
                  <a:pt x="0" y="2647188"/>
                </a:lnTo>
                <a:close/>
              </a:path>
            </a:pathLst>
          </a:custGeom>
          <a:ln w="914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2972" y="3467100"/>
            <a:ext cx="125793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15"/>
              </a:lnSpc>
            </a:pPr>
            <a:r>
              <a:rPr sz="1200" b="1" i="1" spc="-125" dirty="0">
                <a:latin typeface="Verdana"/>
                <a:cs typeface="Verdana"/>
              </a:rPr>
              <a:t>Dimensio</a:t>
            </a:r>
            <a:r>
              <a:rPr sz="1200" b="1" i="1" spc="-130" dirty="0">
                <a:latin typeface="Verdana"/>
                <a:cs typeface="Verdana"/>
              </a:rPr>
              <a:t>n</a:t>
            </a:r>
            <a:r>
              <a:rPr sz="1200" b="1" i="1" spc="-85" dirty="0">
                <a:latin typeface="Verdana"/>
                <a:cs typeface="Verdana"/>
              </a:rPr>
              <a:t> </a:t>
            </a:r>
            <a:r>
              <a:rPr sz="1200" b="1" i="1" spc="-100" dirty="0">
                <a:latin typeface="Verdana"/>
                <a:cs typeface="Verdana"/>
              </a:rPr>
              <a:t>tables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972" y="3732276"/>
            <a:ext cx="1837055" cy="178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085" indent="-172720">
              <a:lnSpc>
                <a:spcPts val="1440"/>
              </a:lnSpc>
            </a:pPr>
            <a:r>
              <a:rPr sz="1400" spc="10" dirty="0">
                <a:solidFill>
                  <a:srgbClr val="00253D"/>
                </a:solidFill>
                <a:latin typeface="Segoe UI"/>
                <a:cs typeface="Segoe UI"/>
              </a:rPr>
              <a:t>› </a:t>
            </a:r>
            <a:r>
              <a:rPr sz="1400" spc="130" dirty="0">
                <a:solidFill>
                  <a:srgbClr val="00253D"/>
                </a:solidFill>
                <a:latin typeface="Segoe UI"/>
                <a:cs typeface="Segoe UI"/>
              </a:rPr>
              <a:t> </a:t>
            </a:r>
            <a:r>
              <a:rPr sz="1200" spc="-114" dirty="0">
                <a:latin typeface="Verdana"/>
                <a:cs typeface="Verdana"/>
              </a:rPr>
              <a:t>E</a:t>
            </a:r>
            <a:r>
              <a:rPr sz="1200" spc="-50" dirty="0">
                <a:latin typeface="Verdana"/>
                <a:cs typeface="Verdana"/>
              </a:rPr>
              <a:t>G: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L</a:t>
            </a:r>
            <a:r>
              <a:rPr sz="1200" spc="-40" dirty="0">
                <a:latin typeface="Verdana"/>
                <a:cs typeface="Verdana"/>
              </a:rPr>
              <a:t>o</a:t>
            </a:r>
            <a:r>
              <a:rPr sz="1200" spc="150" dirty="0">
                <a:latin typeface="Verdana"/>
                <a:cs typeface="Verdana"/>
              </a:rPr>
              <a:t>c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15" dirty="0">
                <a:latin typeface="Verdana"/>
                <a:cs typeface="Verdana"/>
              </a:rPr>
              <a:t>i</a:t>
            </a:r>
            <a:r>
              <a:rPr sz="1200" spc="-35" dirty="0">
                <a:latin typeface="Verdana"/>
                <a:cs typeface="Verdana"/>
              </a:rPr>
              <a:t>o</a:t>
            </a:r>
            <a:r>
              <a:rPr sz="1200" spc="-70" dirty="0">
                <a:latin typeface="Verdana"/>
                <a:cs typeface="Verdana"/>
              </a:rPr>
              <a:t>n,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Pr</a:t>
            </a:r>
            <a:r>
              <a:rPr sz="1200" spc="-50" dirty="0">
                <a:latin typeface="Verdana"/>
                <a:cs typeface="Verdana"/>
              </a:rPr>
              <a:t>o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60" dirty="0">
                <a:latin typeface="Verdana"/>
                <a:cs typeface="Verdana"/>
              </a:rPr>
              <a:t>uc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105" dirty="0">
                <a:latin typeface="Verdana"/>
                <a:cs typeface="Verdana"/>
              </a:rPr>
              <a:t>, </a:t>
            </a:r>
            <a:r>
              <a:rPr sz="1200" spc="-240" dirty="0">
                <a:latin typeface="Verdana"/>
                <a:cs typeface="Verdana"/>
              </a:rPr>
              <a:t>T</a:t>
            </a:r>
            <a:r>
              <a:rPr sz="1200" spc="-35" dirty="0">
                <a:latin typeface="Verdana"/>
                <a:cs typeface="Verdana"/>
              </a:rPr>
              <a:t>i</a:t>
            </a:r>
            <a:r>
              <a:rPr sz="1200" spc="-95" dirty="0">
                <a:latin typeface="Verdana"/>
                <a:cs typeface="Verdana"/>
              </a:rPr>
              <a:t>m</a:t>
            </a:r>
            <a:r>
              <a:rPr sz="1200" spc="-20" dirty="0">
                <a:latin typeface="Verdana"/>
                <a:cs typeface="Verdana"/>
              </a:rPr>
              <a:t>e,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Pr</a:t>
            </a:r>
            <a:r>
              <a:rPr sz="1200" spc="-50" dirty="0">
                <a:latin typeface="Verdana"/>
                <a:cs typeface="Verdana"/>
              </a:rPr>
              <a:t>o</a:t>
            </a:r>
            <a:r>
              <a:rPr sz="1200" spc="-35" dirty="0">
                <a:latin typeface="Verdana"/>
                <a:cs typeface="Verdana"/>
              </a:rPr>
              <a:t>m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15" dirty="0">
                <a:latin typeface="Verdana"/>
                <a:cs typeface="Verdana"/>
              </a:rPr>
              <a:t>i</a:t>
            </a:r>
            <a:r>
              <a:rPr sz="1200" spc="-35" dirty="0">
                <a:latin typeface="Verdana"/>
                <a:cs typeface="Verdana"/>
              </a:rPr>
              <a:t>o</a:t>
            </a:r>
            <a:r>
              <a:rPr sz="1200" spc="-70" dirty="0">
                <a:latin typeface="Verdana"/>
                <a:cs typeface="Verdana"/>
              </a:rPr>
              <a:t>n,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Or</a:t>
            </a:r>
            <a:r>
              <a:rPr sz="1200" spc="-5" dirty="0">
                <a:latin typeface="Verdana"/>
                <a:cs typeface="Verdana"/>
              </a:rPr>
              <a:t>g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55" dirty="0">
                <a:latin typeface="Verdana"/>
                <a:cs typeface="Verdana"/>
              </a:rPr>
              <a:t>nisa</a:t>
            </a:r>
            <a:r>
              <a:rPr sz="1200" spc="-65" dirty="0">
                <a:latin typeface="Verdana"/>
                <a:cs typeface="Verdana"/>
              </a:rPr>
              <a:t>t</a:t>
            </a:r>
            <a:r>
              <a:rPr sz="1200" spc="-10" dirty="0">
                <a:latin typeface="Verdana"/>
                <a:cs typeface="Verdana"/>
              </a:rPr>
              <a:t>i</a:t>
            </a:r>
            <a:r>
              <a:rPr sz="1200" spc="-35" dirty="0">
                <a:latin typeface="Verdana"/>
                <a:cs typeface="Verdana"/>
              </a:rPr>
              <a:t>o</a:t>
            </a:r>
            <a:r>
              <a:rPr sz="1200" spc="-30" dirty="0">
                <a:latin typeface="Verdana"/>
                <a:cs typeface="Verdana"/>
              </a:rPr>
              <a:t>n </a:t>
            </a:r>
            <a:r>
              <a:rPr sz="1200" spc="215" dirty="0">
                <a:latin typeface="Verdana"/>
                <a:cs typeface="Verdana"/>
              </a:rPr>
              <a:t>…</a:t>
            </a:r>
            <a:endParaRPr sz="1200">
              <a:latin typeface="Verdana"/>
              <a:cs typeface="Verdana"/>
            </a:endParaRPr>
          </a:p>
          <a:p>
            <a:pPr marL="172085" indent="-172720">
              <a:lnSpc>
                <a:spcPts val="1440"/>
              </a:lnSpc>
              <a:spcBef>
                <a:spcPts val="600"/>
              </a:spcBef>
            </a:pPr>
            <a:r>
              <a:rPr sz="1400" spc="10" dirty="0">
                <a:solidFill>
                  <a:srgbClr val="00253D"/>
                </a:solidFill>
                <a:latin typeface="Segoe UI"/>
                <a:cs typeface="Segoe UI"/>
              </a:rPr>
              <a:t>› </a:t>
            </a:r>
            <a:r>
              <a:rPr sz="1400" spc="130" dirty="0">
                <a:solidFill>
                  <a:srgbClr val="00253D"/>
                </a:solidFill>
                <a:latin typeface="Segoe UI"/>
                <a:cs typeface="Segoe UI"/>
              </a:rPr>
              <a:t> </a:t>
            </a:r>
            <a:r>
              <a:rPr sz="1200" spc="-35" dirty="0">
                <a:latin typeface="Verdana"/>
                <a:cs typeface="Verdana"/>
              </a:rPr>
              <a:t>Pr</a:t>
            </a:r>
            <a:r>
              <a:rPr sz="1200" spc="-50" dirty="0">
                <a:latin typeface="Verdana"/>
                <a:cs typeface="Verdana"/>
              </a:rPr>
              <a:t>o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60" dirty="0">
                <a:latin typeface="Verdana"/>
                <a:cs typeface="Verdana"/>
              </a:rPr>
              <a:t>uc</a:t>
            </a:r>
            <a:r>
              <a:rPr sz="1200" spc="-70" dirty="0">
                <a:latin typeface="Verdana"/>
                <a:cs typeface="Verdana"/>
              </a:rPr>
              <a:t>t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-35" dirty="0">
                <a:latin typeface="Verdana"/>
                <a:cs typeface="Verdana"/>
              </a:rPr>
              <a:t>i</a:t>
            </a:r>
            <a:r>
              <a:rPr sz="1200" spc="-95" dirty="0">
                <a:latin typeface="Verdana"/>
                <a:cs typeface="Verdana"/>
              </a:rPr>
              <a:t>m</a:t>
            </a:r>
            <a:r>
              <a:rPr sz="1200" spc="-30" dirty="0">
                <a:latin typeface="Verdana"/>
                <a:cs typeface="Verdana"/>
              </a:rPr>
              <a:t>ensi</a:t>
            </a:r>
            <a:r>
              <a:rPr sz="1200" spc="-45" dirty="0">
                <a:latin typeface="Verdana"/>
                <a:cs typeface="Verdana"/>
              </a:rPr>
              <a:t>o</a:t>
            </a:r>
            <a:r>
              <a:rPr sz="1200" spc="-30" dirty="0">
                <a:latin typeface="Verdana"/>
                <a:cs typeface="Verdana"/>
              </a:rPr>
              <a:t>n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in</a:t>
            </a:r>
            <a:r>
              <a:rPr sz="1200" spc="10" dirty="0">
                <a:latin typeface="Verdana"/>
                <a:cs typeface="Verdana"/>
              </a:rPr>
              <a:t>c</a:t>
            </a:r>
            <a:r>
              <a:rPr sz="1200" spc="-70" dirty="0">
                <a:latin typeface="Verdana"/>
                <a:cs typeface="Verdana"/>
              </a:rPr>
              <a:t>l</a:t>
            </a:r>
            <a:r>
              <a:rPr sz="1200" spc="20" dirty="0">
                <a:latin typeface="Verdana"/>
                <a:cs typeface="Verdana"/>
              </a:rPr>
              <a:t>u</a:t>
            </a:r>
            <a:r>
              <a:rPr sz="1200" spc="25" dirty="0">
                <a:latin typeface="Verdana"/>
                <a:cs typeface="Verdana"/>
              </a:rPr>
              <a:t>d</a:t>
            </a:r>
            <a:r>
              <a:rPr sz="1200" spc="45" dirty="0">
                <a:latin typeface="Verdana"/>
                <a:cs typeface="Verdana"/>
              </a:rPr>
              <a:t>e</a:t>
            </a:r>
            <a:r>
              <a:rPr sz="1200" spc="-160" dirty="0">
                <a:latin typeface="Verdana"/>
                <a:cs typeface="Verdana"/>
              </a:rPr>
              <a:t>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Pr</a:t>
            </a:r>
            <a:r>
              <a:rPr sz="1200" spc="-50" dirty="0">
                <a:latin typeface="Verdana"/>
                <a:cs typeface="Verdana"/>
              </a:rPr>
              <a:t>o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60" dirty="0">
                <a:latin typeface="Verdana"/>
                <a:cs typeface="Verdana"/>
              </a:rPr>
              <a:t>uc</a:t>
            </a:r>
            <a:r>
              <a:rPr sz="1200" spc="-70" dirty="0">
                <a:latin typeface="Verdana"/>
                <a:cs typeface="Verdana"/>
              </a:rPr>
              <a:t>t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240" dirty="0">
                <a:latin typeface="Verdana"/>
                <a:cs typeface="Verdana"/>
              </a:rPr>
              <a:t>T</a:t>
            </a:r>
            <a:r>
              <a:rPr sz="1200" spc="-80" dirty="0">
                <a:latin typeface="Verdana"/>
                <a:cs typeface="Verdana"/>
              </a:rPr>
              <a:t>y</a:t>
            </a:r>
            <a:r>
              <a:rPr sz="1200" spc="5" dirty="0">
                <a:latin typeface="Verdana"/>
                <a:cs typeface="Verdana"/>
              </a:rPr>
              <a:t>pe,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B</a:t>
            </a:r>
            <a:r>
              <a:rPr sz="1200" spc="-25" dirty="0">
                <a:latin typeface="Verdana"/>
                <a:cs typeface="Verdana"/>
              </a:rPr>
              <a:t>r</a:t>
            </a:r>
            <a:r>
              <a:rPr sz="1200" spc="-40" dirty="0">
                <a:latin typeface="Verdana"/>
                <a:cs typeface="Verdana"/>
              </a:rPr>
              <a:t>a</a:t>
            </a:r>
            <a:r>
              <a:rPr sz="1200" spc="20" dirty="0">
                <a:latin typeface="Verdana"/>
                <a:cs typeface="Verdana"/>
              </a:rPr>
              <a:t>nd</a:t>
            </a:r>
            <a:r>
              <a:rPr sz="1200" spc="-105" dirty="0">
                <a:latin typeface="Verdana"/>
                <a:cs typeface="Verdana"/>
              </a:rPr>
              <a:t>,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100" dirty="0">
                <a:latin typeface="Verdana"/>
                <a:cs typeface="Verdana"/>
              </a:rPr>
              <a:t>M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5" dirty="0">
                <a:latin typeface="Verdana"/>
                <a:cs typeface="Verdana"/>
              </a:rPr>
              <a:t>nuf</a:t>
            </a:r>
            <a:r>
              <a:rPr sz="1200" spc="-15" dirty="0">
                <a:latin typeface="Verdana"/>
                <a:cs typeface="Verdana"/>
              </a:rPr>
              <a:t>a</a:t>
            </a:r>
            <a:r>
              <a:rPr sz="1200" spc="150" dirty="0">
                <a:latin typeface="Verdana"/>
                <a:cs typeface="Verdana"/>
              </a:rPr>
              <a:t>c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-70" dirty="0">
                <a:latin typeface="Verdana"/>
                <a:cs typeface="Verdana"/>
              </a:rPr>
              <a:t>urer</a:t>
            </a:r>
            <a:endParaRPr sz="1200">
              <a:latin typeface="Verdana"/>
              <a:cs typeface="Verdana"/>
            </a:endParaRPr>
          </a:p>
          <a:p>
            <a:pPr marL="172085" marR="382270" indent="-172720">
              <a:lnSpc>
                <a:spcPts val="1440"/>
              </a:lnSpc>
              <a:spcBef>
                <a:spcPts val="600"/>
              </a:spcBef>
            </a:pPr>
            <a:r>
              <a:rPr sz="1450" spc="-5" dirty="0">
                <a:solidFill>
                  <a:srgbClr val="00253D"/>
                </a:solidFill>
                <a:latin typeface="Segoe UI"/>
                <a:cs typeface="Segoe UI"/>
              </a:rPr>
              <a:t>› </a:t>
            </a:r>
            <a:r>
              <a:rPr sz="1450" spc="105" dirty="0">
                <a:solidFill>
                  <a:srgbClr val="00253D"/>
                </a:solidFill>
                <a:latin typeface="Segoe UI"/>
                <a:cs typeface="Segoe UI"/>
              </a:rPr>
              <a:t> </a:t>
            </a:r>
            <a:r>
              <a:rPr sz="1200" spc="-185" dirty="0">
                <a:latin typeface="Verdana"/>
                <a:cs typeface="Verdana"/>
              </a:rPr>
              <a:t>S</a:t>
            </a:r>
            <a:r>
              <a:rPr sz="1200" spc="-135" dirty="0">
                <a:latin typeface="Verdana"/>
                <a:cs typeface="Verdana"/>
              </a:rPr>
              <a:t>t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45" dirty="0">
                <a:latin typeface="Verdana"/>
                <a:cs typeface="Verdana"/>
              </a:rPr>
              <a:t>re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-35" dirty="0">
                <a:latin typeface="Verdana"/>
                <a:cs typeface="Verdana"/>
              </a:rPr>
              <a:t>i</a:t>
            </a:r>
            <a:r>
              <a:rPr sz="1200" spc="-95" dirty="0">
                <a:latin typeface="Verdana"/>
                <a:cs typeface="Verdana"/>
              </a:rPr>
              <a:t>m</a:t>
            </a:r>
            <a:r>
              <a:rPr sz="1200" spc="-30" dirty="0">
                <a:latin typeface="Verdana"/>
                <a:cs typeface="Verdana"/>
              </a:rPr>
              <a:t>ensi</a:t>
            </a:r>
            <a:r>
              <a:rPr sz="1200" spc="-45" dirty="0">
                <a:latin typeface="Verdana"/>
                <a:cs typeface="Verdana"/>
              </a:rPr>
              <a:t>o</a:t>
            </a:r>
            <a:r>
              <a:rPr sz="1200" spc="-30" dirty="0">
                <a:latin typeface="Verdana"/>
                <a:cs typeface="Verdana"/>
              </a:rPr>
              <a:t>n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in</a:t>
            </a:r>
            <a:r>
              <a:rPr sz="1200" spc="10" dirty="0">
                <a:latin typeface="Verdana"/>
                <a:cs typeface="Verdana"/>
              </a:rPr>
              <a:t>c</a:t>
            </a:r>
            <a:r>
              <a:rPr sz="1200" spc="-70" dirty="0">
                <a:latin typeface="Verdana"/>
                <a:cs typeface="Verdana"/>
              </a:rPr>
              <a:t>l</a:t>
            </a:r>
            <a:r>
              <a:rPr sz="1200" spc="20" dirty="0">
                <a:latin typeface="Verdana"/>
                <a:cs typeface="Verdana"/>
              </a:rPr>
              <a:t>u</a:t>
            </a:r>
            <a:r>
              <a:rPr sz="1200" spc="25" dirty="0">
                <a:latin typeface="Verdana"/>
                <a:cs typeface="Verdana"/>
              </a:rPr>
              <a:t>d</a:t>
            </a:r>
            <a:r>
              <a:rPr sz="1200" spc="45" dirty="0">
                <a:latin typeface="Verdana"/>
                <a:cs typeface="Verdana"/>
              </a:rPr>
              <a:t>e</a:t>
            </a:r>
            <a:r>
              <a:rPr sz="1200" spc="-160" dirty="0">
                <a:latin typeface="Verdana"/>
                <a:cs typeface="Verdana"/>
              </a:rPr>
              <a:t>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130" dirty="0">
                <a:latin typeface="Verdana"/>
                <a:cs typeface="Verdana"/>
              </a:rPr>
              <a:t>C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50" dirty="0">
                <a:latin typeface="Verdana"/>
                <a:cs typeface="Verdana"/>
              </a:rPr>
              <a:t>un</a:t>
            </a:r>
            <a:r>
              <a:rPr sz="1200" spc="-55" dirty="0">
                <a:latin typeface="Verdana"/>
                <a:cs typeface="Verdana"/>
              </a:rPr>
              <a:t>t</a:t>
            </a:r>
            <a:r>
              <a:rPr sz="1200" spc="-95" dirty="0">
                <a:latin typeface="Verdana"/>
                <a:cs typeface="Verdana"/>
              </a:rPr>
              <a:t>r</a:t>
            </a:r>
            <a:r>
              <a:rPr sz="1200" spc="-140" dirty="0">
                <a:latin typeface="Verdana"/>
                <a:cs typeface="Verdana"/>
              </a:rPr>
              <a:t>y</a:t>
            </a:r>
            <a:r>
              <a:rPr sz="1200" spc="-105" dirty="0">
                <a:latin typeface="Verdana"/>
                <a:cs typeface="Verdana"/>
              </a:rPr>
              <a:t>, </a:t>
            </a:r>
            <a:r>
              <a:rPr sz="1200" spc="130" dirty="0">
                <a:latin typeface="Verdana"/>
                <a:cs typeface="Verdana"/>
              </a:rPr>
              <a:t>C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60" dirty="0">
                <a:latin typeface="Verdana"/>
                <a:cs typeface="Verdana"/>
              </a:rPr>
              <a:t>n</a:t>
            </a:r>
            <a:r>
              <a:rPr sz="1200" spc="-65" dirty="0">
                <a:latin typeface="Verdana"/>
                <a:cs typeface="Verdana"/>
              </a:rPr>
              <a:t>t</a:t>
            </a:r>
            <a:r>
              <a:rPr sz="1200" spc="-25" dirty="0">
                <a:latin typeface="Verdana"/>
                <a:cs typeface="Verdana"/>
              </a:rPr>
              <a:t>ine</a:t>
            </a:r>
            <a:r>
              <a:rPr sz="1200" spc="-15" dirty="0">
                <a:latin typeface="Verdana"/>
                <a:cs typeface="Verdana"/>
              </a:rPr>
              <a:t>n</a:t>
            </a:r>
            <a:r>
              <a:rPr sz="1200" spc="-70" dirty="0"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7520" y="3325367"/>
            <a:ext cx="2266315" cy="264731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80"/>
              </a:spcBef>
            </a:pPr>
            <a:r>
              <a:rPr sz="1200" b="1" i="1" spc="-85" dirty="0">
                <a:latin typeface="Verdana"/>
                <a:cs typeface="Verdana"/>
              </a:rPr>
              <a:t>Fact</a:t>
            </a:r>
            <a:r>
              <a:rPr sz="1200" b="1" i="1" spc="-90" dirty="0">
                <a:latin typeface="Verdana"/>
                <a:cs typeface="Verdana"/>
              </a:rPr>
              <a:t> </a:t>
            </a:r>
            <a:r>
              <a:rPr sz="1200" b="1" i="1" spc="-100" dirty="0">
                <a:latin typeface="Verdana"/>
                <a:cs typeface="Verdana"/>
              </a:rPr>
              <a:t>tables</a:t>
            </a:r>
            <a:endParaRPr sz="1200">
              <a:latin typeface="Verdana"/>
              <a:cs typeface="Verdana"/>
            </a:endParaRPr>
          </a:p>
          <a:p>
            <a:pPr marL="139065">
              <a:lnSpc>
                <a:spcPts val="1660"/>
              </a:lnSpc>
              <a:spcBef>
                <a:spcPts val="400"/>
              </a:spcBef>
            </a:pPr>
            <a:r>
              <a:rPr sz="1400" spc="10" dirty="0">
                <a:solidFill>
                  <a:srgbClr val="00253D"/>
                </a:solidFill>
                <a:latin typeface="Segoe UI"/>
                <a:cs typeface="Segoe UI"/>
              </a:rPr>
              <a:t>› </a:t>
            </a:r>
            <a:r>
              <a:rPr sz="1400" spc="130" dirty="0">
                <a:solidFill>
                  <a:srgbClr val="00253D"/>
                </a:solidFill>
                <a:latin typeface="Segoe UI"/>
                <a:cs typeface="Segoe UI"/>
              </a:rPr>
              <a:t> </a:t>
            </a:r>
            <a:r>
              <a:rPr sz="1200" spc="130" dirty="0">
                <a:latin typeface="Verdana"/>
                <a:cs typeface="Verdana"/>
              </a:rPr>
              <a:t>C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60" dirty="0">
                <a:latin typeface="Verdana"/>
                <a:cs typeface="Verdana"/>
              </a:rPr>
              <a:t>n</a:t>
            </a:r>
            <a:r>
              <a:rPr sz="1200" spc="-65" dirty="0">
                <a:latin typeface="Verdana"/>
                <a:cs typeface="Verdana"/>
              </a:rPr>
              <a:t>t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95" dirty="0">
                <a:latin typeface="Verdana"/>
                <a:cs typeface="Verdana"/>
              </a:rPr>
              <a:t>in</a:t>
            </a:r>
            <a:r>
              <a:rPr sz="1200" spc="-105" dirty="0">
                <a:latin typeface="Verdana"/>
                <a:cs typeface="Verdana"/>
              </a:rPr>
              <a:t>s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m</a:t>
            </a:r>
            <a:r>
              <a:rPr sz="1200" spc="-40" dirty="0">
                <a:latin typeface="Verdana"/>
                <a:cs typeface="Verdana"/>
              </a:rPr>
              <a:t>easures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(</a:t>
            </a:r>
            <a:r>
              <a:rPr sz="1200" spc="-25" dirty="0">
                <a:latin typeface="Verdana"/>
                <a:cs typeface="Verdana"/>
              </a:rPr>
              <a:t>e</a:t>
            </a:r>
            <a:r>
              <a:rPr sz="1200" spc="-30" dirty="0">
                <a:latin typeface="Verdana"/>
                <a:cs typeface="Verdana"/>
              </a:rPr>
              <a:t>.</a:t>
            </a:r>
            <a:r>
              <a:rPr sz="1200" spc="-25" dirty="0">
                <a:latin typeface="Verdana"/>
                <a:cs typeface="Verdana"/>
              </a:rPr>
              <a:t>g.</a:t>
            </a:r>
            <a:endParaRPr sz="1200">
              <a:latin typeface="Verdana"/>
              <a:cs typeface="Verdana"/>
            </a:endParaRPr>
          </a:p>
          <a:p>
            <a:pPr marL="311150" marR="695325">
              <a:lnSpc>
                <a:spcPts val="1440"/>
              </a:lnSpc>
              <a:spcBef>
                <a:spcPts val="25"/>
              </a:spcBef>
            </a:pPr>
            <a:r>
              <a:rPr sz="1200" spc="-90" dirty="0">
                <a:latin typeface="Verdana"/>
                <a:cs typeface="Verdana"/>
              </a:rPr>
              <a:t>Sa</a:t>
            </a:r>
            <a:r>
              <a:rPr sz="1200" spc="-20" dirty="0">
                <a:latin typeface="Verdana"/>
                <a:cs typeface="Verdana"/>
              </a:rPr>
              <a:t>l</a:t>
            </a:r>
            <a:r>
              <a:rPr sz="1200" spc="-50" dirty="0">
                <a:latin typeface="Verdana"/>
                <a:cs typeface="Verdana"/>
              </a:rPr>
              <a:t>es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5" dirty="0">
                <a:latin typeface="Verdana"/>
                <a:cs typeface="Verdana"/>
              </a:rPr>
              <a:t>V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70" dirty="0">
                <a:latin typeface="Verdana"/>
                <a:cs typeface="Verdana"/>
              </a:rPr>
              <a:t>l</a:t>
            </a:r>
            <a:r>
              <a:rPr sz="1200" spc="-25" dirty="0">
                <a:latin typeface="Verdana"/>
                <a:cs typeface="Verdana"/>
              </a:rPr>
              <a:t>ue)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20" dirty="0">
                <a:latin typeface="Verdana"/>
                <a:cs typeface="Verdana"/>
              </a:rPr>
              <a:t>nd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-30" dirty="0">
                <a:latin typeface="Verdana"/>
                <a:cs typeface="Verdana"/>
              </a:rPr>
              <a:t>i</a:t>
            </a:r>
            <a:r>
              <a:rPr sz="1200" spc="-90" dirty="0">
                <a:latin typeface="Verdana"/>
                <a:cs typeface="Verdana"/>
              </a:rPr>
              <a:t>m</a:t>
            </a:r>
            <a:r>
              <a:rPr sz="1200" spc="-30" dirty="0">
                <a:latin typeface="Verdana"/>
                <a:cs typeface="Verdana"/>
              </a:rPr>
              <a:t>ensi</a:t>
            </a:r>
            <a:r>
              <a:rPr sz="1200" spc="-45" dirty="0">
                <a:latin typeface="Verdana"/>
                <a:cs typeface="Verdana"/>
              </a:rPr>
              <a:t>o</a:t>
            </a:r>
            <a:r>
              <a:rPr sz="1200" spc="-30" dirty="0">
                <a:latin typeface="Verdana"/>
                <a:cs typeface="Verdana"/>
              </a:rPr>
              <a:t>n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F</a:t>
            </a:r>
            <a:r>
              <a:rPr sz="1200" spc="-65" dirty="0">
                <a:latin typeface="Verdana"/>
                <a:cs typeface="Verdana"/>
              </a:rPr>
              <a:t>K’s</a:t>
            </a:r>
            <a:endParaRPr sz="1200">
              <a:latin typeface="Verdana"/>
              <a:cs typeface="Verdana"/>
            </a:endParaRPr>
          </a:p>
          <a:p>
            <a:pPr marL="311150" marR="227329" indent="-172720">
              <a:lnSpc>
                <a:spcPts val="1440"/>
              </a:lnSpc>
              <a:spcBef>
                <a:spcPts val="600"/>
              </a:spcBef>
            </a:pPr>
            <a:r>
              <a:rPr sz="1400" spc="10" dirty="0">
                <a:solidFill>
                  <a:srgbClr val="00253D"/>
                </a:solidFill>
                <a:latin typeface="Segoe UI"/>
                <a:cs typeface="Segoe UI"/>
              </a:rPr>
              <a:t>› </a:t>
            </a:r>
            <a:r>
              <a:rPr sz="1400" spc="130" dirty="0">
                <a:solidFill>
                  <a:srgbClr val="00253D"/>
                </a:solidFill>
                <a:latin typeface="Segoe UI"/>
                <a:cs typeface="Segoe UI"/>
              </a:rPr>
              <a:t> </a:t>
            </a:r>
            <a:r>
              <a:rPr sz="1200" spc="-40" dirty="0">
                <a:latin typeface="Verdana"/>
                <a:cs typeface="Verdana"/>
              </a:rPr>
              <a:t>D</a:t>
            </a:r>
            <a:r>
              <a:rPr sz="1200" spc="-35" dirty="0">
                <a:latin typeface="Verdana"/>
                <a:cs typeface="Verdana"/>
              </a:rPr>
              <a:t>i</a:t>
            </a:r>
            <a:r>
              <a:rPr sz="1200" spc="-90" dirty="0">
                <a:latin typeface="Verdana"/>
                <a:cs typeface="Verdana"/>
              </a:rPr>
              <a:t>m</a:t>
            </a:r>
            <a:r>
              <a:rPr sz="1200" spc="-30" dirty="0">
                <a:latin typeface="Verdana"/>
                <a:cs typeface="Verdana"/>
              </a:rPr>
              <a:t>ensi</a:t>
            </a:r>
            <a:r>
              <a:rPr sz="1200" spc="-45" dirty="0">
                <a:latin typeface="Verdana"/>
                <a:cs typeface="Verdana"/>
              </a:rPr>
              <a:t>o</a:t>
            </a:r>
            <a:r>
              <a:rPr sz="1200" spc="-30" dirty="0">
                <a:latin typeface="Verdana"/>
                <a:cs typeface="Verdana"/>
              </a:rPr>
              <a:t>n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150" dirty="0">
                <a:latin typeface="Verdana"/>
                <a:cs typeface="Verdana"/>
              </a:rPr>
              <a:t>c</a:t>
            </a:r>
            <a:r>
              <a:rPr sz="1200" spc="45" dirty="0">
                <a:latin typeface="Verdana"/>
                <a:cs typeface="Verdana"/>
              </a:rPr>
              <a:t>o</a:t>
            </a:r>
            <a:r>
              <a:rPr sz="1200" spc="-70" dirty="0">
                <a:latin typeface="Verdana"/>
                <a:cs typeface="Verdana"/>
              </a:rPr>
              <a:t>l</a:t>
            </a:r>
            <a:r>
              <a:rPr sz="1200" spc="-30" dirty="0">
                <a:latin typeface="Verdana"/>
                <a:cs typeface="Verdana"/>
              </a:rPr>
              <a:t>u</a:t>
            </a:r>
            <a:r>
              <a:rPr sz="1200" spc="-40" dirty="0">
                <a:latin typeface="Verdana"/>
                <a:cs typeface="Verdana"/>
              </a:rPr>
              <a:t>m</a:t>
            </a:r>
            <a:r>
              <a:rPr sz="1200" spc="-95" dirty="0">
                <a:latin typeface="Verdana"/>
                <a:cs typeface="Verdana"/>
              </a:rPr>
              <a:t>ns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90" dirty="0">
                <a:latin typeface="Verdana"/>
                <a:cs typeface="Verdana"/>
              </a:rPr>
              <a:t>a</a:t>
            </a:r>
            <a:r>
              <a:rPr sz="1200" spc="-45" dirty="0">
                <a:latin typeface="Verdana"/>
                <a:cs typeface="Verdana"/>
              </a:rPr>
              <a:t>re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120" dirty="0">
                <a:latin typeface="Verdana"/>
                <a:cs typeface="Verdana"/>
              </a:rPr>
              <a:t>F</a:t>
            </a:r>
            <a:r>
              <a:rPr sz="1200" spc="-65" dirty="0">
                <a:latin typeface="Verdana"/>
                <a:cs typeface="Verdana"/>
              </a:rPr>
              <a:t>K’s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65" dirty="0">
                <a:latin typeface="Verdana"/>
                <a:cs typeface="Verdana"/>
              </a:rPr>
              <a:t>p</a:t>
            </a:r>
            <a:r>
              <a:rPr sz="1200" spc="50" dirty="0">
                <a:latin typeface="Verdana"/>
                <a:cs typeface="Verdana"/>
              </a:rPr>
              <a:t>o</a:t>
            </a:r>
            <a:r>
              <a:rPr sz="1200" spc="-65" dirty="0">
                <a:latin typeface="Verdana"/>
                <a:cs typeface="Verdana"/>
              </a:rPr>
              <a:t>in</a:t>
            </a:r>
            <a:r>
              <a:rPr sz="1200" spc="-85" dirty="0">
                <a:latin typeface="Verdana"/>
                <a:cs typeface="Verdana"/>
              </a:rPr>
              <a:t>t</a:t>
            </a:r>
            <a:r>
              <a:rPr sz="1200" spc="-20" dirty="0">
                <a:latin typeface="Verdana"/>
                <a:cs typeface="Verdana"/>
              </a:rPr>
              <a:t>ing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55" dirty="0">
                <a:latin typeface="Verdana"/>
                <a:cs typeface="Verdana"/>
              </a:rPr>
              <a:t>o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t</a:t>
            </a:r>
            <a:r>
              <a:rPr sz="1200" spc="15" dirty="0">
                <a:latin typeface="Verdana"/>
                <a:cs typeface="Verdana"/>
              </a:rPr>
              <a:t>he</a:t>
            </a:r>
            <a:r>
              <a:rPr sz="1200" spc="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respec</a:t>
            </a:r>
            <a:r>
              <a:rPr sz="1200" spc="-30" dirty="0">
                <a:latin typeface="Verdana"/>
                <a:cs typeface="Verdana"/>
              </a:rPr>
              <a:t>t</a:t>
            </a:r>
            <a:r>
              <a:rPr sz="1200" spc="-75" dirty="0">
                <a:latin typeface="Verdana"/>
                <a:cs typeface="Verdana"/>
              </a:rPr>
              <a:t>iv</a:t>
            </a:r>
            <a:r>
              <a:rPr sz="1200" spc="60" dirty="0">
                <a:latin typeface="Verdana"/>
                <a:cs typeface="Verdana"/>
              </a:rPr>
              <a:t>e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70" dirty="0">
                <a:latin typeface="Verdana"/>
                <a:cs typeface="Verdana"/>
              </a:rPr>
              <a:t>d</a:t>
            </a:r>
            <a:r>
              <a:rPr sz="1200" spc="-35" dirty="0">
                <a:latin typeface="Verdana"/>
                <a:cs typeface="Verdana"/>
              </a:rPr>
              <a:t>i</a:t>
            </a:r>
            <a:r>
              <a:rPr sz="1200" spc="-90" dirty="0">
                <a:latin typeface="Verdana"/>
                <a:cs typeface="Verdana"/>
              </a:rPr>
              <a:t>m</a:t>
            </a:r>
            <a:r>
              <a:rPr sz="1200" spc="-30" dirty="0">
                <a:latin typeface="Verdana"/>
                <a:cs typeface="Verdana"/>
              </a:rPr>
              <a:t>ensi</a:t>
            </a:r>
            <a:r>
              <a:rPr sz="1200" spc="-45" dirty="0">
                <a:latin typeface="Verdana"/>
                <a:cs typeface="Verdana"/>
              </a:rPr>
              <a:t>o</a:t>
            </a:r>
            <a:r>
              <a:rPr sz="1200" spc="-100" dirty="0">
                <a:latin typeface="Verdana"/>
                <a:cs typeface="Verdana"/>
              </a:rPr>
              <a:t>ns.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9412" y="3195828"/>
            <a:ext cx="4655185" cy="0"/>
          </a:xfrm>
          <a:custGeom>
            <a:avLst/>
            <a:gdLst/>
            <a:ahLst/>
            <a:cxnLst/>
            <a:rect l="l" t="t" r="r" b="b"/>
            <a:pathLst>
              <a:path w="4655185">
                <a:moveTo>
                  <a:pt x="0" y="0"/>
                </a:moveTo>
                <a:lnTo>
                  <a:pt x="4654804" y="0"/>
                </a:lnTo>
              </a:path>
            </a:pathLst>
          </a:custGeom>
          <a:ln w="12192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0952" y="2264664"/>
            <a:ext cx="5300472" cy="437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90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84220" algn="l"/>
                <a:tab pos="3862704" algn="l"/>
              </a:tabLst>
            </a:pPr>
            <a:r>
              <a:rPr sz="4000" spc="254" dirty="0"/>
              <a:t>Dimensio</a:t>
            </a:r>
            <a:r>
              <a:rPr sz="4000" spc="260" dirty="0"/>
              <a:t>n</a:t>
            </a:r>
            <a:r>
              <a:rPr sz="4000" spc="240" dirty="0"/>
              <a:t>s</a:t>
            </a:r>
            <a:r>
              <a:rPr sz="4000" dirty="0"/>
              <a:t>	</a:t>
            </a:r>
            <a:r>
              <a:rPr sz="4000" spc="235" dirty="0"/>
              <a:t>&amp;</a:t>
            </a:r>
            <a:r>
              <a:rPr sz="4000" dirty="0"/>
              <a:t>	</a:t>
            </a:r>
            <a:r>
              <a:rPr sz="4000" spc="210" dirty="0"/>
              <a:t>Hierarchies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74241" y="2536698"/>
            <a:ext cx="2242185" cy="1866900"/>
          </a:xfrm>
          <a:prstGeom prst="rect">
            <a:avLst/>
          </a:prstGeom>
          <a:ln w="38100">
            <a:solidFill>
              <a:srgbClr val="D11F2E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154940" marR="149225" indent="635" algn="ctr">
              <a:lnSpc>
                <a:spcPct val="90000"/>
              </a:lnSpc>
              <a:spcBef>
                <a:spcPts val="1120"/>
              </a:spcBef>
            </a:pPr>
            <a:r>
              <a:rPr sz="1400" spc="-150" dirty="0">
                <a:latin typeface="Verdana"/>
                <a:cs typeface="Verdana"/>
              </a:rPr>
              <a:t>H</a:t>
            </a:r>
            <a:r>
              <a:rPr sz="1400" spc="-40" dirty="0">
                <a:latin typeface="Verdana"/>
                <a:cs typeface="Verdana"/>
              </a:rPr>
              <a:t>i</a:t>
            </a:r>
            <a:r>
              <a:rPr sz="1400" spc="-45" dirty="0">
                <a:latin typeface="Verdana"/>
                <a:cs typeface="Verdana"/>
              </a:rPr>
              <a:t>era</a:t>
            </a:r>
            <a:r>
              <a:rPr sz="1400" spc="-40" dirty="0">
                <a:latin typeface="Verdana"/>
                <a:cs typeface="Verdana"/>
              </a:rPr>
              <a:t>r</a:t>
            </a:r>
            <a:r>
              <a:rPr sz="1400" spc="15" dirty="0">
                <a:latin typeface="Verdana"/>
                <a:cs typeface="Verdana"/>
              </a:rPr>
              <a:t>ch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-55" dirty="0">
                <a:latin typeface="Verdana"/>
                <a:cs typeface="Verdana"/>
              </a:rPr>
              <a:t>es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f</a:t>
            </a:r>
            <a:r>
              <a:rPr sz="1400" spc="15" dirty="0">
                <a:latin typeface="Verdana"/>
                <a:cs typeface="Verdana"/>
              </a:rPr>
              <a:t>o</a:t>
            </a:r>
            <a:r>
              <a:rPr sz="1400" spc="-180" dirty="0">
                <a:latin typeface="Verdana"/>
                <a:cs typeface="Verdana"/>
              </a:rPr>
              <a:t>r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50" dirty="0">
                <a:latin typeface="Verdana"/>
                <a:cs typeface="Verdana"/>
              </a:rPr>
              <a:t>men</a:t>
            </a:r>
            <a:r>
              <a:rPr sz="1400" spc="-55" dirty="0">
                <a:latin typeface="Verdana"/>
                <a:cs typeface="Verdana"/>
              </a:rPr>
              <a:t>s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5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</a:t>
            </a:r>
            <a:r>
              <a:rPr sz="1400" spc="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" dirty="0">
                <a:latin typeface="Verdana"/>
                <a:cs typeface="Verdana"/>
              </a:rPr>
              <a:t>red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50" dirty="0">
                <a:latin typeface="Verdana"/>
                <a:cs typeface="Verdana"/>
              </a:rPr>
              <a:t>m</a:t>
            </a:r>
            <a:r>
              <a:rPr sz="1400" spc="2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204" dirty="0">
                <a:latin typeface="Verdana"/>
                <a:cs typeface="Verdana"/>
              </a:rPr>
              <a:t>s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5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100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l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35" dirty="0">
                <a:latin typeface="Verdana"/>
                <a:cs typeface="Verdana"/>
              </a:rPr>
              <a:t>ab</a:t>
            </a:r>
            <a:r>
              <a:rPr sz="1400" spc="30" dirty="0">
                <a:latin typeface="Verdana"/>
                <a:cs typeface="Verdana"/>
              </a:rPr>
              <a:t>l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it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20" dirty="0">
                <a:latin typeface="Verdana"/>
                <a:cs typeface="Verdana"/>
              </a:rPr>
              <a:t>e</a:t>
            </a:r>
            <a:r>
              <a:rPr sz="1400" spc="-5" dirty="0">
                <a:latin typeface="Verdana"/>
                <a:cs typeface="Verdana"/>
              </a:rPr>
              <a:t>l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10" dirty="0">
                <a:latin typeface="Verdana"/>
                <a:cs typeface="Verdana"/>
              </a:rPr>
              <a:t>ere</a:t>
            </a:r>
            <a:r>
              <a:rPr sz="1400" spc="-90" dirty="0">
                <a:latin typeface="Verdana"/>
                <a:cs typeface="Verdana"/>
              </a:rPr>
              <a:t> i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80" dirty="0">
                <a:latin typeface="Verdana"/>
                <a:cs typeface="Verdana"/>
              </a:rPr>
              <a:t>eed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f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80" dirty="0">
                <a:latin typeface="Verdana"/>
                <a:cs typeface="Verdana"/>
              </a:rPr>
              <a:t>r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-10" dirty="0">
                <a:latin typeface="Verdana"/>
                <a:cs typeface="Verdana"/>
              </a:rPr>
              <a:t>di</a:t>
            </a:r>
            <a:r>
              <a:rPr sz="1400" spc="-70" dirty="0">
                <a:latin typeface="Verdana"/>
                <a:cs typeface="Verdana"/>
              </a:rPr>
              <a:t>v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15" dirty="0">
                <a:latin typeface="Verdana"/>
                <a:cs typeface="Verdana"/>
              </a:rPr>
              <a:t>dual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45" dirty="0">
                <a:latin typeface="Verdana"/>
                <a:cs typeface="Verdana"/>
              </a:rPr>
              <a:t>era</a:t>
            </a:r>
            <a:r>
              <a:rPr sz="1400" spc="-40" dirty="0">
                <a:latin typeface="Verdana"/>
                <a:cs typeface="Verdana"/>
              </a:rPr>
              <a:t>r</a:t>
            </a:r>
            <a:r>
              <a:rPr sz="1400" spc="65" dirty="0">
                <a:latin typeface="Verdana"/>
                <a:cs typeface="Verdana"/>
              </a:rPr>
              <a:t>ch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165" dirty="0">
                <a:latin typeface="Verdana"/>
                <a:cs typeface="Verdana"/>
              </a:rPr>
              <a:t>c</a:t>
            </a:r>
            <a:r>
              <a:rPr sz="1400" dirty="0">
                <a:latin typeface="Verdana"/>
                <a:cs typeface="Verdana"/>
              </a:rPr>
              <a:t>al 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55" dirty="0">
                <a:latin typeface="Verdana"/>
                <a:cs typeface="Verdana"/>
              </a:rPr>
              <a:t>o</a:t>
            </a:r>
            <a:r>
              <a:rPr sz="1400" spc="-135" dirty="0">
                <a:latin typeface="Verdana"/>
                <a:cs typeface="Verdana"/>
              </a:rPr>
              <a:t>k</a:t>
            </a:r>
            <a:r>
              <a:rPr sz="1400" spc="25" dirty="0">
                <a:latin typeface="Verdana"/>
                <a:cs typeface="Verdana"/>
              </a:rPr>
              <a:t>up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90" dirty="0">
                <a:latin typeface="Verdana"/>
                <a:cs typeface="Verdana"/>
              </a:rPr>
              <a:t>ab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55" dirty="0">
                <a:latin typeface="Verdana"/>
                <a:cs typeface="Verdana"/>
              </a:rPr>
              <a:t>es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75" dirty="0">
                <a:latin typeface="Verdana"/>
                <a:cs typeface="Verdana"/>
              </a:rPr>
              <a:t>be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25" dirty="0">
                <a:latin typeface="Verdana"/>
                <a:cs typeface="Verdana"/>
              </a:rPr>
              <a:t>w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m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25" dirty="0">
                <a:latin typeface="Verdana"/>
                <a:cs typeface="Verdana"/>
              </a:rPr>
              <a:t>del</a:t>
            </a:r>
            <a:r>
              <a:rPr sz="1400" spc="-12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9782" y="2536698"/>
            <a:ext cx="2242185" cy="1866900"/>
          </a:xfrm>
          <a:prstGeom prst="rect">
            <a:avLst/>
          </a:prstGeom>
          <a:ln w="38100">
            <a:solidFill>
              <a:srgbClr val="D11F2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191770" marR="184150" algn="ctr">
              <a:lnSpc>
                <a:spcPct val="90000"/>
              </a:lnSpc>
            </a:pPr>
            <a:r>
              <a:rPr sz="1400" spc="50" dirty="0">
                <a:latin typeface="Verdana"/>
                <a:cs typeface="Verdana"/>
              </a:rPr>
              <a:t>Rec</a:t>
            </a:r>
            <a:r>
              <a:rPr sz="1400" spc="55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r</a:t>
            </a:r>
            <a:r>
              <a:rPr sz="1400" spc="-60" dirty="0">
                <a:latin typeface="Verdana"/>
                <a:cs typeface="Verdana"/>
              </a:rPr>
              <a:t>d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50" dirty="0">
                <a:latin typeface="Verdana"/>
                <a:cs typeface="Verdana"/>
              </a:rPr>
              <a:t>men</a:t>
            </a:r>
            <a:r>
              <a:rPr sz="1400" spc="-55" dirty="0">
                <a:latin typeface="Verdana"/>
                <a:cs typeface="Verdana"/>
              </a:rPr>
              <a:t>s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55" dirty="0">
                <a:latin typeface="Verdana"/>
                <a:cs typeface="Verdana"/>
              </a:rPr>
              <a:t>o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35" dirty="0">
                <a:latin typeface="Verdana"/>
                <a:cs typeface="Verdana"/>
              </a:rPr>
              <a:t>ab</a:t>
            </a:r>
            <a:r>
              <a:rPr sz="1400" spc="30" dirty="0">
                <a:latin typeface="Verdana"/>
                <a:cs typeface="Verdana"/>
              </a:rPr>
              <a:t>l</a:t>
            </a:r>
            <a:r>
              <a:rPr sz="1400" spc="-55" dirty="0">
                <a:latin typeface="Verdana"/>
                <a:cs typeface="Verdana"/>
              </a:rPr>
              <a:t>es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110" dirty="0">
                <a:latin typeface="Verdana"/>
                <a:cs typeface="Verdana"/>
              </a:rPr>
              <a:t>c</a:t>
            </a:r>
            <a:r>
              <a:rPr sz="1400" spc="135" dirty="0">
                <a:latin typeface="Verdana"/>
                <a:cs typeface="Verdana"/>
              </a:rPr>
              <a:t>o</a:t>
            </a:r>
            <a:r>
              <a:rPr sz="1400" spc="-180" dirty="0">
                <a:latin typeface="Verdana"/>
                <a:cs typeface="Verdana"/>
              </a:rPr>
              <a:t>r</a:t>
            </a:r>
            <a:r>
              <a:rPr sz="1400" spc="-190" dirty="0">
                <a:latin typeface="Verdana"/>
                <a:cs typeface="Verdana"/>
              </a:rPr>
              <a:t>r</a:t>
            </a:r>
            <a:r>
              <a:rPr sz="1400" spc="-60" dirty="0">
                <a:latin typeface="Verdana"/>
                <a:cs typeface="Verdana"/>
              </a:rPr>
              <a:t>es</a:t>
            </a:r>
            <a:r>
              <a:rPr sz="1400" spc="70" dirty="0">
                <a:latin typeface="Verdana"/>
                <a:cs typeface="Verdana"/>
              </a:rPr>
              <a:t>p</a:t>
            </a:r>
            <a:r>
              <a:rPr sz="1400" spc="80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85" dirty="0">
                <a:latin typeface="Verdana"/>
                <a:cs typeface="Verdana"/>
              </a:rPr>
              <a:t>d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ou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-195" dirty="0">
                <a:latin typeface="Verdana"/>
                <a:cs typeface="Verdana"/>
              </a:rPr>
              <a:t>s</a:t>
            </a:r>
            <a:r>
              <a:rPr sz="1400" spc="-125" dirty="0">
                <a:latin typeface="Verdana"/>
                <a:cs typeface="Verdana"/>
              </a:rPr>
              <a:t>,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t</a:t>
            </a:r>
            <a:r>
              <a:rPr sz="1400" spc="-40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t</a:t>
            </a:r>
            <a:r>
              <a:rPr sz="1400" spc="35" dirty="0">
                <a:latin typeface="Verdana"/>
                <a:cs typeface="Verdana"/>
              </a:rPr>
              <a:t>ab</a:t>
            </a:r>
            <a:r>
              <a:rPr sz="1400" spc="25" dirty="0">
                <a:latin typeface="Verdana"/>
                <a:cs typeface="Verdana"/>
              </a:rPr>
              <a:t>l</a:t>
            </a:r>
            <a:r>
              <a:rPr sz="1400" spc="-55" dirty="0">
                <a:latin typeface="Verdana"/>
                <a:cs typeface="Verdana"/>
              </a:rPr>
              <a:t>es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are </a:t>
            </a:r>
            <a:r>
              <a:rPr sz="1400" spc="-50" dirty="0">
                <a:latin typeface="Verdana"/>
                <a:cs typeface="Verdana"/>
              </a:rPr>
              <a:t>“s</a:t>
            </a:r>
            <a:r>
              <a:rPr sz="1400" spc="-70" dirty="0">
                <a:latin typeface="Verdana"/>
                <a:cs typeface="Verdana"/>
              </a:rPr>
              <a:t>h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35" dirty="0">
                <a:latin typeface="Verdana"/>
                <a:cs typeface="Verdana"/>
              </a:rPr>
              <a:t>r</a:t>
            </a:r>
            <a:r>
              <a:rPr sz="1400" spc="-140" dirty="0">
                <a:latin typeface="Verdana"/>
                <a:cs typeface="Verdana"/>
              </a:rPr>
              <a:t>t</a:t>
            </a:r>
            <a:r>
              <a:rPr sz="1400" spc="35" dirty="0">
                <a:latin typeface="Verdana"/>
                <a:cs typeface="Verdana"/>
              </a:rPr>
              <a:t>”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–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1</a:t>
            </a:r>
            <a:r>
              <a:rPr sz="1400" spc="-114" dirty="0">
                <a:latin typeface="Verdana"/>
                <a:cs typeface="Verdana"/>
              </a:rPr>
              <a:t>0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55" dirty="0">
                <a:latin typeface="Verdana"/>
                <a:cs typeface="Verdana"/>
              </a:rPr>
              <a:t>1</a:t>
            </a:r>
            <a:r>
              <a:rPr sz="1400" spc="-100" dirty="0">
                <a:latin typeface="Verdana"/>
                <a:cs typeface="Verdana"/>
              </a:rPr>
              <a:t>,</a:t>
            </a:r>
            <a:r>
              <a:rPr sz="1400" spc="-120" dirty="0">
                <a:latin typeface="Verdana"/>
                <a:cs typeface="Verdana"/>
              </a:rPr>
              <a:t>0</a:t>
            </a:r>
            <a:r>
              <a:rPr sz="1400" spc="-114" dirty="0">
                <a:latin typeface="Verdana"/>
                <a:cs typeface="Verdana"/>
              </a:rPr>
              <a:t>0</a:t>
            </a:r>
            <a:r>
              <a:rPr sz="1400" spc="-155" dirty="0">
                <a:latin typeface="Verdana"/>
                <a:cs typeface="Verdana"/>
              </a:rPr>
              <a:t>0s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reco</a:t>
            </a:r>
            <a:r>
              <a:rPr sz="1400" spc="-35" dirty="0">
                <a:latin typeface="Verdana"/>
                <a:cs typeface="Verdana"/>
              </a:rPr>
              <a:t>r</a:t>
            </a:r>
            <a:r>
              <a:rPr sz="1400" spc="-60" dirty="0">
                <a:latin typeface="Verdana"/>
                <a:cs typeface="Verdana"/>
              </a:rPr>
              <a:t>d</a:t>
            </a:r>
            <a:r>
              <a:rPr sz="1400" spc="-185" dirty="0"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4241" y="4546854"/>
            <a:ext cx="2242185" cy="1866900"/>
          </a:xfrm>
          <a:prstGeom prst="rect">
            <a:avLst/>
          </a:prstGeom>
          <a:ln w="38100">
            <a:solidFill>
              <a:srgbClr val="D11F2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09550" marR="202565" algn="ctr">
              <a:lnSpc>
                <a:spcPct val="90100"/>
              </a:lnSpc>
              <a:spcBef>
                <a:spcPts val="930"/>
              </a:spcBef>
            </a:pPr>
            <a:r>
              <a:rPr sz="1400" spc="-165" dirty="0">
                <a:latin typeface="Verdana"/>
                <a:cs typeface="Verdana"/>
              </a:rPr>
              <a:t>R</a:t>
            </a:r>
            <a:r>
              <a:rPr sz="1400" spc="-50" dirty="0">
                <a:latin typeface="Verdana"/>
                <a:cs typeface="Verdana"/>
              </a:rPr>
              <a:t>i</a:t>
            </a:r>
            <a:r>
              <a:rPr sz="1400" spc="70" dirty="0">
                <a:latin typeface="Verdana"/>
                <a:cs typeface="Verdana"/>
              </a:rPr>
              <a:t>ch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dirty="0">
                <a:latin typeface="Verdana"/>
                <a:cs typeface="Verdana"/>
              </a:rPr>
              <a:t>et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55" dirty="0">
                <a:latin typeface="Verdana"/>
                <a:cs typeface="Verdana"/>
              </a:rPr>
              <a:t>f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70" dirty="0">
                <a:latin typeface="Verdana"/>
                <a:cs typeface="Verdana"/>
              </a:rPr>
              <a:t>r</a:t>
            </a:r>
            <a:r>
              <a:rPr sz="1400" spc="-95" dirty="0">
                <a:latin typeface="Verdana"/>
                <a:cs typeface="Verdana"/>
              </a:rPr>
              <a:t>i</a:t>
            </a:r>
            <a:r>
              <a:rPr sz="1400" spc="-15" dirty="0">
                <a:latin typeface="Verdana"/>
                <a:cs typeface="Verdana"/>
              </a:rPr>
              <a:t>bu</a:t>
            </a:r>
            <a:r>
              <a:rPr sz="1400" spc="-20" dirty="0">
                <a:latin typeface="Verdana"/>
                <a:cs typeface="Verdana"/>
              </a:rPr>
              <a:t>t</a:t>
            </a:r>
            <a:r>
              <a:rPr sz="1400" spc="-60" dirty="0">
                <a:latin typeface="Verdana"/>
                <a:cs typeface="Verdana"/>
              </a:rPr>
              <a:t>es</a:t>
            </a:r>
            <a:r>
              <a:rPr sz="1400" spc="-125" dirty="0">
                <a:latin typeface="Verdana"/>
                <a:cs typeface="Verdana"/>
              </a:rPr>
              <a:t>,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40" dirty="0">
                <a:latin typeface="Verdana"/>
                <a:cs typeface="Verdana"/>
              </a:rPr>
              <a:t>ab</a:t>
            </a:r>
            <a:r>
              <a:rPr sz="1400" spc="30" dirty="0">
                <a:latin typeface="Verdana"/>
                <a:cs typeface="Verdana"/>
              </a:rPr>
              <a:t>l</a:t>
            </a:r>
            <a:r>
              <a:rPr sz="1400" spc="-55" dirty="0">
                <a:latin typeface="Verdana"/>
                <a:cs typeface="Verdana"/>
              </a:rPr>
              <a:t>es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are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“</a:t>
            </a:r>
            <a:r>
              <a:rPr sz="1400" spc="60" dirty="0">
                <a:latin typeface="Verdana"/>
                <a:cs typeface="Verdana"/>
              </a:rPr>
              <a:t>w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65" dirty="0">
                <a:latin typeface="Verdana"/>
                <a:cs typeface="Verdana"/>
              </a:rPr>
              <a:t>de”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–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ma</a:t>
            </a:r>
            <a:r>
              <a:rPr sz="1400" dirty="0">
                <a:latin typeface="Verdana"/>
                <a:cs typeface="Verdana"/>
              </a:rPr>
              <a:t>n</a:t>
            </a:r>
            <a:r>
              <a:rPr sz="1400" spc="-75" dirty="0">
                <a:latin typeface="Verdana"/>
                <a:cs typeface="Verdana"/>
              </a:rPr>
              <a:t>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25" dirty="0">
                <a:latin typeface="Verdana"/>
                <a:cs typeface="Verdana"/>
              </a:rPr>
              <a:t>co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30" dirty="0">
                <a:latin typeface="Verdana"/>
                <a:cs typeface="Verdana"/>
              </a:rPr>
              <a:t>u</a:t>
            </a:r>
            <a:r>
              <a:rPr sz="1400" spc="-60" dirty="0">
                <a:latin typeface="Verdana"/>
                <a:cs typeface="Verdana"/>
              </a:rPr>
              <a:t>m</a:t>
            </a:r>
            <a:r>
              <a:rPr sz="1400" spc="-40" dirty="0">
                <a:latin typeface="Verdana"/>
                <a:cs typeface="Verdana"/>
              </a:rPr>
              <a:t>n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55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&amp;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40" dirty="0">
                <a:latin typeface="Verdana"/>
                <a:cs typeface="Verdana"/>
              </a:rPr>
              <a:t>h</a:t>
            </a:r>
            <a:r>
              <a:rPr sz="1400" spc="75" dirty="0">
                <a:latin typeface="Verdana"/>
                <a:cs typeface="Verdana"/>
              </a:rPr>
              <a:t>e</a:t>
            </a:r>
            <a:r>
              <a:rPr sz="1400" spc="45" dirty="0">
                <a:latin typeface="Verdana"/>
                <a:cs typeface="Verdana"/>
              </a:rPr>
              <a:t> da</a:t>
            </a:r>
            <a:r>
              <a:rPr sz="1400" spc="20" dirty="0">
                <a:latin typeface="Verdana"/>
                <a:cs typeface="Verdana"/>
              </a:rPr>
              <a:t>t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changes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55" dirty="0">
                <a:latin typeface="Verdana"/>
                <a:cs typeface="Verdana"/>
              </a:rPr>
              <a:t>o</a:t>
            </a:r>
            <a:r>
              <a:rPr sz="1400" spc="-65" dirty="0">
                <a:latin typeface="Verdana"/>
                <a:cs typeface="Verdana"/>
              </a:rPr>
              <a:t>w</a:t>
            </a:r>
            <a:r>
              <a:rPr sz="1400" spc="-35" dirty="0">
                <a:latin typeface="Verdana"/>
                <a:cs typeface="Verdana"/>
              </a:rPr>
              <a:t>l</a:t>
            </a:r>
            <a:r>
              <a:rPr sz="1400" spc="-80" dirty="0"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9782" y="4546854"/>
            <a:ext cx="2242185" cy="1866900"/>
          </a:xfrm>
          <a:prstGeom prst="rect">
            <a:avLst/>
          </a:prstGeom>
          <a:ln w="38100">
            <a:solidFill>
              <a:srgbClr val="D11F2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550">
              <a:latin typeface="Times New Roman"/>
              <a:cs typeface="Times New Roman"/>
            </a:endParaRPr>
          </a:p>
          <a:p>
            <a:pPr marL="170180" marR="164465" indent="-1270" algn="ctr">
              <a:lnSpc>
                <a:spcPct val="90000"/>
              </a:lnSpc>
            </a:pPr>
            <a:r>
              <a:rPr sz="1400" spc="-5" dirty="0">
                <a:latin typeface="Verdana"/>
                <a:cs typeface="Verdana"/>
              </a:rPr>
              <a:t>Den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65" dirty="0">
                <a:latin typeface="Verdana"/>
                <a:cs typeface="Verdana"/>
              </a:rPr>
              <a:t>rma</a:t>
            </a:r>
            <a:r>
              <a:rPr sz="1400" spc="-20" dirty="0">
                <a:latin typeface="Verdana"/>
                <a:cs typeface="Verdana"/>
              </a:rPr>
              <a:t>l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80" dirty="0">
                <a:latin typeface="Verdana"/>
                <a:cs typeface="Verdana"/>
              </a:rPr>
              <a:t>ed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n</a:t>
            </a:r>
            <a:r>
              <a:rPr sz="1400" spc="80" dirty="0">
                <a:latin typeface="Verdana"/>
                <a:cs typeface="Verdana"/>
              </a:rPr>
              <a:t>eed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j</a:t>
            </a:r>
            <a:r>
              <a:rPr sz="1400" spc="-80" dirty="0">
                <a:latin typeface="Verdana"/>
                <a:cs typeface="Verdana"/>
              </a:rPr>
              <a:t>o</a:t>
            </a:r>
            <a:r>
              <a:rPr sz="1400" spc="-90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n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fur</a:t>
            </a:r>
            <a:r>
              <a:rPr sz="1400" spc="-85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50" dirty="0">
                <a:latin typeface="Verdana"/>
                <a:cs typeface="Verdana"/>
              </a:rPr>
              <a:t>er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l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55" dirty="0">
                <a:latin typeface="Verdana"/>
                <a:cs typeface="Verdana"/>
              </a:rPr>
              <a:t>o</a:t>
            </a:r>
            <a:r>
              <a:rPr sz="1400" spc="-135" dirty="0">
                <a:latin typeface="Verdana"/>
                <a:cs typeface="Verdana"/>
              </a:rPr>
              <a:t>k</a:t>
            </a:r>
            <a:r>
              <a:rPr sz="1400" spc="25" dirty="0">
                <a:latin typeface="Verdana"/>
                <a:cs typeface="Verdana"/>
              </a:rPr>
              <a:t>up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90" dirty="0">
                <a:latin typeface="Verdana"/>
                <a:cs typeface="Verdana"/>
              </a:rPr>
              <a:t>ab</a:t>
            </a:r>
            <a:r>
              <a:rPr sz="1400" spc="-100" dirty="0">
                <a:latin typeface="Verdana"/>
                <a:cs typeface="Verdana"/>
              </a:rPr>
              <a:t>l</a:t>
            </a:r>
            <a:r>
              <a:rPr sz="1400" spc="-60" dirty="0">
                <a:latin typeface="Verdana"/>
                <a:cs typeface="Verdana"/>
              </a:rPr>
              <a:t>es</a:t>
            </a:r>
            <a:r>
              <a:rPr sz="1400" spc="-125" dirty="0">
                <a:latin typeface="Verdana"/>
                <a:cs typeface="Verdana"/>
              </a:rPr>
              <a:t>.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250" dirty="0">
                <a:latin typeface="Verdana"/>
                <a:cs typeface="Verdana"/>
              </a:rPr>
              <a:t> </a:t>
            </a:r>
            <a:r>
              <a:rPr sz="1400" spc="-165" dirty="0">
                <a:latin typeface="Verdana"/>
                <a:cs typeface="Verdana"/>
              </a:rPr>
              <a:t>Th</a:t>
            </a:r>
            <a:r>
              <a:rPr sz="1400" spc="-60" dirty="0">
                <a:latin typeface="Verdana"/>
                <a:cs typeface="Verdana"/>
              </a:rPr>
              <a:t>i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means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h</a:t>
            </a:r>
            <a:r>
              <a:rPr sz="1400" spc="-10" dirty="0">
                <a:latin typeface="Verdana"/>
                <a:cs typeface="Verdana"/>
              </a:rPr>
              <a:t>ere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i</a:t>
            </a:r>
            <a:r>
              <a:rPr sz="1400" spc="-185" dirty="0">
                <a:latin typeface="Verdana"/>
                <a:cs typeface="Verdana"/>
              </a:rPr>
              <a:t>s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190" dirty="0">
                <a:latin typeface="Verdana"/>
                <a:cs typeface="Verdana"/>
              </a:rPr>
              <a:t>s</a:t>
            </a:r>
            <a:r>
              <a:rPr sz="1400" spc="65" dirty="0">
                <a:latin typeface="Verdana"/>
                <a:cs typeface="Verdana"/>
              </a:rPr>
              <a:t>o</a:t>
            </a:r>
            <a:r>
              <a:rPr sz="1400" spc="15" dirty="0">
                <a:latin typeface="Verdana"/>
                <a:cs typeface="Verdana"/>
              </a:rPr>
              <a:t>me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re</a:t>
            </a:r>
            <a:r>
              <a:rPr sz="1400" spc="-15" dirty="0">
                <a:latin typeface="Verdana"/>
                <a:cs typeface="Verdana"/>
              </a:rPr>
              <a:t>d</a:t>
            </a:r>
            <a:r>
              <a:rPr sz="1400" spc="-35" dirty="0">
                <a:latin typeface="Verdana"/>
                <a:cs typeface="Verdana"/>
              </a:rPr>
              <a:t>u</a:t>
            </a:r>
            <a:r>
              <a:rPr sz="1400" spc="-45" dirty="0">
                <a:latin typeface="Verdana"/>
                <a:cs typeface="Verdana"/>
              </a:rPr>
              <a:t>n</a:t>
            </a:r>
            <a:r>
              <a:rPr sz="1400" spc="55" dirty="0">
                <a:latin typeface="Verdana"/>
                <a:cs typeface="Verdana"/>
              </a:rPr>
              <a:t>da</a:t>
            </a:r>
            <a:r>
              <a:rPr sz="1400" spc="50" dirty="0">
                <a:latin typeface="Verdana"/>
                <a:cs typeface="Verdana"/>
              </a:rPr>
              <a:t>ncy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56959" y="2417064"/>
            <a:ext cx="1952243" cy="2257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97240" y="3779520"/>
            <a:ext cx="1915668" cy="251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91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54455" algn="l"/>
              </a:tabLst>
            </a:pPr>
            <a:r>
              <a:rPr sz="4000" spc="400" dirty="0"/>
              <a:t>Fac</a:t>
            </a:r>
            <a:r>
              <a:rPr sz="4000" spc="285" dirty="0"/>
              <a:t>t</a:t>
            </a:r>
            <a:r>
              <a:rPr sz="4000" dirty="0"/>
              <a:t>	</a:t>
            </a:r>
            <a:r>
              <a:rPr sz="4000" spc="160" dirty="0"/>
              <a:t>Tables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74241" y="2536698"/>
            <a:ext cx="2242185" cy="1866900"/>
          </a:xfrm>
          <a:prstGeom prst="rect">
            <a:avLst/>
          </a:prstGeom>
          <a:ln w="38100">
            <a:solidFill>
              <a:srgbClr val="D11F2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209550" marR="203835" indent="1905" algn="ctr">
              <a:lnSpc>
                <a:spcPct val="90200"/>
              </a:lnSpc>
              <a:spcBef>
                <a:spcPts val="994"/>
              </a:spcBef>
            </a:pPr>
            <a:r>
              <a:rPr sz="1600" spc="15" dirty="0">
                <a:latin typeface="Verdana"/>
                <a:cs typeface="Verdana"/>
              </a:rPr>
              <a:t>Recor</a:t>
            </a:r>
            <a:r>
              <a:rPr sz="1600" spc="5" dirty="0">
                <a:latin typeface="Verdana"/>
                <a:cs typeface="Verdana"/>
              </a:rPr>
              <a:t>d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40" dirty="0">
                <a:latin typeface="Verdana"/>
                <a:cs typeface="Verdana"/>
              </a:rPr>
              <a:t>n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fa</a:t>
            </a:r>
            <a:r>
              <a:rPr sz="1600" spc="50" dirty="0">
                <a:latin typeface="Verdana"/>
                <a:cs typeface="Verdana"/>
              </a:rPr>
              <a:t>ct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100" dirty="0">
                <a:latin typeface="Verdana"/>
                <a:cs typeface="Verdana"/>
              </a:rPr>
              <a:t>a</a:t>
            </a:r>
            <a:r>
              <a:rPr sz="1600" spc="110" dirty="0">
                <a:latin typeface="Verdana"/>
                <a:cs typeface="Verdana"/>
              </a:rPr>
              <a:t>b</a:t>
            </a:r>
            <a:r>
              <a:rPr sz="1600" spc="-105" dirty="0">
                <a:latin typeface="Verdana"/>
                <a:cs typeface="Verdana"/>
              </a:rPr>
              <a:t>l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corr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65" dirty="0">
                <a:latin typeface="Verdana"/>
                <a:cs typeface="Verdana"/>
              </a:rPr>
              <a:t>sp</a:t>
            </a:r>
            <a:r>
              <a:rPr sz="1600" spc="40" dirty="0">
                <a:latin typeface="Verdana"/>
                <a:cs typeface="Verdana"/>
              </a:rPr>
              <a:t>ond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75" dirty="0">
                <a:latin typeface="Verdana"/>
                <a:cs typeface="Verdana"/>
              </a:rPr>
              <a:t>o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b="1" spc="-100" dirty="0">
                <a:latin typeface="Verdana"/>
                <a:cs typeface="Verdana"/>
              </a:rPr>
              <a:t>e</a:t>
            </a:r>
            <a:r>
              <a:rPr sz="1600" b="1" spc="-105" dirty="0">
                <a:latin typeface="Verdana"/>
                <a:cs typeface="Verdana"/>
              </a:rPr>
              <a:t>v</a:t>
            </a:r>
            <a:r>
              <a:rPr sz="1600" b="1" spc="-190" dirty="0">
                <a:latin typeface="Verdana"/>
                <a:cs typeface="Verdana"/>
              </a:rPr>
              <a:t>ent</a:t>
            </a:r>
            <a:r>
              <a:rPr sz="1600" b="1" spc="-175" dirty="0">
                <a:latin typeface="Verdana"/>
                <a:cs typeface="Verdana"/>
              </a:rPr>
              <a:t>s</a:t>
            </a:r>
            <a:r>
              <a:rPr sz="1600" spc="-140" dirty="0">
                <a:latin typeface="Verdana"/>
                <a:cs typeface="Verdana"/>
              </a:rPr>
              <a:t>, </a:t>
            </a:r>
            <a:r>
              <a:rPr sz="1600" b="1" spc="-260" dirty="0">
                <a:latin typeface="Verdana"/>
                <a:cs typeface="Verdana"/>
              </a:rPr>
              <a:t>t</a:t>
            </a:r>
            <a:r>
              <a:rPr sz="1600" b="1" spc="-275" dirty="0">
                <a:latin typeface="Verdana"/>
                <a:cs typeface="Verdana"/>
              </a:rPr>
              <a:t>r</a:t>
            </a:r>
            <a:r>
              <a:rPr sz="1600" b="1" spc="-105" dirty="0">
                <a:latin typeface="Verdana"/>
                <a:cs typeface="Verdana"/>
              </a:rPr>
              <a:t>an</a:t>
            </a:r>
            <a:r>
              <a:rPr sz="1600" b="1" spc="-250" dirty="0">
                <a:latin typeface="Verdana"/>
                <a:cs typeface="Verdana"/>
              </a:rPr>
              <a:t>s</a:t>
            </a:r>
            <a:r>
              <a:rPr sz="1600" b="1" spc="-130" dirty="0">
                <a:latin typeface="Verdana"/>
                <a:cs typeface="Verdana"/>
              </a:rPr>
              <a:t>action</a:t>
            </a:r>
            <a:r>
              <a:rPr sz="1600" b="1" spc="-114" dirty="0">
                <a:latin typeface="Verdana"/>
                <a:cs typeface="Verdana"/>
              </a:rPr>
              <a:t>s</a:t>
            </a:r>
            <a:r>
              <a:rPr sz="1600" spc="-145" dirty="0">
                <a:latin typeface="Verdana"/>
                <a:cs typeface="Verdana"/>
              </a:rPr>
              <a:t>,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or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b="1" spc="-125" dirty="0">
                <a:latin typeface="Verdana"/>
                <a:cs typeface="Verdana"/>
              </a:rPr>
              <a:t>meas</a:t>
            </a:r>
            <a:r>
              <a:rPr sz="1600" b="1" spc="-280" dirty="0">
                <a:latin typeface="Verdana"/>
                <a:cs typeface="Verdana"/>
              </a:rPr>
              <a:t>u</a:t>
            </a:r>
            <a:r>
              <a:rPr sz="1600" b="1" spc="-190" dirty="0">
                <a:latin typeface="Verdana"/>
                <a:cs typeface="Verdana"/>
              </a:rPr>
              <a:t>r</a:t>
            </a:r>
            <a:r>
              <a:rPr sz="1600" b="1" spc="-170" dirty="0">
                <a:latin typeface="Verdana"/>
                <a:cs typeface="Verdana"/>
              </a:rPr>
              <a:t>ement</a:t>
            </a:r>
            <a:r>
              <a:rPr sz="1600" b="1" spc="-130" dirty="0">
                <a:latin typeface="Verdana"/>
                <a:cs typeface="Verdana"/>
              </a:rPr>
              <a:t>s</a:t>
            </a:r>
            <a:r>
              <a:rPr sz="1600" spc="-145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9782" y="2536698"/>
            <a:ext cx="2242185" cy="1866900"/>
          </a:xfrm>
          <a:prstGeom prst="rect">
            <a:avLst/>
          </a:prstGeom>
          <a:ln w="38100">
            <a:solidFill>
              <a:srgbClr val="D11F2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600">
              <a:latin typeface="Times New Roman"/>
              <a:cs typeface="Times New Roman"/>
            </a:endParaRPr>
          </a:p>
          <a:p>
            <a:pPr marL="133350" marR="129539" indent="635" algn="ctr">
              <a:lnSpc>
                <a:spcPct val="90100"/>
              </a:lnSpc>
            </a:pPr>
            <a:r>
              <a:rPr sz="1600" spc="-10" dirty="0">
                <a:latin typeface="Verdana"/>
                <a:cs typeface="Verdana"/>
              </a:rPr>
              <a:t>Da</a:t>
            </a:r>
            <a:r>
              <a:rPr sz="1600" spc="-20" dirty="0">
                <a:latin typeface="Verdana"/>
                <a:cs typeface="Verdana"/>
              </a:rPr>
              <a:t>t</a:t>
            </a:r>
            <a:r>
              <a:rPr sz="1600" spc="125" dirty="0">
                <a:latin typeface="Verdana"/>
                <a:cs typeface="Verdana"/>
              </a:rPr>
              <a:t>a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95" dirty="0">
                <a:latin typeface="Verdana"/>
                <a:cs typeface="Verdana"/>
              </a:rPr>
              <a:t>add</a:t>
            </a:r>
            <a:r>
              <a:rPr sz="1600" spc="85" dirty="0">
                <a:latin typeface="Verdana"/>
                <a:cs typeface="Verdana"/>
              </a:rPr>
              <a:t>e</a:t>
            </a:r>
            <a:r>
              <a:rPr sz="1600" spc="95" dirty="0">
                <a:latin typeface="Verdana"/>
                <a:cs typeface="Verdana"/>
              </a:rPr>
              <a:t>d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r</a:t>
            </a:r>
            <a:r>
              <a:rPr sz="1600" spc="-80" dirty="0">
                <a:latin typeface="Verdana"/>
                <a:cs typeface="Verdana"/>
              </a:rPr>
              <a:t>e</a:t>
            </a:r>
            <a:r>
              <a:rPr sz="1600" spc="65" dirty="0">
                <a:latin typeface="Verdana"/>
                <a:cs typeface="Verdana"/>
              </a:rPr>
              <a:t>g</a:t>
            </a:r>
            <a:r>
              <a:rPr sz="1600" spc="-114" dirty="0">
                <a:latin typeface="Verdana"/>
                <a:cs typeface="Verdana"/>
              </a:rPr>
              <a:t>u</a:t>
            </a:r>
            <a:r>
              <a:rPr sz="1600" spc="-40" dirty="0">
                <a:latin typeface="Verdana"/>
                <a:cs typeface="Verdana"/>
              </a:rPr>
              <a:t>l</a:t>
            </a:r>
            <a:r>
              <a:rPr sz="1600" spc="-85" dirty="0">
                <a:latin typeface="Verdana"/>
                <a:cs typeface="Verdana"/>
              </a:rPr>
              <a:t>ar</a:t>
            </a:r>
            <a:r>
              <a:rPr sz="1600" spc="-35" dirty="0">
                <a:latin typeface="Verdana"/>
                <a:cs typeface="Verdana"/>
              </a:rPr>
              <a:t>l</a:t>
            </a:r>
            <a:r>
              <a:rPr sz="1600" spc="-90" dirty="0">
                <a:latin typeface="Verdana"/>
                <a:cs typeface="Verdana"/>
              </a:rPr>
              <a:t>y</a:t>
            </a:r>
            <a:r>
              <a:rPr sz="1600" spc="-285" dirty="0">
                <a:latin typeface="Verdana"/>
                <a:cs typeface="Verdana"/>
              </a:rPr>
              <a:t>;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20" dirty="0">
                <a:latin typeface="Verdana"/>
                <a:cs typeface="Verdana"/>
              </a:rPr>
              <a:t>he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35" dirty="0">
                <a:latin typeface="Verdana"/>
                <a:cs typeface="Verdana"/>
              </a:rPr>
              <a:t>ab</a:t>
            </a:r>
            <a:r>
              <a:rPr sz="1600" spc="25" dirty="0">
                <a:latin typeface="Verdana"/>
                <a:cs typeface="Verdana"/>
              </a:rPr>
              <a:t>l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“</a:t>
            </a:r>
            <a:r>
              <a:rPr sz="1600" spc="-5" dirty="0">
                <a:latin typeface="Verdana"/>
                <a:cs typeface="Verdana"/>
              </a:rPr>
              <a:t>l</a:t>
            </a:r>
            <a:r>
              <a:rPr sz="1600" spc="35" dirty="0">
                <a:latin typeface="Verdana"/>
                <a:cs typeface="Verdana"/>
              </a:rPr>
              <a:t>on</a:t>
            </a:r>
            <a:r>
              <a:rPr sz="1600" spc="25" dirty="0">
                <a:latin typeface="Verdana"/>
                <a:cs typeface="Verdana"/>
              </a:rPr>
              <a:t>g</a:t>
            </a:r>
            <a:r>
              <a:rPr sz="1600" spc="35" dirty="0">
                <a:latin typeface="Verdana"/>
                <a:cs typeface="Verdana"/>
              </a:rPr>
              <a:t>”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220" dirty="0">
                <a:latin typeface="Verdana"/>
                <a:cs typeface="Verdana"/>
              </a:rPr>
              <a:t>–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of</a:t>
            </a:r>
            <a:r>
              <a:rPr sz="1600" spc="-40" dirty="0">
                <a:latin typeface="Verdana"/>
                <a:cs typeface="Verdana"/>
              </a:rPr>
              <a:t>t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40" dirty="0">
                <a:latin typeface="Verdana"/>
                <a:cs typeface="Verdana"/>
              </a:rPr>
              <a:t>m</a:t>
            </a:r>
            <a:r>
              <a:rPr sz="1600" spc="-35" dirty="0">
                <a:latin typeface="Verdana"/>
                <a:cs typeface="Verdana"/>
              </a:rPr>
              <a:t>i</a:t>
            </a:r>
            <a:r>
              <a:rPr sz="1600" spc="-105" dirty="0">
                <a:latin typeface="Verdana"/>
                <a:cs typeface="Verdana"/>
              </a:rPr>
              <a:t>ll</a:t>
            </a:r>
            <a:r>
              <a:rPr sz="1600" spc="-120" dirty="0">
                <a:latin typeface="Verdana"/>
                <a:cs typeface="Verdana"/>
              </a:rPr>
              <a:t>i</a:t>
            </a:r>
            <a:r>
              <a:rPr sz="1600" spc="-60" dirty="0">
                <a:latin typeface="Verdana"/>
                <a:cs typeface="Verdana"/>
              </a:rPr>
              <a:t>ons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r</a:t>
            </a:r>
            <a:r>
              <a:rPr sz="1600" spc="-80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cords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4241" y="4546854"/>
            <a:ext cx="2242185" cy="1866900"/>
          </a:xfrm>
          <a:prstGeom prst="rect">
            <a:avLst/>
          </a:prstGeom>
          <a:ln w="38100">
            <a:solidFill>
              <a:srgbClr val="D11F2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40970" marR="133350" indent="-2540" algn="ctr">
              <a:lnSpc>
                <a:spcPts val="1730"/>
              </a:lnSpc>
              <a:spcBef>
                <a:spcPts val="1030"/>
              </a:spcBef>
            </a:pPr>
            <a:r>
              <a:rPr sz="1600" spc="-190" dirty="0">
                <a:latin typeface="Verdana"/>
                <a:cs typeface="Verdana"/>
              </a:rPr>
              <a:t>R</a:t>
            </a:r>
            <a:r>
              <a:rPr sz="1600" spc="-70" dirty="0">
                <a:latin typeface="Verdana"/>
                <a:cs typeface="Verdana"/>
              </a:rPr>
              <a:t>i</a:t>
            </a:r>
            <a:r>
              <a:rPr sz="1600" spc="75" dirty="0">
                <a:latin typeface="Verdana"/>
                <a:cs typeface="Verdana"/>
              </a:rPr>
              <a:t>ch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5" dirty="0">
                <a:latin typeface="Verdana"/>
                <a:cs typeface="Verdana"/>
              </a:rPr>
              <a:t>et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-65" dirty="0">
                <a:latin typeface="Verdana"/>
                <a:cs typeface="Verdana"/>
              </a:rPr>
              <a:t>ri</a:t>
            </a:r>
            <a:r>
              <a:rPr sz="1600" spc="-105" dirty="0">
                <a:latin typeface="Verdana"/>
                <a:cs typeface="Verdana"/>
              </a:rPr>
              <a:t>b</a:t>
            </a:r>
            <a:r>
              <a:rPr sz="1600" spc="-85" dirty="0">
                <a:latin typeface="Verdana"/>
                <a:cs typeface="Verdana"/>
              </a:rPr>
              <a:t>u</a:t>
            </a:r>
            <a:r>
              <a:rPr sz="1600" spc="-70" dirty="0">
                <a:latin typeface="Verdana"/>
                <a:cs typeface="Verdana"/>
              </a:rPr>
              <a:t>t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75" dirty="0">
                <a:latin typeface="Verdana"/>
                <a:cs typeface="Verdana"/>
              </a:rPr>
              <a:t>s</a:t>
            </a:r>
            <a:r>
              <a:rPr sz="1600" spc="-235" dirty="0">
                <a:latin typeface="Verdana"/>
                <a:cs typeface="Verdana"/>
              </a:rPr>
              <a:t>;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20" dirty="0">
                <a:latin typeface="Verdana"/>
                <a:cs typeface="Verdana"/>
              </a:rPr>
              <a:t>he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t</a:t>
            </a:r>
            <a:r>
              <a:rPr sz="1600" spc="40" dirty="0">
                <a:latin typeface="Verdana"/>
                <a:cs typeface="Verdana"/>
              </a:rPr>
              <a:t>ab</a:t>
            </a:r>
            <a:r>
              <a:rPr sz="1600" spc="25" dirty="0">
                <a:latin typeface="Verdana"/>
                <a:cs typeface="Verdana"/>
              </a:rPr>
              <a:t>l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“narr</a:t>
            </a:r>
            <a:r>
              <a:rPr sz="1600" spc="-40" dirty="0">
                <a:latin typeface="Verdana"/>
                <a:cs typeface="Verdana"/>
              </a:rPr>
              <a:t>o</a:t>
            </a:r>
            <a:r>
              <a:rPr sz="1600" spc="-20" dirty="0">
                <a:latin typeface="Verdana"/>
                <a:cs typeface="Verdana"/>
              </a:rPr>
              <a:t>w</a:t>
            </a:r>
            <a:r>
              <a:rPr sz="1600" spc="35" dirty="0">
                <a:latin typeface="Verdana"/>
                <a:cs typeface="Verdana"/>
              </a:rPr>
              <a:t>”</a:t>
            </a:r>
            <a:endParaRPr sz="1600">
              <a:latin typeface="Verdana"/>
              <a:cs typeface="Verdana"/>
            </a:endParaRPr>
          </a:p>
          <a:p>
            <a:pPr marL="226695" marR="221615" algn="ctr">
              <a:lnSpc>
                <a:spcPts val="1730"/>
              </a:lnSpc>
            </a:pPr>
            <a:r>
              <a:rPr sz="1600" spc="-220" dirty="0">
                <a:latin typeface="Verdana"/>
                <a:cs typeface="Verdana"/>
              </a:rPr>
              <a:t>–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40" dirty="0">
                <a:latin typeface="Verdana"/>
                <a:cs typeface="Verdana"/>
              </a:rPr>
              <a:t>m</a:t>
            </a:r>
            <a:r>
              <a:rPr sz="1600" spc="-35" dirty="0">
                <a:latin typeface="Verdana"/>
                <a:cs typeface="Verdana"/>
              </a:rPr>
              <a:t>i</a:t>
            </a:r>
            <a:r>
              <a:rPr sz="1600" spc="-75" dirty="0">
                <a:latin typeface="Verdana"/>
                <a:cs typeface="Verdana"/>
              </a:rPr>
              <a:t>nim</a:t>
            </a:r>
            <a:r>
              <a:rPr sz="1600" dirty="0">
                <a:latin typeface="Verdana"/>
                <a:cs typeface="Verdana"/>
              </a:rPr>
              <a:t>al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numb</a:t>
            </a:r>
            <a:r>
              <a:rPr sz="1600" spc="75" dirty="0">
                <a:latin typeface="Verdana"/>
                <a:cs typeface="Verdana"/>
              </a:rPr>
              <a:t>e</a:t>
            </a:r>
            <a:r>
              <a:rPr sz="1600" spc="-204" dirty="0">
                <a:latin typeface="Verdana"/>
                <a:cs typeface="Verdana"/>
              </a:rPr>
              <a:t>r</a:t>
            </a:r>
            <a:r>
              <a:rPr sz="1600" spc="-17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co</a:t>
            </a:r>
            <a:r>
              <a:rPr sz="1600" spc="45" dirty="0">
                <a:latin typeface="Verdana"/>
                <a:cs typeface="Verdana"/>
              </a:rPr>
              <a:t>l</a:t>
            </a:r>
            <a:r>
              <a:rPr sz="1600" spc="-55" dirty="0">
                <a:latin typeface="Verdana"/>
                <a:cs typeface="Verdana"/>
              </a:rPr>
              <a:t>um</a:t>
            </a:r>
            <a:r>
              <a:rPr sz="1600" spc="-130" dirty="0">
                <a:latin typeface="Verdana"/>
                <a:cs typeface="Verdana"/>
              </a:rPr>
              <a:t>ns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9782" y="4546854"/>
            <a:ext cx="2242185" cy="1866900"/>
          </a:xfrm>
          <a:prstGeom prst="rect">
            <a:avLst/>
          </a:prstGeom>
          <a:ln w="38100">
            <a:solidFill>
              <a:srgbClr val="D11F2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10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</a:pPr>
            <a:r>
              <a:rPr sz="1600" spc="-165" dirty="0">
                <a:latin typeface="Verdana"/>
                <a:cs typeface="Verdana"/>
              </a:rPr>
              <a:t>L</a:t>
            </a:r>
            <a:r>
              <a:rPr sz="1600" spc="45" dirty="0">
                <a:latin typeface="Verdana"/>
                <a:cs typeface="Verdana"/>
              </a:rPr>
              <a:t>ow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r</a:t>
            </a:r>
            <a:r>
              <a:rPr sz="1600" spc="-80" dirty="0">
                <a:latin typeface="Verdana"/>
                <a:cs typeface="Verdana"/>
              </a:rPr>
              <a:t>e</a:t>
            </a:r>
            <a:r>
              <a:rPr sz="1600" spc="5" dirty="0">
                <a:latin typeface="Verdana"/>
                <a:cs typeface="Verdana"/>
              </a:rPr>
              <a:t>du</a:t>
            </a:r>
            <a:r>
              <a:rPr sz="1600" spc="-5" dirty="0">
                <a:latin typeface="Verdana"/>
                <a:cs typeface="Verdana"/>
              </a:rPr>
              <a:t>n</a:t>
            </a:r>
            <a:r>
              <a:rPr sz="1600" spc="60" dirty="0">
                <a:latin typeface="Verdana"/>
                <a:cs typeface="Verdana"/>
              </a:rPr>
              <a:t>da</a:t>
            </a:r>
            <a:r>
              <a:rPr sz="1600" spc="55" dirty="0">
                <a:latin typeface="Verdana"/>
                <a:cs typeface="Verdana"/>
              </a:rPr>
              <a:t>ncy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63156" y="5390769"/>
            <a:ext cx="2372360" cy="50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i="1" u="sng" spc="-25" dirty="0">
                <a:latin typeface="Georgia"/>
                <a:cs typeface="Georgia"/>
              </a:rPr>
              <a:t>T</a:t>
            </a:r>
            <a:r>
              <a:rPr sz="1600" i="1" u="sng" spc="80" dirty="0">
                <a:latin typeface="Georgia"/>
                <a:cs typeface="Georgia"/>
              </a:rPr>
              <a:t>h</a:t>
            </a:r>
            <a:r>
              <a:rPr sz="1600" i="1" u="sng" spc="105" dirty="0">
                <a:latin typeface="Georgia"/>
                <a:cs typeface="Georgia"/>
              </a:rPr>
              <a:t>e</a:t>
            </a:r>
            <a:r>
              <a:rPr sz="1600" i="1" u="sng" spc="85" dirty="0">
                <a:latin typeface="Georgia"/>
                <a:cs typeface="Georgia"/>
              </a:rPr>
              <a:t> </a:t>
            </a:r>
            <a:r>
              <a:rPr sz="1600" i="1" u="sng" spc="-30" dirty="0">
                <a:latin typeface="Georgia"/>
                <a:cs typeface="Georgia"/>
              </a:rPr>
              <a:t>m</a:t>
            </a:r>
            <a:r>
              <a:rPr sz="1600" i="1" u="sng" spc="95" dirty="0">
                <a:latin typeface="Georgia"/>
                <a:cs typeface="Georgia"/>
              </a:rPr>
              <a:t>o</a:t>
            </a:r>
            <a:r>
              <a:rPr sz="1600" i="1" u="sng" spc="70" dirty="0">
                <a:latin typeface="Georgia"/>
                <a:cs typeface="Georgia"/>
              </a:rPr>
              <a:t>s</a:t>
            </a:r>
            <a:r>
              <a:rPr sz="1600" i="1" u="sng" spc="-15" dirty="0">
                <a:latin typeface="Georgia"/>
                <a:cs typeface="Georgia"/>
              </a:rPr>
              <a:t>t</a:t>
            </a:r>
            <a:r>
              <a:rPr sz="1600" i="1" u="sng" spc="130" dirty="0">
                <a:latin typeface="Georgia"/>
                <a:cs typeface="Georgia"/>
              </a:rPr>
              <a:t> </a:t>
            </a:r>
            <a:r>
              <a:rPr sz="1600" i="1" u="sng" spc="60" dirty="0">
                <a:latin typeface="Georgia"/>
                <a:cs typeface="Georgia"/>
              </a:rPr>
              <a:t>u</a:t>
            </a:r>
            <a:r>
              <a:rPr sz="1600" i="1" u="sng" spc="160" dirty="0">
                <a:latin typeface="Georgia"/>
                <a:cs typeface="Georgia"/>
              </a:rPr>
              <a:t>s</a:t>
            </a:r>
            <a:r>
              <a:rPr sz="1600" i="1" u="sng" spc="70" dirty="0">
                <a:latin typeface="Georgia"/>
                <a:cs typeface="Georgia"/>
              </a:rPr>
              <a:t>e</a:t>
            </a:r>
            <a:r>
              <a:rPr sz="1600" i="1" u="sng" spc="105" dirty="0">
                <a:latin typeface="Georgia"/>
                <a:cs typeface="Georgia"/>
              </a:rPr>
              <a:t>f</a:t>
            </a:r>
            <a:r>
              <a:rPr sz="1600" i="1" u="sng" spc="60" dirty="0">
                <a:latin typeface="Georgia"/>
                <a:cs typeface="Georgia"/>
              </a:rPr>
              <a:t>u</a:t>
            </a:r>
            <a:r>
              <a:rPr sz="1600" i="1" u="sng" spc="-10" dirty="0">
                <a:latin typeface="Georgia"/>
                <a:cs typeface="Georgia"/>
              </a:rPr>
              <a:t>l</a:t>
            </a:r>
            <a:endParaRPr sz="16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600" u="sng" spc="-400" dirty="0">
                <a:latin typeface="Times New Roman"/>
                <a:cs typeface="Times New Roman"/>
              </a:rPr>
              <a:t> </a:t>
            </a:r>
            <a:r>
              <a:rPr sz="1600" i="1" u="sng" spc="95" dirty="0">
                <a:latin typeface="Cambria"/>
                <a:cs typeface="Cambria"/>
              </a:rPr>
              <a:t>m</a:t>
            </a:r>
            <a:r>
              <a:rPr sz="1600" i="1" u="sng" spc="140" dirty="0">
                <a:latin typeface="Cambria"/>
                <a:cs typeface="Cambria"/>
              </a:rPr>
              <a:t>e</a:t>
            </a:r>
            <a:r>
              <a:rPr sz="1600" i="1" u="sng" spc="110" dirty="0">
                <a:latin typeface="Cambria"/>
                <a:cs typeface="Cambria"/>
              </a:rPr>
              <a:t>a</a:t>
            </a:r>
            <a:r>
              <a:rPr sz="1600" i="1" u="sng" spc="235" dirty="0">
                <a:latin typeface="Cambria"/>
                <a:cs typeface="Cambria"/>
              </a:rPr>
              <a:t>s</a:t>
            </a:r>
            <a:r>
              <a:rPr sz="1600" i="1" u="sng" spc="125" dirty="0">
                <a:latin typeface="Cambria"/>
                <a:cs typeface="Cambria"/>
              </a:rPr>
              <a:t>u</a:t>
            </a:r>
            <a:r>
              <a:rPr sz="1600" i="1" u="sng" spc="-15" dirty="0">
                <a:latin typeface="Cambria"/>
                <a:cs typeface="Cambria"/>
              </a:rPr>
              <a:t>r</a:t>
            </a:r>
            <a:r>
              <a:rPr sz="1600" i="1" u="sng" spc="135" dirty="0">
                <a:latin typeface="Cambria"/>
                <a:cs typeface="Cambria"/>
              </a:rPr>
              <a:t>e</a:t>
            </a:r>
            <a:r>
              <a:rPr sz="1600" i="1" u="sng" spc="250" dirty="0">
                <a:latin typeface="Cambria"/>
                <a:cs typeface="Cambria"/>
              </a:rPr>
              <a:t>s</a:t>
            </a:r>
            <a:r>
              <a:rPr sz="1600" i="1" u="sng" spc="160" dirty="0">
                <a:latin typeface="Cambria"/>
                <a:cs typeface="Cambria"/>
              </a:rPr>
              <a:t> </a:t>
            </a:r>
            <a:r>
              <a:rPr sz="1600" i="1" u="sng" spc="100" dirty="0">
                <a:latin typeface="Cambria"/>
                <a:cs typeface="Cambria"/>
              </a:rPr>
              <a:t>a</a:t>
            </a:r>
            <a:r>
              <a:rPr sz="1600" i="1" u="sng" spc="-15" dirty="0">
                <a:latin typeface="Cambria"/>
                <a:cs typeface="Cambria"/>
              </a:rPr>
              <a:t>r</a:t>
            </a:r>
            <a:r>
              <a:rPr sz="1600" i="1" u="sng" spc="130" dirty="0">
                <a:latin typeface="Cambria"/>
                <a:cs typeface="Cambria"/>
              </a:rPr>
              <a:t>e</a:t>
            </a:r>
            <a:r>
              <a:rPr sz="1600" i="1" u="sng" spc="155" dirty="0">
                <a:latin typeface="Cambria"/>
                <a:cs typeface="Cambria"/>
              </a:rPr>
              <a:t> </a:t>
            </a:r>
            <a:r>
              <a:rPr sz="1600" i="1" u="sng" spc="105" dirty="0">
                <a:latin typeface="Cambria"/>
                <a:cs typeface="Cambria"/>
              </a:rPr>
              <a:t>“</a:t>
            </a:r>
            <a:r>
              <a:rPr sz="1600" i="1" u="sng" spc="114" dirty="0">
                <a:latin typeface="Cambria"/>
                <a:cs typeface="Cambria"/>
              </a:rPr>
              <a:t>a</a:t>
            </a:r>
            <a:r>
              <a:rPr sz="1600" i="1" u="sng" spc="180" dirty="0">
                <a:latin typeface="Cambria"/>
                <a:cs typeface="Cambria"/>
              </a:rPr>
              <a:t>dd</a:t>
            </a:r>
            <a:r>
              <a:rPr sz="1600" i="1" u="sng" spc="-10" dirty="0">
                <a:latin typeface="Cambria"/>
                <a:cs typeface="Cambria"/>
              </a:rPr>
              <a:t>i</a:t>
            </a:r>
            <a:r>
              <a:rPr sz="1600" i="1" u="sng" spc="-5" dirty="0">
                <a:latin typeface="Cambria"/>
                <a:cs typeface="Cambria"/>
              </a:rPr>
              <a:t>t</a:t>
            </a:r>
            <a:r>
              <a:rPr sz="1600" i="1" u="sng" spc="90" dirty="0">
                <a:latin typeface="Cambria"/>
                <a:cs typeface="Cambria"/>
              </a:rPr>
              <a:t>ive</a:t>
            </a:r>
            <a:r>
              <a:rPr sz="1600" i="1" u="sng" spc="120" dirty="0">
                <a:latin typeface="Cambria"/>
                <a:cs typeface="Cambria"/>
              </a:rPr>
              <a:t>”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02195" y="2535936"/>
            <a:ext cx="2503931" cy="2854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15525" y="7233673"/>
            <a:ext cx="563880" cy="12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z="800" b="1" i="1" spc="65" dirty="0">
                <a:latin typeface="Cambria"/>
                <a:cs typeface="Cambria"/>
              </a:rPr>
              <a:t>p</a:t>
            </a:r>
            <a:r>
              <a:rPr sz="800" b="1" i="1" spc="90" dirty="0">
                <a:latin typeface="Cambria"/>
                <a:cs typeface="Cambria"/>
              </a:rPr>
              <a:t>a</a:t>
            </a:r>
            <a:r>
              <a:rPr sz="800" b="1" i="1" spc="45" dirty="0">
                <a:latin typeface="Cambria"/>
                <a:cs typeface="Cambria"/>
              </a:rPr>
              <a:t>g</a:t>
            </a:r>
            <a:r>
              <a:rPr sz="800" b="1" i="1" spc="50" dirty="0">
                <a:latin typeface="Cambria"/>
                <a:cs typeface="Cambria"/>
              </a:rPr>
              <a:t>e</a:t>
            </a:r>
            <a:r>
              <a:rPr sz="800" b="1" i="1" dirty="0">
                <a:latin typeface="Cambria"/>
                <a:cs typeface="Cambria"/>
              </a:rPr>
              <a:t>  </a:t>
            </a:r>
            <a:r>
              <a:rPr sz="800" b="1" i="1" spc="15" dirty="0">
                <a:latin typeface="Cambria"/>
                <a:cs typeface="Cambria"/>
              </a:rPr>
              <a:t> </a:t>
            </a:r>
            <a:r>
              <a:rPr sz="800" b="1" i="1" spc="90" dirty="0">
                <a:latin typeface="Cambria"/>
                <a:cs typeface="Cambria"/>
              </a:rPr>
              <a:t>110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38755" algn="l"/>
              </a:tabLst>
            </a:pPr>
            <a:r>
              <a:rPr sz="4000" spc="240" dirty="0"/>
              <a:t>Advance</a:t>
            </a:r>
            <a:r>
              <a:rPr sz="4000" spc="260" dirty="0"/>
              <a:t>d</a:t>
            </a:r>
            <a:r>
              <a:rPr sz="4000" dirty="0"/>
              <a:t>	</a:t>
            </a:r>
            <a:r>
              <a:rPr sz="4000" spc="380" dirty="0"/>
              <a:t>Con</a:t>
            </a:r>
            <a:r>
              <a:rPr sz="4000" spc="280" dirty="0"/>
              <a:t>cepts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3282" y="3970909"/>
            <a:ext cx="1769745" cy="372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0" dirty="0">
                <a:latin typeface="Verdana"/>
                <a:cs typeface="Verdana"/>
              </a:rPr>
              <a:t>Aggr</a:t>
            </a:r>
            <a:r>
              <a:rPr sz="2400" b="1" spc="-160" dirty="0">
                <a:latin typeface="Verdana"/>
                <a:cs typeface="Verdana"/>
              </a:rPr>
              <a:t>e</a:t>
            </a:r>
            <a:r>
              <a:rPr sz="2400" b="1" spc="-190" dirty="0">
                <a:latin typeface="Verdana"/>
                <a:cs typeface="Verdana"/>
              </a:rPr>
              <a:t>gates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06166" y="4087495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9915" y="0"/>
                </a:moveTo>
                <a:lnTo>
                  <a:pt x="54917" y="7068"/>
                </a:lnTo>
                <a:lnTo>
                  <a:pt x="26336" y="26352"/>
                </a:lnTo>
                <a:lnTo>
                  <a:pt x="7066" y="54971"/>
                </a:lnTo>
                <a:lnTo>
                  <a:pt x="0" y="90043"/>
                </a:lnTo>
                <a:lnTo>
                  <a:pt x="7068" y="125041"/>
                </a:lnTo>
                <a:lnTo>
                  <a:pt x="26352" y="153622"/>
                </a:lnTo>
                <a:lnTo>
                  <a:pt x="54971" y="172892"/>
                </a:lnTo>
                <a:lnTo>
                  <a:pt x="90042" y="179959"/>
                </a:lnTo>
                <a:lnTo>
                  <a:pt x="125041" y="172872"/>
                </a:lnTo>
                <a:lnTo>
                  <a:pt x="153622" y="153558"/>
                </a:lnTo>
                <a:lnTo>
                  <a:pt x="172892" y="124934"/>
                </a:lnTo>
                <a:lnTo>
                  <a:pt x="179958" y="89916"/>
                </a:lnTo>
                <a:lnTo>
                  <a:pt x="172890" y="54917"/>
                </a:lnTo>
                <a:lnTo>
                  <a:pt x="153606" y="26336"/>
                </a:lnTo>
                <a:lnTo>
                  <a:pt x="124987" y="7066"/>
                </a:lnTo>
                <a:lnTo>
                  <a:pt x="89915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51579" y="3847973"/>
            <a:ext cx="970280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ts val="2590"/>
              </a:lnSpc>
            </a:pPr>
            <a:r>
              <a:rPr sz="2400" b="1" spc="-220" dirty="0">
                <a:latin typeface="Verdana"/>
                <a:cs typeface="Verdana"/>
              </a:rPr>
              <a:t>Bridge </a:t>
            </a:r>
            <a:r>
              <a:rPr sz="2400" b="1" spc="-240" dirty="0">
                <a:latin typeface="Verdana"/>
                <a:cs typeface="Verdana"/>
              </a:rPr>
              <a:t>Tables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84647" y="408736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89915" y="0"/>
                </a:move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6"/>
                </a:lnTo>
                <a:lnTo>
                  <a:pt x="7066" y="124914"/>
                </a:lnTo>
                <a:lnTo>
                  <a:pt x="26336" y="153495"/>
                </a:lnTo>
                <a:lnTo>
                  <a:pt x="54917" y="172765"/>
                </a:lnTo>
                <a:lnTo>
                  <a:pt x="89915" y="179832"/>
                </a:lnTo>
                <a:lnTo>
                  <a:pt x="124914" y="172765"/>
                </a:lnTo>
                <a:lnTo>
                  <a:pt x="153495" y="153495"/>
                </a:lnTo>
                <a:lnTo>
                  <a:pt x="172765" y="124914"/>
                </a:lnTo>
                <a:lnTo>
                  <a:pt x="179831" y="89916"/>
                </a:lnTo>
                <a:lnTo>
                  <a:pt x="172765" y="54917"/>
                </a:lnTo>
                <a:lnTo>
                  <a:pt x="153495" y="26336"/>
                </a:lnTo>
                <a:lnTo>
                  <a:pt x="124914" y="7066"/>
                </a:lnTo>
                <a:lnTo>
                  <a:pt x="89915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88278" y="3677935"/>
            <a:ext cx="1695450" cy="995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0100"/>
              </a:lnSpc>
            </a:pPr>
            <a:r>
              <a:rPr sz="2400" b="1" spc="-260" dirty="0">
                <a:latin typeface="Verdana"/>
                <a:cs typeface="Verdana"/>
              </a:rPr>
              <a:t>Slowly </a:t>
            </a:r>
            <a:r>
              <a:rPr sz="2400" b="1" spc="-105" dirty="0">
                <a:latin typeface="Verdana"/>
                <a:cs typeface="Verdana"/>
              </a:rPr>
              <a:t>Chan</a:t>
            </a:r>
            <a:r>
              <a:rPr sz="2400" b="1" spc="-114" dirty="0">
                <a:latin typeface="Verdana"/>
                <a:cs typeface="Verdana"/>
              </a:rPr>
              <a:t>g</a:t>
            </a:r>
            <a:r>
              <a:rPr sz="2400" b="1" spc="-204" dirty="0">
                <a:latin typeface="Verdana"/>
                <a:cs typeface="Verdana"/>
              </a:rPr>
              <a:t>ing</a:t>
            </a:r>
            <a:r>
              <a:rPr sz="2400" b="1" spc="-120" dirty="0">
                <a:latin typeface="Verdana"/>
                <a:cs typeface="Verdana"/>
              </a:rPr>
              <a:t> </a:t>
            </a:r>
            <a:r>
              <a:rPr sz="2400" b="1" spc="-260" dirty="0">
                <a:latin typeface="Verdana"/>
                <a:cs typeface="Verdana"/>
              </a:rPr>
              <a:t>Dimensions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07146" y="4087495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40" h="180339">
                <a:moveTo>
                  <a:pt x="90043" y="0"/>
                </a:moveTo>
                <a:lnTo>
                  <a:pt x="55021" y="7068"/>
                </a:lnTo>
                <a:lnTo>
                  <a:pt x="26389" y="26352"/>
                </a:lnTo>
                <a:lnTo>
                  <a:pt x="7086" y="54917"/>
                </a:lnTo>
                <a:lnTo>
                  <a:pt x="0" y="89916"/>
                </a:lnTo>
                <a:lnTo>
                  <a:pt x="7068" y="124934"/>
                </a:lnTo>
                <a:lnTo>
                  <a:pt x="26352" y="153558"/>
                </a:lnTo>
                <a:lnTo>
                  <a:pt x="54971" y="172872"/>
                </a:lnTo>
                <a:lnTo>
                  <a:pt x="90043" y="179959"/>
                </a:lnTo>
                <a:lnTo>
                  <a:pt x="125061" y="172892"/>
                </a:lnTo>
                <a:lnTo>
                  <a:pt x="153685" y="153622"/>
                </a:lnTo>
                <a:lnTo>
                  <a:pt x="172999" y="125041"/>
                </a:lnTo>
                <a:lnTo>
                  <a:pt x="180085" y="90043"/>
                </a:lnTo>
                <a:lnTo>
                  <a:pt x="173017" y="54971"/>
                </a:lnTo>
                <a:lnTo>
                  <a:pt x="153709" y="26336"/>
                </a:lnTo>
                <a:lnTo>
                  <a:pt x="125104" y="7066"/>
                </a:lnTo>
                <a:lnTo>
                  <a:pt x="90043" y="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22589" y="3847973"/>
            <a:ext cx="1196340" cy="66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 marR="5080" indent="-201295">
              <a:lnSpc>
                <a:spcPts val="2590"/>
              </a:lnSpc>
            </a:pPr>
            <a:r>
              <a:rPr sz="2400" b="1" spc="-204" dirty="0">
                <a:latin typeface="Verdana"/>
                <a:cs typeface="Verdana"/>
              </a:rPr>
              <a:t>Factless </a:t>
            </a:r>
            <a:r>
              <a:rPr sz="2400" b="1" spc="-210" dirty="0">
                <a:latin typeface="Verdana"/>
                <a:cs typeface="Verdana"/>
              </a:rPr>
              <a:t>Facts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93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4035" cy="7560945"/>
          </a:xfrm>
          <a:custGeom>
            <a:avLst/>
            <a:gdLst/>
            <a:ahLst/>
            <a:cxnLst/>
            <a:rect l="l" t="t" r="r" b="b"/>
            <a:pathLst>
              <a:path w="10694035" h="7560945">
                <a:moveTo>
                  <a:pt x="0" y="7560564"/>
                </a:moveTo>
                <a:lnTo>
                  <a:pt x="10693908" y="7560564"/>
                </a:lnTo>
                <a:lnTo>
                  <a:pt x="10693908" y="0"/>
                </a:lnTo>
                <a:lnTo>
                  <a:pt x="0" y="0"/>
                </a:lnTo>
                <a:lnTo>
                  <a:pt x="0" y="7560564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88964" y="3002280"/>
            <a:ext cx="2247900" cy="1945005"/>
          </a:xfrm>
          <a:custGeom>
            <a:avLst/>
            <a:gdLst/>
            <a:ahLst/>
            <a:cxnLst/>
            <a:rect l="l" t="t" r="r" b="b"/>
            <a:pathLst>
              <a:path w="2247900" h="1945004">
                <a:moveTo>
                  <a:pt x="1692402" y="0"/>
                </a:moveTo>
                <a:lnTo>
                  <a:pt x="555497" y="0"/>
                </a:lnTo>
                <a:lnTo>
                  <a:pt x="0" y="972312"/>
                </a:lnTo>
                <a:lnTo>
                  <a:pt x="555497" y="1944624"/>
                </a:lnTo>
                <a:lnTo>
                  <a:pt x="1692402" y="1944624"/>
                </a:lnTo>
                <a:lnTo>
                  <a:pt x="2247900" y="972312"/>
                </a:lnTo>
                <a:lnTo>
                  <a:pt x="1692402" y="0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96202" y="3590290"/>
            <a:ext cx="1233170" cy="76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2875">
              <a:lnSpc>
                <a:spcPts val="3020"/>
              </a:lnSpc>
            </a:pPr>
            <a:r>
              <a:rPr sz="2800" b="1" spc="-30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2800" b="1" spc="-31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96228" y="1232916"/>
            <a:ext cx="1842770" cy="1594485"/>
          </a:xfrm>
          <a:custGeom>
            <a:avLst/>
            <a:gdLst/>
            <a:ahLst/>
            <a:cxnLst/>
            <a:rect l="l" t="t" r="r" b="b"/>
            <a:pathLst>
              <a:path w="1842770" h="1594485">
                <a:moveTo>
                  <a:pt x="1387094" y="0"/>
                </a:moveTo>
                <a:lnTo>
                  <a:pt x="455422" y="0"/>
                </a:lnTo>
                <a:lnTo>
                  <a:pt x="0" y="797051"/>
                </a:lnTo>
                <a:lnTo>
                  <a:pt x="455422" y="1594103"/>
                </a:lnTo>
                <a:lnTo>
                  <a:pt x="1387094" y="1594103"/>
                </a:lnTo>
                <a:lnTo>
                  <a:pt x="1842516" y="797051"/>
                </a:lnTo>
                <a:lnTo>
                  <a:pt x="1387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59067" y="1782826"/>
            <a:ext cx="1115695" cy="47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25"/>
              </a:lnSpc>
            </a:pPr>
            <a:r>
              <a:rPr sz="1600" b="1" spc="-130" dirty="0">
                <a:latin typeface="Verdana"/>
                <a:cs typeface="Verdana"/>
              </a:rPr>
              <a:t>SOA</a:t>
            </a:r>
            <a:r>
              <a:rPr sz="1600" b="1" spc="-75" dirty="0">
                <a:latin typeface="Verdana"/>
                <a:cs typeface="Verdana"/>
              </a:rPr>
              <a:t> </a:t>
            </a:r>
            <a:r>
              <a:rPr sz="1600" b="1" spc="-295" dirty="0">
                <a:latin typeface="Verdana"/>
                <a:cs typeface="Verdana"/>
              </a:rPr>
              <a:t>&amp;</a:t>
            </a:r>
            <a:r>
              <a:rPr sz="1600" b="1" spc="-100" dirty="0">
                <a:latin typeface="Verdana"/>
                <a:cs typeface="Verdana"/>
              </a:rPr>
              <a:t> </a:t>
            </a:r>
            <a:r>
              <a:rPr sz="1600" b="1" spc="-145" dirty="0">
                <a:latin typeface="Verdana"/>
                <a:cs typeface="Verdana"/>
              </a:rPr>
              <a:t>X</a:t>
            </a:r>
            <a:r>
              <a:rPr sz="1600" b="1" spc="-200" dirty="0">
                <a:latin typeface="Verdana"/>
                <a:cs typeface="Verdana"/>
              </a:rPr>
              <a:t>ML</a:t>
            </a:r>
            <a:endParaRPr sz="1600">
              <a:latin typeface="Verdana"/>
              <a:cs typeface="Verdana"/>
            </a:endParaRPr>
          </a:p>
          <a:p>
            <a:pPr marL="64135">
              <a:lnSpc>
                <a:spcPts val="1825"/>
              </a:lnSpc>
            </a:pPr>
            <a:r>
              <a:rPr sz="1600" b="1" spc="-195" dirty="0">
                <a:latin typeface="Verdana"/>
                <a:cs typeface="Verdana"/>
              </a:rPr>
              <a:t>mes</a:t>
            </a:r>
            <a:r>
              <a:rPr sz="1600" b="1" spc="-145" dirty="0">
                <a:latin typeface="Verdana"/>
                <a:cs typeface="Verdana"/>
              </a:rPr>
              <a:t>s</a:t>
            </a:r>
            <a:r>
              <a:rPr sz="1600" b="1" spc="-45" dirty="0">
                <a:latin typeface="Verdana"/>
                <a:cs typeface="Verdana"/>
              </a:rPr>
              <a:t>ag</a:t>
            </a:r>
            <a:r>
              <a:rPr sz="1600" b="1" spc="-150" dirty="0">
                <a:latin typeface="Verdana"/>
                <a:cs typeface="Verdana"/>
              </a:rPr>
              <a:t>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86343" y="2212848"/>
            <a:ext cx="1842770" cy="1594485"/>
          </a:xfrm>
          <a:custGeom>
            <a:avLst/>
            <a:gdLst/>
            <a:ahLst/>
            <a:cxnLst/>
            <a:rect l="l" t="t" r="r" b="b"/>
            <a:pathLst>
              <a:path w="1842770" h="1594485">
                <a:moveTo>
                  <a:pt x="1387094" y="0"/>
                </a:moveTo>
                <a:lnTo>
                  <a:pt x="455422" y="0"/>
                </a:lnTo>
                <a:lnTo>
                  <a:pt x="0" y="797051"/>
                </a:lnTo>
                <a:lnTo>
                  <a:pt x="455422" y="1594103"/>
                </a:lnTo>
                <a:lnTo>
                  <a:pt x="1387094" y="1594103"/>
                </a:lnTo>
                <a:lnTo>
                  <a:pt x="1842515" y="797051"/>
                </a:lnTo>
                <a:lnTo>
                  <a:pt x="1387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48445" y="2873121"/>
            <a:ext cx="71882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425" dirty="0">
                <a:latin typeface="Verdana"/>
                <a:cs typeface="Verdana"/>
              </a:rPr>
              <a:t>B</a:t>
            </a:r>
            <a:r>
              <a:rPr sz="1600" b="1" spc="-305" dirty="0">
                <a:latin typeface="Verdana"/>
                <a:cs typeface="Verdana"/>
              </a:rPr>
              <a:t>I</a:t>
            </a:r>
            <a:r>
              <a:rPr sz="1600" b="1" spc="-100" dirty="0">
                <a:latin typeface="Verdana"/>
                <a:cs typeface="Verdana"/>
              </a:rPr>
              <a:t> </a:t>
            </a:r>
            <a:r>
              <a:rPr sz="1600" b="1" spc="-300" dirty="0">
                <a:latin typeface="Verdana"/>
                <a:cs typeface="Verdana"/>
              </a:rPr>
              <a:t>&amp;DW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86343" y="4140708"/>
            <a:ext cx="1842770" cy="1594485"/>
          </a:xfrm>
          <a:custGeom>
            <a:avLst/>
            <a:gdLst/>
            <a:ahLst/>
            <a:cxnLst/>
            <a:rect l="l" t="t" r="r" b="b"/>
            <a:pathLst>
              <a:path w="1842770" h="1594485">
                <a:moveTo>
                  <a:pt x="1387094" y="0"/>
                </a:moveTo>
                <a:lnTo>
                  <a:pt x="455422" y="0"/>
                </a:lnTo>
                <a:lnTo>
                  <a:pt x="0" y="797051"/>
                </a:lnTo>
                <a:lnTo>
                  <a:pt x="455422" y="1594103"/>
                </a:lnTo>
                <a:lnTo>
                  <a:pt x="1387094" y="1594103"/>
                </a:lnTo>
                <a:lnTo>
                  <a:pt x="1842515" y="797051"/>
                </a:lnTo>
                <a:lnTo>
                  <a:pt x="1387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36026" y="4800727"/>
            <a:ext cx="134366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30" dirty="0">
                <a:latin typeface="Verdana"/>
                <a:cs typeface="Verdana"/>
              </a:rPr>
              <a:t>Data</a:t>
            </a:r>
            <a:r>
              <a:rPr sz="1600" b="1" spc="-80" dirty="0">
                <a:latin typeface="Verdana"/>
                <a:cs typeface="Verdana"/>
              </a:rPr>
              <a:t> </a:t>
            </a:r>
            <a:r>
              <a:rPr sz="1600" b="1" spc="-320" dirty="0">
                <a:latin typeface="Verdana"/>
                <a:cs typeface="Verdana"/>
              </a:rPr>
              <a:t>L</a:t>
            </a:r>
            <a:r>
              <a:rPr sz="1600" b="1" spc="-95" dirty="0">
                <a:latin typeface="Verdana"/>
                <a:cs typeface="Verdana"/>
              </a:rPr>
              <a:t>ineag</a:t>
            </a:r>
            <a:r>
              <a:rPr sz="1600" b="1" spc="-45" dirty="0"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96228" y="5122164"/>
            <a:ext cx="1842770" cy="1594485"/>
          </a:xfrm>
          <a:custGeom>
            <a:avLst/>
            <a:gdLst/>
            <a:ahLst/>
            <a:cxnLst/>
            <a:rect l="l" t="t" r="r" b="b"/>
            <a:pathLst>
              <a:path w="1842770" h="1594484">
                <a:moveTo>
                  <a:pt x="1387094" y="0"/>
                </a:moveTo>
                <a:lnTo>
                  <a:pt x="455422" y="0"/>
                </a:lnTo>
                <a:lnTo>
                  <a:pt x="0" y="797051"/>
                </a:lnTo>
                <a:lnTo>
                  <a:pt x="455422" y="1594104"/>
                </a:lnTo>
                <a:lnTo>
                  <a:pt x="1387094" y="1594104"/>
                </a:lnTo>
                <a:lnTo>
                  <a:pt x="1842516" y="797051"/>
                </a:lnTo>
                <a:lnTo>
                  <a:pt x="1387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09131" y="5672455"/>
            <a:ext cx="1616075" cy="47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25"/>
              </a:lnSpc>
            </a:pPr>
            <a:r>
              <a:rPr sz="1600" b="1" spc="-125" dirty="0">
                <a:latin typeface="Verdana"/>
                <a:cs typeface="Verdana"/>
              </a:rPr>
              <a:t>Commun</a:t>
            </a:r>
            <a:r>
              <a:rPr sz="1600" b="1" spc="-120" dirty="0">
                <a:latin typeface="Verdana"/>
                <a:cs typeface="Verdana"/>
              </a:rPr>
              <a:t>icatin</a:t>
            </a:r>
            <a:r>
              <a:rPr sz="1600" b="1" spc="-65" dirty="0">
                <a:latin typeface="Verdana"/>
                <a:cs typeface="Verdana"/>
              </a:rPr>
              <a:t>g</a:t>
            </a:r>
            <a:endParaRPr sz="1600">
              <a:latin typeface="Verdana"/>
              <a:cs typeface="Verdana"/>
            </a:endParaRPr>
          </a:p>
          <a:p>
            <a:pPr marL="635" algn="ctr">
              <a:lnSpc>
                <a:spcPts val="1825"/>
              </a:lnSpc>
            </a:pPr>
            <a:r>
              <a:rPr sz="1600" b="1" spc="-300" dirty="0">
                <a:latin typeface="Verdana"/>
                <a:cs typeface="Verdana"/>
              </a:rPr>
              <a:t>w</a:t>
            </a:r>
            <a:r>
              <a:rPr sz="1600" b="1" spc="-200" dirty="0">
                <a:latin typeface="Verdana"/>
                <a:cs typeface="Verdana"/>
              </a:rPr>
              <a:t>ith</a:t>
            </a:r>
            <a:r>
              <a:rPr sz="1600" b="1" spc="-95" dirty="0">
                <a:latin typeface="Verdana"/>
                <a:cs typeface="Verdana"/>
              </a:rPr>
              <a:t> </a:t>
            </a:r>
            <a:r>
              <a:rPr sz="1600" b="1" spc="-200" dirty="0">
                <a:latin typeface="Verdana"/>
                <a:cs typeface="Verdana"/>
              </a:rPr>
              <a:t>Busine</a:t>
            </a:r>
            <a:r>
              <a:rPr sz="1600" b="1" spc="-180" dirty="0">
                <a:latin typeface="Verdana"/>
                <a:cs typeface="Verdana"/>
              </a:rPr>
              <a:t>s</a:t>
            </a:r>
            <a:r>
              <a:rPr sz="1600" b="1" spc="-250" dirty="0"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98491" y="4140708"/>
            <a:ext cx="1842770" cy="1594485"/>
          </a:xfrm>
          <a:custGeom>
            <a:avLst/>
            <a:gdLst/>
            <a:ahLst/>
            <a:cxnLst/>
            <a:rect l="l" t="t" r="r" b="b"/>
            <a:pathLst>
              <a:path w="1842770" h="1594485">
                <a:moveTo>
                  <a:pt x="1387094" y="0"/>
                </a:moveTo>
                <a:lnTo>
                  <a:pt x="455422" y="0"/>
                </a:lnTo>
                <a:lnTo>
                  <a:pt x="0" y="797051"/>
                </a:lnTo>
                <a:lnTo>
                  <a:pt x="455422" y="1594103"/>
                </a:lnTo>
                <a:lnTo>
                  <a:pt x="1387094" y="1594103"/>
                </a:lnTo>
                <a:lnTo>
                  <a:pt x="1842515" y="797051"/>
                </a:lnTo>
                <a:lnTo>
                  <a:pt x="1387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56759" y="4606300"/>
            <a:ext cx="1128395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270" algn="ctr">
              <a:lnSpc>
                <a:spcPct val="90100"/>
              </a:lnSpc>
            </a:pPr>
            <a:r>
              <a:rPr sz="1600" b="1" spc="-290" dirty="0">
                <a:latin typeface="Verdana"/>
                <a:cs typeface="Verdana"/>
              </a:rPr>
              <a:t>P</a:t>
            </a:r>
            <a:r>
              <a:rPr sz="1600" b="1" spc="-40" dirty="0">
                <a:latin typeface="Verdana"/>
                <a:cs typeface="Verdana"/>
              </a:rPr>
              <a:t>acka</a:t>
            </a:r>
            <a:r>
              <a:rPr sz="1600" b="1" spc="-35" dirty="0">
                <a:latin typeface="Verdana"/>
                <a:cs typeface="Verdana"/>
              </a:rPr>
              <a:t>g</a:t>
            </a:r>
            <a:r>
              <a:rPr sz="1600" b="1" spc="-45" dirty="0">
                <a:latin typeface="Verdana"/>
                <a:cs typeface="Verdana"/>
              </a:rPr>
              <a:t>e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b="1" spc="-180" dirty="0">
                <a:latin typeface="Verdana"/>
                <a:cs typeface="Verdana"/>
              </a:rPr>
              <a:t>Se</a:t>
            </a:r>
            <a:r>
              <a:rPr sz="1600" b="1" spc="-40" dirty="0">
                <a:latin typeface="Verdana"/>
                <a:cs typeface="Verdana"/>
              </a:rPr>
              <a:t>le</a:t>
            </a:r>
            <a:r>
              <a:rPr sz="1600" b="1" spc="-55" dirty="0">
                <a:latin typeface="Verdana"/>
                <a:cs typeface="Verdana"/>
              </a:rPr>
              <a:t>c</a:t>
            </a:r>
            <a:r>
              <a:rPr sz="1600" b="1" spc="-170" dirty="0">
                <a:latin typeface="Verdana"/>
                <a:cs typeface="Verdana"/>
              </a:rPr>
              <a:t>tion</a:t>
            </a:r>
            <a:r>
              <a:rPr sz="1600" b="1" spc="-75" dirty="0">
                <a:latin typeface="Verdana"/>
                <a:cs typeface="Verdana"/>
              </a:rPr>
              <a:t> </a:t>
            </a:r>
            <a:r>
              <a:rPr sz="1600" b="1" spc="-295" dirty="0">
                <a:latin typeface="Verdana"/>
                <a:cs typeface="Verdana"/>
              </a:rPr>
              <a:t>&amp;</a:t>
            </a:r>
            <a:r>
              <a:rPr sz="1600" b="1" spc="-120" dirty="0">
                <a:latin typeface="Verdana"/>
                <a:cs typeface="Verdana"/>
              </a:rPr>
              <a:t> </a:t>
            </a:r>
            <a:r>
              <a:rPr sz="1600" b="1" spc="-110" dirty="0">
                <a:latin typeface="Verdana"/>
                <a:cs typeface="Verdana"/>
              </a:rPr>
              <a:t>Config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98491" y="2211324"/>
            <a:ext cx="1842770" cy="1594485"/>
          </a:xfrm>
          <a:custGeom>
            <a:avLst/>
            <a:gdLst/>
            <a:ahLst/>
            <a:cxnLst/>
            <a:rect l="l" t="t" r="r" b="b"/>
            <a:pathLst>
              <a:path w="1842770" h="1594485">
                <a:moveTo>
                  <a:pt x="1387094" y="0"/>
                </a:moveTo>
                <a:lnTo>
                  <a:pt x="455422" y="0"/>
                </a:lnTo>
                <a:lnTo>
                  <a:pt x="0" y="797051"/>
                </a:lnTo>
                <a:lnTo>
                  <a:pt x="455422" y="1594103"/>
                </a:lnTo>
                <a:lnTo>
                  <a:pt x="1387094" y="1594103"/>
                </a:lnTo>
                <a:lnTo>
                  <a:pt x="1842515" y="797051"/>
                </a:lnTo>
                <a:lnTo>
                  <a:pt x="1387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79034" y="2760979"/>
            <a:ext cx="1280795" cy="47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825"/>
              </a:lnSpc>
            </a:pPr>
            <a:r>
              <a:rPr sz="1600" b="1" spc="-130" dirty="0"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1825"/>
              </a:lnSpc>
            </a:pPr>
            <a:r>
              <a:rPr sz="1600" b="1" spc="-185" dirty="0">
                <a:latin typeface="Verdana"/>
                <a:cs typeface="Verdana"/>
              </a:rPr>
              <a:t>Virtua</a:t>
            </a:r>
            <a:r>
              <a:rPr sz="1600" b="1" spc="-100" dirty="0">
                <a:latin typeface="Verdana"/>
                <a:cs typeface="Verdana"/>
              </a:rPr>
              <a:t>l</a:t>
            </a:r>
            <a:r>
              <a:rPr sz="1600" b="1" spc="-204" dirty="0">
                <a:latin typeface="Verdana"/>
                <a:cs typeface="Verdana"/>
              </a:rPr>
              <a:t>is</a:t>
            </a:r>
            <a:r>
              <a:rPr sz="1600" b="1" spc="-145" dirty="0">
                <a:latin typeface="Verdana"/>
                <a:cs typeface="Verdana"/>
              </a:rPr>
              <a:t>ation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64271" y="2065401"/>
            <a:ext cx="552450" cy="734695"/>
          </a:xfrm>
          <a:custGeom>
            <a:avLst/>
            <a:gdLst/>
            <a:ahLst/>
            <a:cxnLst/>
            <a:rect l="l" t="t" r="r" b="b"/>
            <a:pathLst>
              <a:path w="552450" h="734694">
                <a:moveTo>
                  <a:pt x="349123" y="0"/>
                </a:moveTo>
                <a:lnTo>
                  <a:pt x="363474" y="419608"/>
                </a:lnTo>
                <a:lnTo>
                  <a:pt x="0" y="629665"/>
                </a:lnTo>
                <a:lnTo>
                  <a:pt x="188975" y="734440"/>
                </a:lnTo>
                <a:lnTo>
                  <a:pt x="552323" y="524255"/>
                </a:lnTo>
                <a:lnTo>
                  <a:pt x="537972" y="104648"/>
                </a:lnTo>
                <a:lnTo>
                  <a:pt x="349123" y="0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56319" y="3678935"/>
            <a:ext cx="719455" cy="433070"/>
          </a:xfrm>
          <a:custGeom>
            <a:avLst/>
            <a:gdLst/>
            <a:ahLst/>
            <a:cxnLst/>
            <a:rect l="l" t="t" r="r" b="b"/>
            <a:pathLst>
              <a:path w="719454" h="433070">
                <a:moveTo>
                  <a:pt x="719327" y="0"/>
                </a:moveTo>
                <a:lnTo>
                  <a:pt x="359663" y="216407"/>
                </a:lnTo>
                <a:lnTo>
                  <a:pt x="0" y="216407"/>
                </a:lnTo>
                <a:lnTo>
                  <a:pt x="359663" y="432815"/>
                </a:lnTo>
                <a:lnTo>
                  <a:pt x="719327" y="216407"/>
                </a:lnTo>
                <a:lnTo>
                  <a:pt x="359663" y="216407"/>
                </a:lnTo>
                <a:lnTo>
                  <a:pt x="0" y="0"/>
                </a:lnTo>
                <a:lnTo>
                  <a:pt x="719327" y="0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50148" y="4986147"/>
            <a:ext cx="553085" cy="734060"/>
          </a:xfrm>
          <a:custGeom>
            <a:avLst/>
            <a:gdLst/>
            <a:ahLst/>
            <a:cxnLst/>
            <a:rect l="l" t="t" r="r" b="b"/>
            <a:pathLst>
              <a:path w="553084" h="734060">
                <a:moveTo>
                  <a:pt x="200914" y="0"/>
                </a:moveTo>
                <a:lnTo>
                  <a:pt x="12573" y="105537"/>
                </a:lnTo>
                <a:lnTo>
                  <a:pt x="0" y="525145"/>
                </a:lnTo>
                <a:lnTo>
                  <a:pt x="364362" y="733679"/>
                </a:lnTo>
                <a:lnTo>
                  <a:pt x="552830" y="628142"/>
                </a:lnTo>
                <a:lnTo>
                  <a:pt x="188468" y="419608"/>
                </a:lnTo>
                <a:lnTo>
                  <a:pt x="200914" y="0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37808" y="5162930"/>
            <a:ext cx="554355" cy="731520"/>
          </a:xfrm>
          <a:custGeom>
            <a:avLst/>
            <a:gdLst/>
            <a:ahLst/>
            <a:cxnLst/>
            <a:rect l="l" t="t" r="r" b="b"/>
            <a:pathLst>
              <a:path w="554354" h="731520">
                <a:moveTo>
                  <a:pt x="367157" y="0"/>
                </a:moveTo>
                <a:lnTo>
                  <a:pt x="0" y="203707"/>
                </a:lnTo>
                <a:lnTo>
                  <a:pt x="7112" y="623569"/>
                </a:lnTo>
                <a:lnTo>
                  <a:pt x="194183" y="731519"/>
                </a:lnTo>
                <a:lnTo>
                  <a:pt x="187070" y="311784"/>
                </a:lnTo>
                <a:lnTo>
                  <a:pt x="554100" y="107949"/>
                </a:lnTo>
                <a:lnTo>
                  <a:pt x="367157" y="0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59323" y="3803904"/>
            <a:ext cx="719455" cy="433070"/>
          </a:xfrm>
          <a:custGeom>
            <a:avLst/>
            <a:gdLst/>
            <a:ahLst/>
            <a:cxnLst/>
            <a:rect l="l" t="t" r="r" b="b"/>
            <a:pathLst>
              <a:path w="719454" h="433070">
                <a:moveTo>
                  <a:pt x="359663" y="0"/>
                </a:moveTo>
                <a:lnTo>
                  <a:pt x="0" y="216408"/>
                </a:lnTo>
                <a:lnTo>
                  <a:pt x="0" y="432815"/>
                </a:lnTo>
                <a:lnTo>
                  <a:pt x="359663" y="216408"/>
                </a:lnTo>
                <a:lnTo>
                  <a:pt x="719327" y="216408"/>
                </a:lnTo>
                <a:lnTo>
                  <a:pt x="359663" y="0"/>
                </a:lnTo>
                <a:close/>
              </a:path>
              <a:path w="719454" h="433070">
                <a:moveTo>
                  <a:pt x="719327" y="216408"/>
                </a:moveTo>
                <a:lnTo>
                  <a:pt x="359663" y="216408"/>
                </a:lnTo>
                <a:lnTo>
                  <a:pt x="719327" y="432815"/>
                </a:lnTo>
                <a:lnTo>
                  <a:pt x="719327" y="216408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26465" y="1774825"/>
            <a:ext cx="375666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64920" algn="l"/>
              </a:tabLst>
            </a:pPr>
            <a:r>
              <a:rPr sz="3600" spc="229" dirty="0">
                <a:solidFill>
                  <a:srgbClr val="FFFFFF"/>
                </a:solidFill>
              </a:rPr>
              <a:t>Data	</a:t>
            </a:r>
            <a:r>
              <a:rPr sz="3600" spc="190" dirty="0">
                <a:solidFill>
                  <a:srgbClr val="FFFFFF"/>
                </a:solidFill>
              </a:rPr>
              <a:t>Modelling</a:t>
            </a:r>
            <a:r>
              <a:rPr sz="3600" spc="215" dirty="0">
                <a:solidFill>
                  <a:srgbClr val="FFFFFF"/>
                </a:solidFill>
              </a:rPr>
              <a:t>:</a:t>
            </a:r>
            <a:endParaRPr sz="360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94</a:t>
            </a:fld>
            <a:endParaRPr spc="85" dirty="0"/>
          </a:p>
        </p:txBody>
      </p:sp>
      <p:sp>
        <p:nvSpPr>
          <p:cNvPr id="23" name="object 23"/>
          <p:cNvSpPr txBox="1"/>
          <p:nvPr/>
        </p:nvSpPr>
        <p:spPr>
          <a:xfrm>
            <a:off x="626465" y="2323846"/>
            <a:ext cx="3044190" cy="165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3600" b="1" spc="65" dirty="0">
                <a:solidFill>
                  <a:srgbClr val="FFFFFF"/>
                </a:solidFill>
                <a:latin typeface="Georgia"/>
                <a:cs typeface="Georgia"/>
              </a:rPr>
              <a:t>It’s</a:t>
            </a:r>
            <a:r>
              <a:rPr sz="3600" b="1" spc="2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600" b="1" spc="-125" dirty="0">
                <a:solidFill>
                  <a:srgbClr val="FFFFFF"/>
                </a:solidFill>
                <a:latin typeface="Georgia"/>
                <a:cs typeface="Georgia"/>
              </a:rPr>
              <a:t>NOT</a:t>
            </a:r>
            <a:r>
              <a:rPr sz="3600" b="1" spc="30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Georgia"/>
                <a:cs typeface="Georgia"/>
              </a:rPr>
              <a:t>just</a:t>
            </a:r>
            <a:r>
              <a:rPr sz="3600" b="1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600" b="1" spc="120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3600" b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b="1" spc="-3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b="1" spc="215" dirty="0">
                <a:solidFill>
                  <a:srgbClr val="FFFFFF"/>
                </a:solidFill>
                <a:latin typeface="Cambria"/>
                <a:cs typeface="Cambria"/>
              </a:rPr>
              <a:t>DataBase</a:t>
            </a:r>
            <a:r>
              <a:rPr sz="3600" b="1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b="1" spc="220" dirty="0">
                <a:solidFill>
                  <a:srgbClr val="FFFFFF"/>
                </a:solidFill>
                <a:latin typeface="Cambria"/>
                <a:cs typeface="Cambria"/>
              </a:rPr>
              <a:t>Design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0955" algn="l"/>
              </a:tabLst>
            </a:pPr>
            <a:r>
              <a:rPr sz="4000" spc="405" dirty="0"/>
              <a:t>SO</a:t>
            </a:r>
            <a:r>
              <a:rPr sz="4000" spc="445" dirty="0"/>
              <a:t>A</a:t>
            </a:r>
            <a:r>
              <a:rPr sz="4000" dirty="0"/>
              <a:t>	</a:t>
            </a:r>
            <a:r>
              <a:rPr sz="4000" spc="275" dirty="0"/>
              <a:t>1</a:t>
            </a:r>
            <a:r>
              <a:rPr sz="4000" spc="265" dirty="0"/>
              <a:t>01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970788" y="3025140"/>
            <a:ext cx="8747760" cy="3660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96205" y="3685667"/>
            <a:ext cx="142049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900" spc="-60" dirty="0">
                <a:solidFill>
                  <a:srgbClr val="D11F2E"/>
                </a:solidFill>
                <a:latin typeface="Verdana"/>
                <a:cs typeface="Verdana"/>
              </a:rPr>
              <a:t>Ent</a:t>
            </a:r>
            <a:r>
              <a:rPr sz="900" spc="4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900" spc="-45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900" spc="-2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900" spc="-6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900" spc="-40" dirty="0">
                <a:solidFill>
                  <a:srgbClr val="D11F2E"/>
                </a:solidFill>
                <a:latin typeface="Verdana"/>
                <a:cs typeface="Verdana"/>
              </a:rPr>
              <a:t>se</a:t>
            </a:r>
            <a:r>
              <a:rPr sz="900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900" spc="-17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900" spc="4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900" spc="-45" dirty="0">
                <a:solidFill>
                  <a:srgbClr val="D11F2E"/>
                </a:solidFill>
                <a:latin typeface="Verdana"/>
                <a:cs typeface="Verdana"/>
              </a:rPr>
              <a:t>v</a:t>
            </a:r>
            <a:r>
              <a:rPr sz="900" spc="-6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900" spc="110" dirty="0">
                <a:solidFill>
                  <a:srgbClr val="D11F2E"/>
                </a:solidFill>
                <a:latin typeface="Verdana"/>
                <a:cs typeface="Verdana"/>
              </a:rPr>
              <a:t>c</a:t>
            </a:r>
            <a:r>
              <a:rPr sz="900" spc="4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900" spc="-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900" spc="-70" dirty="0">
                <a:solidFill>
                  <a:srgbClr val="D11F2E"/>
                </a:solidFill>
                <a:latin typeface="Verdana"/>
                <a:cs typeface="Verdana"/>
              </a:rPr>
              <a:t>B</a:t>
            </a:r>
            <a:r>
              <a:rPr sz="900" spc="-60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900" spc="-120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900" spc="-85" dirty="0">
                <a:solidFill>
                  <a:srgbClr val="D11F2E"/>
                </a:solidFill>
                <a:latin typeface="Verdana"/>
                <a:cs typeface="Verdana"/>
              </a:rPr>
              <a:t>  </a:t>
            </a:r>
            <a:r>
              <a:rPr sz="900" spc="-19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900" spc="-25" dirty="0">
                <a:solidFill>
                  <a:srgbClr val="7E7E7E"/>
                </a:solidFill>
                <a:latin typeface="Verdana"/>
                <a:cs typeface="Verdana"/>
              </a:rPr>
              <a:t>h</a:t>
            </a:r>
            <a:r>
              <a:rPr sz="900" spc="4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900" spc="-5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-6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900" spc="-114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900" spc="6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900" spc="-40" dirty="0">
                <a:solidFill>
                  <a:srgbClr val="7E7E7E"/>
                </a:solidFill>
                <a:latin typeface="Verdana"/>
                <a:cs typeface="Verdana"/>
              </a:rPr>
              <a:t>spor</a:t>
            </a:r>
            <a:r>
              <a:rPr sz="900" spc="-5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900" spc="-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-50" dirty="0">
                <a:solidFill>
                  <a:srgbClr val="7E7E7E"/>
                </a:solidFill>
                <a:latin typeface="Verdana"/>
                <a:cs typeface="Verdana"/>
              </a:rPr>
              <a:t>m</a:t>
            </a:r>
            <a:r>
              <a:rPr sz="900" spc="4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900" spc="110" dirty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900" spc="-25" dirty="0">
                <a:solidFill>
                  <a:srgbClr val="7E7E7E"/>
                </a:solidFill>
                <a:latin typeface="Verdana"/>
                <a:cs typeface="Verdana"/>
              </a:rPr>
              <a:t>h</a:t>
            </a:r>
            <a:r>
              <a:rPr sz="900" spc="6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900" spc="-60" dirty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900" spc="-85" dirty="0">
                <a:solidFill>
                  <a:srgbClr val="7E7E7E"/>
                </a:solidFill>
                <a:latin typeface="Verdana"/>
                <a:cs typeface="Verdana"/>
              </a:rPr>
              <a:t>sm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3252" y="3622548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396620"/>
                </a:lnTo>
              </a:path>
            </a:pathLst>
          </a:custGeom>
          <a:ln w="9144">
            <a:solidFill>
              <a:srgbClr val="9BAC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4723" y="3819525"/>
            <a:ext cx="1370965" cy="656590"/>
          </a:xfrm>
          <a:custGeom>
            <a:avLst/>
            <a:gdLst/>
            <a:ahLst/>
            <a:cxnLst/>
            <a:rect l="l" t="t" r="r" b="b"/>
            <a:pathLst>
              <a:path w="1370964" h="656589">
                <a:moveTo>
                  <a:pt x="1365226" y="0"/>
                </a:moveTo>
                <a:lnTo>
                  <a:pt x="1272897" y="42417"/>
                </a:lnTo>
                <a:lnTo>
                  <a:pt x="1278231" y="53975"/>
                </a:lnTo>
                <a:lnTo>
                  <a:pt x="1370433" y="11429"/>
                </a:lnTo>
                <a:lnTo>
                  <a:pt x="1365226" y="0"/>
                </a:lnTo>
                <a:close/>
              </a:path>
              <a:path w="1370964" h="656589">
                <a:moveTo>
                  <a:pt x="1238226" y="58419"/>
                </a:moveTo>
                <a:lnTo>
                  <a:pt x="1146024" y="100837"/>
                </a:lnTo>
                <a:lnTo>
                  <a:pt x="1151358" y="112394"/>
                </a:lnTo>
                <a:lnTo>
                  <a:pt x="1243560" y="69976"/>
                </a:lnTo>
                <a:lnTo>
                  <a:pt x="1238226" y="58419"/>
                </a:lnTo>
                <a:close/>
              </a:path>
              <a:path w="1370964" h="656589">
                <a:moveTo>
                  <a:pt x="1111353" y="116839"/>
                </a:moveTo>
                <a:lnTo>
                  <a:pt x="1019151" y="159385"/>
                </a:lnTo>
                <a:lnTo>
                  <a:pt x="1024485" y="170941"/>
                </a:lnTo>
                <a:lnTo>
                  <a:pt x="1116687" y="128397"/>
                </a:lnTo>
                <a:lnTo>
                  <a:pt x="1111353" y="116839"/>
                </a:lnTo>
                <a:close/>
              </a:path>
              <a:path w="1370964" h="656589">
                <a:moveTo>
                  <a:pt x="984480" y="175260"/>
                </a:moveTo>
                <a:lnTo>
                  <a:pt x="892278" y="217804"/>
                </a:lnTo>
                <a:lnTo>
                  <a:pt x="897612" y="229362"/>
                </a:lnTo>
                <a:lnTo>
                  <a:pt x="989814" y="186816"/>
                </a:lnTo>
                <a:lnTo>
                  <a:pt x="984480" y="175260"/>
                </a:lnTo>
                <a:close/>
              </a:path>
              <a:path w="1370964" h="656589">
                <a:moveTo>
                  <a:pt x="857607" y="233679"/>
                </a:moveTo>
                <a:lnTo>
                  <a:pt x="765405" y="276225"/>
                </a:lnTo>
                <a:lnTo>
                  <a:pt x="770612" y="287781"/>
                </a:lnTo>
                <a:lnTo>
                  <a:pt x="862941" y="245237"/>
                </a:lnTo>
                <a:lnTo>
                  <a:pt x="857607" y="233679"/>
                </a:lnTo>
                <a:close/>
              </a:path>
              <a:path w="1370964" h="656589">
                <a:moveTo>
                  <a:pt x="730734" y="292226"/>
                </a:moveTo>
                <a:lnTo>
                  <a:pt x="638405" y="334644"/>
                </a:lnTo>
                <a:lnTo>
                  <a:pt x="643739" y="346201"/>
                </a:lnTo>
                <a:lnTo>
                  <a:pt x="736068" y="303656"/>
                </a:lnTo>
                <a:lnTo>
                  <a:pt x="730734" y="292226"/>
                </a:lnTo>
                <a:close/>
              </a:path>
              <a:path w="1370964" h="656589">
                <a:moveTo>
                  <a:pt x="603861" y="350647"/>
                </a:moveTo>
                <a:lnTo>
                  <a:pt x="511532" y="393191"/>
                </a:lnTo>
                <a:lnTo>
                  <a:pt x="516866" y="404622"/>
                </a:lnTo>
                <a:lnTo>
                  <a:pt x="609195" y="362203"/>
                </a:lnTo>
                <a:lnTo>
                  <a:pt x="603861" y="350647"/>
                </a:lnTo>
                <a:close/>
              </a:path>
              <a:path w="1370964" h="656589">
                <a:moveTo>
                  <a:pt x="476988" y="409066"/>
                </a:moveTo>
                <a:lnTo>
                  <a:pt x="384659" y="451612"/>
                </a:lnTo>
                <a:lnTo>
                  <a:pt x="389993" y="463168"/>
                </a:lnTo>
                <a:lnTo>
                  <a:pt x="482322" y="420624"/>
                </a:lnTo>
                <a:lnTo>
                  <a:pt x="476988" y="409066"/>
                </a:lnTo>
                <a:close/>
              </a:path>
              <a:path w="1370964" h="656589">
                <a:moveTo>
                  <a:pt x="350115" y="467487"/>
                </a:moveTo>
                <a:lnTo>
                  <a:pt x="257786" y="510031"/>
                </a:lnTo>
                <a:lnTo>
                  <a:pt x="263120" y="521588"/>
                </a:lnTo>
                <a:lnTo>
                  <a:pt x="355449" y="479043"/>
                </a:lnTo>
                <a:lnTo>
                  <a:pt x="350115" y="467487"/>
                </a:lnTo>
                <a:close/>
              </a:path>
              <a:path w="1370964" h="656589">
                <a:moveTo>
                  <a:pt x="223242" y="525907"/>
                </a:moveTo>
                <a:lnTo>
                  <a:pt x="130913" y="568451"/>
                </a:lnTo>
                <a:lnTo>
                  <a:pt x="136247" y="580008"/>
                </a:lnTo>
                <a:lnTo>
                  <a:pt x="228576" y="537463"/>
                </a:lnTo>
                <a:lnTo>
                  <a:pt x="223242" y="525907"/>
                </a:lnTo>
                <a:close/>
              </a:path>
              <a:path w="1370964" h="656589">
                <a:moveTo>
                  <a:pt x="36830" y="580106"/>
                </a:moveTo>
                <a:lnTo>
                  <a:pt x="22074" y="583564"/>
                </a:lnTo>
                <a:lnTo>
                  <a:pt x="9890" y="592534"/>
                </a:lnTo>
                <a:lnTo>
                  <a:pt x="2325" y="605028"/>
                </a:lnTo>
                <a:lnTo>
                  <a:pt x="0" y="619426"/>
                </a:lnTo>
                <a:lnTo>
                  <a:pt x="3532" y="634111"/>
                </a:lnTo>
                <a:lnTo>
                  <a:pt x="12430" y="646368"/>
                </a:lnTo>
                <a:lnTo>
                  <a:pt x="24899" y="653970"/>
                </a:lnTo>
                <a:lnTo>
                  <a:pt x="39322" y="656310"/>
                </a:lnTo>
                <a:lnTo>
                  <a:pt x="54078" y="652780"/>
                </a:lnTo>
                <a:lnTo>
                  <a:pt x="66262" y="643882"/>
                </a:lnTo>
                <a:lnTo>
                  <a:pt x="73826" y="631412"/>
                </a:lnTo>
                <a:lnTo>
                  <a:pt x="75029" y="623951"/>
                </a:lnTo>
                <a:lnTo>
                  <a:pt x="40743" y="623951"/>
                </a:lnTo>
                <a:lnTo>
                  <a:pt x="35409" y="612520"/>
                </a:lnTo>
                <a:lnTo>
                  <a:pt x="68879" y="597110"/>
                </a:lnTo>
                <a:lnTo>
                  <a:pt x="63722" y="590047"/>
                </a:lnTo>
                <a:lnTo>
                  <a:pt x="51252" y="582469"/>
                </a:lnTo>
                <a:lnTo>
                  <a:pt x="36830" y="580106"/>
                </a:lnTo>
                <a:close/>
              </a:path>
              <a:path w="1370964" h="656589">
                <a:moveTo>
                  <a:pt x="68879" y="597110"/>
                </a:moveTo>
                <a:lnTo>
                  <a:pt x="35409" y="612520"/>
                </a:lnTo>
                <a:lnTo>
                  <a:pt x="40743" y="623951"/>
                </a:lnTo>
                <a:lnTo>
                  <a:pt x="74146" y="608609"/>
                </a:lnTo>
                <a:lnTo>
                  <a:pt x="72620" y="602233"/>
                </a:lnTo>
                <a:lnTo>
                  <a:pt x="68879" y="597110"/>
                </a:lnTo>
                <a:close/>
              </a:path>
              <a:path w="1370964" h="656589">
                <a:moveTo>
                  <a:pt x="74146" y="608609"/>
                </a:moveTo>
                <a:lnTo>
                  <a:pt x="40743" y="623951"/>
                </a:lnTo>
                <a:lnTo>
                  <a:pt x="75029" y="623951"/>
                </a:lnTo>
                <a:lnTo>
                  <a:pt x="76152" y="616989"/>
                </a:lnTo>
                <a:lnTo>
                  <a:pt x="74146" y="608609"/>
                </a:lnTo>
                <a:close/>
              </a:path>
              <a:path w="1370964" h="656589">
                <a:moveTo>
                  <a:pt x="96369" y="584453"/>
                </a:moveTo>
                <a:lnTo>
                  <a:pt x="68879" y="597110"/>
                </a:lnTo>
                <a:lnTo>
                  <a:pt x="72620" y="602233"/>
                </a:lnTo>
                <a:lnTo>
                  <a:pt x="74146" y="608609"/>
                </a:lnTo>
                <a:lnTo>
                  <a:pt x="101576" y="596011"/>
                </a:lnTo>
                <a:lnTo>
                  <a:pt x="96369" y="584453"/>
                </a:lnTo>
                <a:close/>
              </a:path>
            </a:pathLst>
          </a:custGeom>
          <a:solidFill>
            <a:srgbClr val="9BA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92804" y="1881885"/>
            <a:ext cx="1587500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75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900" spc="-90" dirty="0">
                <a:solidFill>
                  <a:srgbClr val="D11F2E"/>
                </a:solidFill>
                <a:latin typeface="Verdana"/>
                <a:cs typeface="Verdana"/>
              </a:rPr>
              <a:t>ys</a:t>
            </a:r>
            <a:r>
              <a:rPr sz="900" spc="-6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900" spc="4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900" spc="-3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900" spc="-5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D11F2E"/>
                </a:solidFill>
                <a:latin typeface="Verdana"/>
                <a:cs typeface="Verdana"/>
              </a:rPr>
              <a:t>Co</a:t>
            </a:r>
            <a:r>
              <a:rPr sz="900" spc="25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900" spc="40" dirty="0">
                <a:solidFill>
                  <a:srgbClr val="D11F2E"/>
                </a:solidFill>
                <a:latin typeface="Verdana"/>
                <a:cs typeface="Verdana"/>
              </a:rPr>
              <a:t>po</a:t>
            </a:r>
            <a:r>
              <a:rPr sz="900" spc="-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900" spc="4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900" spc="-25" dirty="0">
                <a:solidFill>
                  <a:srgbClr val="D11F2E"/>
                </a:solidFill>
                <a:latin typeface="Verdana"/>
                <a:cs typeface="Verdana"/>
              </a:rPr>
              <a:t>n</a:t>
            </a:r>
            <a:r>
              <a:rPr sz="900" spc="-5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endParaRPr sz="9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900" spc="-15" dirty="0">
                <a:solidFill>
                  <a:srgbClr val="7E7E7E"/>
                </a:solidFill>
                <a:latin typeface="Verdana"/>
                <a:cs typeface="Verdana"/>
              </a:rPr>
              <a:t>P</a:t>
            </a:r>
            <a:r>
              <a:rPr sz="900" spc="-114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900" dirty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900" spc="-10" dirty="0">
                <a:solidFill>
                  <a:srgbClr val="7E7E7E"/>
                </a:solidFill>
                <a:latin typeface="Verdana"/>
                <a:cs typeface="Verdana"/>
              </a:rPr>
              <a:t>v</a:t>
            </a:r>
            <a:r>
              <a:rPr sz="900" spc="4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900" spc="-120" dirty="0">
                <a:solidFill>
                  <a:srgbClr val="7E7E7E"/>
                </a:solidFill>
                <a:latin typeface="Verdana"/>
                <a:cs typeface="Verdana"/>
              </a:rPr>
              <a:t>s</a:t>
            </a:r>
            <a:r>
              <a:rPr sz="900" spc="-5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-75" dirty="0">
                <a:solidFill>
                  <a:srgbClr val="7E7E7E"/>
                </a:solidFill>
                <a:latin typeface="Verdana"/>
                <a:cs typeface="Verdana"/>
              </a:rPr>
              <a:t>1</a:t>
            </a:r>
            <a:r>
              <a:rPr sz="900" spc="-6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-40" dirty="0">
                <a:solidFill>
                  <a:srgbClr val="7E7E7E"/>
                </a:solidFill>
                <a:latin typeface="Verdana"/>
                <a:cs typeface="Verdana"/>
              </a:rPr>
              <a:t>or</a:t>
            </a:r>
            <a:r>
              <a:rPr sz="900" spc="-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-55" dirty="0">
                <a:solidFill>
                  <a:srgbClr val="7E7E7E"/>
                </a:solidFill>
                <a:latin typeface="Verdana"/>
                <a:cs typeface="Verdana"/>
              </a:rPr>
              <a:t>m</a:t>
            </a:r>
            <a:r>
              <a:rPr sz="900" spc="-40" dirty="0">
                <a:solidFill>
                  <a:srgbClr val="7E7E7E"/>
                </a:solidFill>
                <a:latin typeface="Verdana"/>
                <a:cs typeface="Verdana"/>
              </a:rPr>
              <a:t>or</a:t>
            </a:r>
            <a:r>
              <a:rPr sz="900" spc="4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900" spc="-4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-75" dirty="0">
                <a:solidFill>
                  <a:srgbClr val="7E7E7E"/>
                </a:solidFill>
                <a:latin typeface="Verdana"/>
                <a:cs typeface="Verdana"/>
              </a:rPr>
              <a:t>se</a:t>
            </a:r>
            <a:r>
              <a:rPr sz="900" spc="-50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900" spc="-45" dirty="0">
                <a:solidFill>
                  <a:srgbClr val="7E7E7E"/>
                </a:solidFill>
                <a:latin typeface="Verdana"/>
                <a:cs typeface="Verdana"/>
              </a:rPr>
              <a:t>v</a:t>
            </a:r>
            <a:r>
              <a:rPr sz="900" spc="-60" dirty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900" spc="110" dirty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900" spc="4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900" spc="-120" dirty="0">
                <a:solidFill>
                  <a:srgbClr val="7E7E7E"/>
                </a:solidFill>
                <a:latin typeface="Verdana"/>
                <a:cs typeface="Verdana"/>
              </a:rPr>
              <a:t>s</a:t>
            </a:r>
            <a:r>
              <a:rPr sz="900" spc="-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-35" dirty="0">
                <a:solidFill>
                  <a:srgbClr val="7E7E7E"/>
                </a:solidFill>
                <a:latin typeface="Verdana"/>
                <a:cs typeface="Verdana"/>
              </a:rPr>
              <a:t>f</a:t>
            </a:r>
            <a:r>
              <a:rPr sz="900" spc="-40" dirty="0">
                <a:solidFill>
                  <a:srgbClr val="7E7E7E"/>
                </a:solidFill>
                <a:latin typeface="Verdana"/>
                <a:cs typeface="Verdana"/>
              </a:rPr>
              <a:t>or</a:t>
            </a:r>
            <a:r>
              <a:rPr sz="900" spc="-2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-6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900" spc="-25" dirty="0">
                <a:solidFill>
                  <a:srgbClr val="7E7E7E"/>
                </a:solidFill>
                <a:latin typeface="Verdana"/>
                <a:cs typeface="Verdana"/>
              </a:rPr>
              <a:t>h</a:t>
            </a:r>
            <a:r>
              <a:rPr sz="900" spc="4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900" spc="-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114" dirty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900" dirty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900" spc="-15" dirty="0">
                <a:solidFill>
                  <a:srgbClr val="7E7E7E"/>
                </a:solidFill>
                <a:latin typeface="Verdana"/>
                <a:cs typeface="Verdana"/>
              </a:rPr>
              <a:t>m</a:t>
            </a:r>
            <a:r>
              <a:rPr sz="900" spc="-10" dirty="0">
                <a:solidFill>
                  <a:srgbClr val="7E7E7E"/>
                </a:solidFill>
                <a:latin typeface="Verdana"/>
                <a:cs typeface="Verdana"/>
              </a:rPr>
              <a:t>plet</a:t>
            </a:r>
            <a:r>
              <a:rPr sz="900" spc="4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900" spc="-5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6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900" spc="-114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900" spc="110" dirty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900" spc="-25" dirty="0">
                <a:solidFill>
                  <a:srgbClr val="7E7E7E"/>
                </a:solidFill>
                <a:latin typeface="Verdana"/>
                <a:cs typeface="Verdana"/>
              </a:rPr>
              <a:t>h</a:t>
            </a:r>
            <a:r>
              <a:rPr sz="900" spc="-60" dirty="0">
                <a:solidFill>
                  <a:srgbClr val="7E7E7E"/>
                </a:solidFill>
                <a:latin typeface="Verdana"/>
                <a:cs typeface="Verdana"/>
              </a:rPr>
              <a:t>it</a:t>
            </a:r>
            <a:r>
              <a:rPr sz="900" spc="4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900" spc="110" dirty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900" spc="-6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900" spc="-25" dirty="0">
                <a:solidFill>
                  <a:srgbClr val="7E7E7E"/>
                </a:solidFill>
                <a:latin typeface="Verdana"/>
                <a:cs typeface="Verdana"/>
              </a:rPr>
              <a:t>u</a:t>
            </a:r>
            <a:r>
              <a:rPr sz="900" spc="-114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900" spc="4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22320" y="1888236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396620"/>
                </a:lnTo>
              </a:path>
            </a:pathLst>
          </a:custGeom>
          <a:ln w="9144">
            <a:solidFill>
              <a:srgbClr val="9BAC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1822" y="2066290"/>
            <a:ext cx="1306830" cy="1132840"/>
          </a:xfrm>
          <a:custGeom>
            <a:avLst/>
            <a:gdLst/>
            <a:ahLst/>
            <a:cxnLst/>
            <a:rect l="l" t="t" r="r" b="b"/>
            <a:pathLst>
              <a:path w="1306829" h="1132839">
                <a:moveTo>
                  <a:pt x="1298559" y="0"/>
                </a:moveTo>
                <a:lnTo>
                  <a:pt x="1221597" y="66294"/>
                </a:lnTo>
                <a:lnTo>
                  <a:pt x="1229852" y="75946"/>
                </a:lnTo>
                <a:lnTo>
                  <a:pt x="1306814" y="9651"/>
                </a:lnTo>
                <a:lnTo>
                  <a:pt x="1298559" y="0"/>
                </a:lnTo>
                <a:close/>
              </a:path>
              <a:path w="1306829" h="1132839">
                <a:moveTo>
                  <a:pt x="1192768" y="91186"/>
                </a:moveTo>
                <a:lnTo>
                  <a:pt x="1115806" y="157479"/>
                </a:lnTo>
                <a:lnTo>
                  <a:pt x="1124061" y="167132"/>
                </a:lnTo>
                <a:lnTo>
                  <a:pt x="1201023" y="100837"/>
                </a:lnTo>
                <a:lnTo>
                  <a:pt x="1192768" y="91186"/>
                </a:lnTo>
                <a:close/>
              </a:path>
              <a:path w="1306829" h="1132839">
                <a:moveTo>
                  <a:pt x="1086850" y="182372"/>
                </a:moveTo>
                <a:lnTo>
                  <a:pt x="1009888" y="248665"/>
                </a:lnTo>
                <a:lnTo>
                  <a:pt x="1018270" y="258318"/>
                </a:lnTo>
                <a:lnTo>
                  <a:pt x="1095232" y="192024"/>
                </a:lnTo>
                <a:lnTo>
                  <a:pt x="1086850" y="182372"/>
                </a:lnTo>
                <a:close/>
              </a:path>
              <a:path w="1306829" h="1132839">
                <a:moveTo>
                  <a:pt x="981059" y="273558"/>
                </a:moveTo>
                <a:lnTo>
                  <a:pt x="904097" y="339851"/>
                </a:lnTo>
                <a:lnTo>
                  <a:pt x="912352" y="349503"/>
                </a:lnTo>
                <a:lnTo>
                  <a:pt x="989314" y="283210"/>
                </a:lnTo>
                <a:lnTo>
                  <a:pt x="981059" y="273558"/>
                </a:lnTo>
                <a:close/>
              </a:path>
              <a:path w="1306829" h="1132839">
                <a:moveTo>
                  <a:pt x="875268" y="364744"/>
                </a:moveTo>
                <a:lnTo>
                  <a:pt x="798306" y="431038"/>
                </a:lnTo>
                <a:lnTo>
                  <a:pt x="806561" y="440689"/>
                </a:lnTo>
                <a:lnTo>
                  <a:pt x="883523" y="374396"/>
                </a:lnTo>
                <a:lnTo>
                  <a:pt x="875268" y="364744"/>
                </a:lnTo>
                <a:close/>
              </a:path>
              <a:path w="1306829" h="1132839">
                <a:moveTo>
                  <a:pt x="769350" y="455929"/>
                </a:moveTo>
                <a:lnTo>
                  <a:pt x="692388" y="522224"/>
                </a:lnTo>
                <a:lnTo>
                  <a:pt x="700643" y="531876"/>
                </a:lnTo>
                <a:lnTo>
                  <a:pt x="777732" y="465582"/>
                </a:lnTo>
                <a:lnTo>
                  <a:pt x="769350" y="455929"/>
                </a:lnTo>
                <a:close/>
              </a:path>
              <a:path w="1306829" h="1132839">
                <a:moveTo>
                  <a:pt x="663559" y="547115"/>
                </a:moveTo>
                <a:lnTo>
                  <a:pt x="586597" y="613410"/>
                </a:lnTo>
                <a:lnTo>
                  <a:pt x="594852" y="623062"/>
                </a:lnTo>
                <a:lnTo>
                  <a:pt x="671814" y="556768"/>
                </a:lnTo>
                <a:lnTo>
                  <a:pt x="663559" y="547115"/>
                </a:lnTo>
                <a:close/>
              </a:path>
              <a:path w="1306829" h="1132839">
                <a:moveTo>
                  <a:pt x="557641" y="638301"/>
                </a:moveTo>
                <a:lnTo>
                  <a:pt x="480679" y="704596"/>
                </a:lnTo>
                <a:lnTo>
                  <a:pt x="489061" y="714248"/>
                </a:lnTo>
                <a:lnTo>
                  <a:pt x="566023" y="647953"/>
                </a:lnTo>
                <a:lnTo>
                  <a:pt x="557641" y="638301"/>
                </a:lnTo>
                <a:close/>
              </a:path>
              <a:path w="1306829" h="1132839">
                <a:moveTo>
                  <a:pt x="451850" y="729488"/>
                </a:moveTo>
                <a:lnTo>
                  <a:pt x="374888" y="795782"/>
                </a:lnTo>
                <a:lnTo>
                  <a:pt x="383143" y="805434"/>
                </a:lnTo>
                <a:lnTo>
                  <a:pt x="460105" y="739139"/>
                </a:lnTo>
                <a:lnTo>
                  <a:pt x="451850" y="729488"/>
                </a:lnTo>
                <a:close/>
              </a:path>
              <a:path w="1306829" h="1132839">
                <a:moveTo>
                  <a:pt x="346059" y="820674"/>
                </a:moveTo>
                <a:lnTo>
                  <a:pt x="269097" y="886968"/>
                </a:lnTo>
                <a:lnTo>
                  <a:pt x="277352" y="896620"/>
                </a:lnTo>
                <a:lnTo>
                  <a:pt x="354314" y="830199"/>
                </a:lnTo>
                <a:lnTo>
                  <a:pt x="346059" y="820674"/>
                </a:lnTo>
                <a:close/>
              </a:path>
              <a:path w="1306829" h="1132839">
                <a:moveTo>
                  <a:pt x="240141" y="911860"/>
                </a:moveTo>
                <a:lnTo>
                  <a:pt x="163179" y="978153"/>
                </a:lnTo>
                <a:lnTo>
                  <a:pt x="171434" y="987806"/>
                </a:lnTo>
                <a:lnTo>
                  <a:pt x="248523" y="921385"/>
                </a:lnTo>
                <a:lnTo>
                  <a:pt x="240141" y="911860"/>
                </a:lnTo>
                <a:close/>
              </a:path>
              <a:path w="1306829" h="1132839">
                <a:moveTo>
                  <a:pt x="40782" y="1056417"/>
                </a:moveTo>
                <a:lnTo>
                  <a:pt x="26281" y="1058128"/>
                </a:lnTo>
                <a:lnTo>
                  <a:pt x="13065" y="1065529"/>
                </a:lnTo>
                <a:lnTo>
                  <a:pt x="3823" y="1077477"/>
                </a:lnTo>
                <a:lnTo>
                  <a:pt x="0" y="1091580"/>
                </a:lnTo>
                <a:lnTo>
                  <a:pt x="1724" y="1106088"/>
                </a:lnTo>
                <a:lnTo>
                  <a:pt x="9128" y="1119251"/>
                </a:lnTo>
                <a:lnTo>
                  <a:pt x="21058" y="1128565"/>
                </a:lnTo>
                <a:lnTo>
                  <a:pt x="35131" y="1132427"/>
                </a:lnTo>
                <a:lnTo>
                  <a:pt x="49633" y="1130716"/>
                </a:lnTo>
                <a:lnTo>
                  <a:pt x="62849" y="1123314"/>
                </a:lnTo>
                <a:lnTo>
                  <a:pt x="72090" y="1111367"/>
                </a:lnTo>
                <a:lnTo>
                  <a:pt x="75914" y="1097264"/>
                </a:lnTo>
                <a:lnTo>
                  <a:pt x="74189" y="1082756"/>
                </a:lnTo>
                <a:lnTo>
                  <a:pt x="72072" y="1078991"/>
                </a:lnTo>
                <a:lnTo>
                  <a:pt x="65643" y="1078991"/>
                </a:lnTo>
                <a:lnTo>
                  <a:pt x="57388" y="1069339"/>
                </a:lnTo>
                <a:lnTo>
                  <a:pt x="61701" y="1065624"/>
                </a:lnTo>
                <a:lnTo>
                  <a:pt x="54856" y="1060279"/>
                </a:lnTo>
                <a:lnTo>
                  <a:pt x="40782" y="1056417"/>
                </a:lnTo>
                <a:close/>
              </a:path>
              <a:path w="1306829" h="1132839">
                <a:moveTo>
                  <a:pt x="61701" y="1065624"/>
                </a:moveTo>
                <a:lnTo>
                  <a:pt x="57388" y="1069339"/>
                </a:lnTo>
                <a:lnTo>
                  <a:pt x="65643" y="1078991"/>
                </a:lnTo>
                <a:lnTo>
                  <a:pt x="69971" y="1075256"/>
                </a:lnTo>
                <a:lnTo>
                  <a:pt x="66786" y="1069594"/>
                </a:lnTo>
                <a:lnTo>
                  <a:pt x="61701" y="1065624"/>
                </a:lnTo>
                <a:close/>
              </a:path>
              <a:path w="1306829" h="1132839">
                <a:moveTo>
                  <a:pt x="69971" y="1075256"/>
                </a:moveTo>
                <a:lnTo>
                  <a:pt x="65643" y="1078991"/>
                </a:lnTo>
                <a:lnTo>
                  <a:pt x="72072" y="1078991"/>
                </a:lnTo>
                <a:lnTo>
                  <a:pt x="69971" y="1075256"/>
                </a:lnTo>
                <a:close/>
              </a:path>
              <a:path w="1306829" h="1132839">
                <a:moveTo>
                  <a:pt x="134350" y="1003046"/>
                </a:moveTo>
                <a:lnTo>
                  <a:pt x="61701" y="1065624"/>
                </a:lnTo>
                <a:lnTo>
                  <a:pt x="66786" y="1069594"/>
                </a:lnTo>
                <a:lnTo>
                  <a:pt x="69971" y="1075256"/>
                </a:lnTo>
                <a:lnTo>
                  <a:pt x="142605" y="1012571"/>
                </a:lnTo>
                <a:lnTo>
                  <a:pt x="134350" y="1003046"/>
                </a:lnTo>
                <a:close/>
              </a:path>
            </a:pathLst>
          </a:custGeom>
          <a:solidFill>
            <a:srgbClr val="9BA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4523" y="1888236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396620"/>
                </a:lnTo>
              </a:path>
            </a:pathLst>
          </a:custGeom>
          <a:ln w="9144">
            <a:solidFill>
              <a:srgbClr val="9BAC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2491" y="2084959"/>
            <a:ext cx="3113405" cy="1113790"/>
          </a:xfrm>
          <a:custGeom>
            <a:avLst/>
            <a:gdLst/>
            <a:ahLst/>
            <a:cxnLst/>
            <a:rect l="l" t="t" r="r" b="b"/>
            <a:pathLst>
              <a:path w="3113404" h="1113789">
                <a:moveTo>
                  <a:pt x="4063" y="0"/>
                </a:moveTo>
                <a:lnTo>
                  <a:pt x="0" y="11937"/>
                </a:lnTo>
                <a:lnTo>
                  <a:pt x="95885" y="45338"/>
                </a:lnTo>
                <a:lnTo>
                  <a:pt x="100075" y="33400"/>
                </a:lnTo>
                <a:lnTo>
                  <a:pt x="4063" y="0"/>
                </a:lnTo>
                <a:close/>
              </a:path>
              <a:path w="3113404" h="1113789">
                <a:moveTo>
                  <a:pt x="136017" y="45846"/>
                </a:moveTo>
                <a:lnTo>
                  <a:pt x="131825" y="57912"/>
                </a:lnTo>
                <a:lnTo>
                  <a:pt x="227837" y="91312"/>
                </a:lnTo>
                <a:lnTo>
                  <a:pt x="232029" y="79247"/>
                </a:lnTo>
                <a:lnTo>
                  <a:pt x="136017" y="45846"/>
                </a:lnTo>
                <a:close/>
              </a:path>
              <a:path w="3113404" h="1113789">
                <a:moveTo>
                  <a:pt x="267970" y="91820"/>
                </a:moveTo>
                <a:lnTo>
                  <a:pt x="263779" y="103885"/>
                </a:lnTo>
                <a:lnTo>
                  <a:pt x="359791" y="137287"/>
                </a:lnTo>
                <a:lnTo>
                  <a:pt x="363982" y="125221"/>
                </a:lnTo>
                <a:lnTo>
                  <a:pt x="267970" y="91820"/>
                </a:lnTo>
                <a:close/>
              </a:path>
              <a:path w="3113404" h="1113789">
                <a:moveTo>
                  <a:pt x="399923" y="137794"/>
                </a:moveTo>
                <a:lnTo>
                  <a:pt x="395732" y="149732"/>
                </a:lnTo>
                <a:lnTo>
                  <a:pt x="491744" y="183133"/>
                </a:lnTo>
                <a:lnTo>
                  <a:pt x="495808" y="171195"/>
                </a:lnTo>
                <a:lnTo>
                  <a:pt x="399923" y="137794"/>
                </a:lnTo>
                <a:close/>
              </a:path>
              <a:path w="3113404" h="1113789">
                <a:moveTo>
                  <a:pt x="531876" y="183641"/>
                </a:moveTo>
                <a:lnTo>
                  <a:pt x="527685" y="195706"/>
                </a:lnTo>
                <a:lnTo>
                  <a:pt x="623570" y="229107"/>
                </a:lnTo>
                <a:lnTo>
                  <a:pt x="627761" y="217042"/>
                </a:lnTo>
                <a:lnTo>
                  <a:pt x="531876" y="183641"/>
                </a:lnTo>
                <a:close/>
              </a:path>
              <a:path w="3113404" h="1113789">
                <a:moveTo>
                  <a:pt x="663829" y="229615"/>
                </a:moveTo>
                <a:lnTo>
                  <a:pt x="659638" y="241553"/>
                </a:lnTo>
                <a:lnTo>
                  <a:pt x="755523" y="275081"/>
                </a:lnTo>
                <a:lnTo>
                  <a:pt x="759713" y="263016"/>
                </a:lnTo>
                <a:lnTo>
                  <a:pt x="663829" y="229615"/>
                </a:lnTo>
                <a:close/>
              </a:path>
              <a:path w="3113404" h="1113789">
                <a:moveTo>
                  <a:pt x="795782" y="275589"/>
                </a:moveTo>
                <a:lnTo>
                  <a:pt x="791591" y="287527"/>
                </a:lnTo>
                <a:lnTo>
                  <a:pt x="887476" y="320928"/>
                </a:lnTo>
                <a:lnTo>
                  <a:pt x="891667" y="308990"/>
                </a:lnTo>
                <a:lnTo>
                  <a:pt x="795782" y="275589"/>
                </a:lnTo>
                <a:close/>
              </a:path>
              <a:path w="3113404" h="1113789">
                <a:moveTo>
                  <a:pt x="927608" y="321437"/>
                </a:moveTo>
                <a:lnTo>
                  <a:pt x="923417" y="333501"/>
                </a:lnTo>
                <a:lnTo>
                  <a:pt x="1019429" y="366902"/>
                </a:lnTo>
                <a:lnTo>
                  <a:pt x="1023620" y="354838"/>
                </a:lnTo>
                <a:lnTo>
                  <a:pt x="927608" y="321437"/>
                </a:lnTo>
                <a:close/>
              </a:path>
              <a:path w="3113404" h="1113789">
                <a:moveTo>
                  <a:pt x="1059561" y="367410"/>
                </a:moveTo>
                <a:lnTo>
                  <a:pt x="1055370" y="379349"/>
                </a:lnTo>
                <a:lnTo>
                  <a:pt x="1151382" y="412750"/>
                </a:lnTo>
                <a:lnTo>
                  <a:pt x="1155573" y="400812"/>
                </a:lnTo>
                <a:lnTo>
                  <a:pt x="1059561" y="367410"/>
                </a:lnTo>
                <a:close/>
              </a:path>
              <a:path w="3113404" h="1113789">
                <a:moveTo>
                  <a:pt x="1191514" y="413384"/>
                </a:moveTo>
                <a:lnTo>
                  <a:pt x="1187323" y="425322"/>
                </a:lnTo>
                <a:lnTo>
                  <a:pt x="1283335" y="458724"/>
                </a:lnTo>
                <a:lnTo>
                  <a:pt x="1287526" y="446785"/>
                </a:lnTo>
                <a:lnTo>
                  <a:pt x="1191514" y="413384"/>
                </a:lnTo>
                <a:close/>
              </a:path>
              <a:path w="3113404" h="1113789">
                <a:moveTo>
                  <a:pt x="1323467" y="459231"/>
                </a:moveTo>
                <a:lnTo>
                  <a:pt x="1319276" y="471296"/>
                </a:lnTo>
                <a:lnTo>
                  <a:pt x="1415288" y="504697"/>
                </a:lnTo>
                <a:lnTo>
                  <a:pt x="1419352" y="492632"/>
                </a:lnTo>
                <a:lnTo>
                  <a:pt x="1323467" y="459231"/>
                </a:lnTo>
                <a:close/>
              </a:path>
              <a:path w="3113404" h="1113789">
                <a:moveTo>
                  <a:pt x="1455420" y="505205"/>
                </a:moveTo>
                <a:lnTo>
                  <a:pt x="1451229" y="517143"/>
                </a:lnTo>
                <a:lnTo>
                  <a:pt x="1547114" y="550544"/>
                </a:lnTo>
                <a:lnTo>
                  <a:pt x="1551305" y="538606"/>
                </a:lnTo>
                <a:lnTo>
                  <a:pt x="1455420" y="505205"/>
                </a:lnTo>
                <a:close/>
              </a:path>
              <a:path w="3113404" h="1113789">
                <a:moveTo>
                  <a:pt x="1587373" y="551179"/>
                </a:moveTo>
                <a:lnTo>
                  <a:pt x="1583182" y="563117"/>
                </a:lnTo>
                <a:lnTo>
                  <a:pt x="1679066" y="596518"/>
                </a:lnTo>
                <a:lnTo>
                  <a:pt x="1683258" y="584580"/>
                </a:lnTo>
                <a:lnTo>
                  <a:pt x="1587373" y="551179"/>
                </a:lnTo>
                <a:close/>
              </a:path>
              <a:path w="3113404" h="1113789">
                <a:moveTo>
                  <a:pt x="1719199" y="597026"/>
                </a:moveTo>
                <a:lnTo>
                  <a:pt x="1715135" y="609091"/>
                </a:lnTo>
                <a:lnTo>
                  <a:pt x="1811019" y="642492"/>
                </a:lnTo>
                <a:lnTo>
                  <a:pt x="1815211" y="630427"/>
                </a:lnTo>
                <a:lnTo>
                  <a:pt x="1719199" y="597026"/>
                </a:lnTo>
                <a:close/>
              </a:path>
              <a:path w="3113404" h="1113789">
                <a:moveTo>
                  <a:pt x="1851152" y="643001"/>
                </a:moveTo>
                <a:lnTo>
                  <a:pt x="1846961" y="654938"/>
                </a:lnTo>
                <a:lnTo>
                  <a:pt x="1942973" y="688339"/>
                </a:lnTo>
                <a:lnTo>
                  <a:pt x="1947164" y="676401"/>
                </a:lnTo>
                <a:lnTo>
                  <a:pt x="1851152" y="643001"/>
                </a:lnTo>
                <a:close/>
              </a:path>
              <a:path w="3113404" h="1113789">
                <a:moveTo>
                  <a:pt x="1983105" y="688975"/>
                </a:moveTo>
                <a:lnTo>
                  <a:pt x="1978914" y="700913"/>
                </a:lnTo>
                <a:lnTo>
                  <a:pt x="2074926" y="734313"/>
                </a:lnTo>
                <a:lnTo>
                  <a:pt x="2079116" y="722376"/>
                </a:lnTo>
                <a:lnTo>
                  <a:pt x="1983105" y="688975"/>
                </a:lnTo>
                <a:close/>
              </a:path>
              <a:path w="3113404" h="1113789">
                <a:moveTo>
                  <a:pt x="2115058" y="734821"/>
                </a:moveTo>
                <a:lnTo>
                  <a:pt x="2110866" y="746887"/>
                </a:lnTo>
                <a:lnTo>
                  <a:pt x="2206879" y="780288"/>
                </a:lnTo>
                <a:lnTo>
                  <a:pt x="2211069" y="768222"/>
                </a:lnTo>
                <a:lnTo>
                  <a:pt x="2115058" y="734821"/>
                </a:lnTo>
                <a:close/>
              </a:path>
              <a:path w="3113404" h="1113789">
                <a:moveTo>
                  <a:pt x="2247011" y="780795"/>
                </a:moveTo>
                <a:lnTo>
                  <a:pt x="2242819" y="792733"/>
                </a:lnTo>
                <a:lnTo>
                  <a:pt x="2338705" y="826134"/>
                </a:lnTo>
                <a:lnTo>
                  <a:pt x="2342896" y="814196"/>
                </a:lnTo>
                <a:lnTo>
                  <a:pt x="2247011" y="780795"/>
                </a:lnTo>
                <a:close/>
              </a:path>
              <a:path w="3113404" h="1113789">
                <a:moveTo>
                  <a:pt x="2378964" y="826769"/>
                </a:moveTo>
                <a:lnTo>
                  <a:pt x="2374773" y="838707"/>
                </a:lnTo>
                <a:lnTo>
                  <a:pt x="2470658" y="872108"/>
                </a:lnTo>
                <a:lnTo>
                  <a:pt x="2474849" y="860170"/>
                </a:lnTo>
                <a:lnTo>
                  <a:pt x="2378964" y="826769"/>
                </a:lnTo>
                <a:close/>
              </a:path>
              <a:path w="3113404" h="1113789">
                <a:moveTo>
                  <a:pt x="2510916" y="872616"/>
                </a:moveTo>
                <a:lnTo>
                  <a:pt x="2506726" y="884681"/>
                </a:lnTo>
                <a:lnTo>
                  <a:pt x="2602611" y="918082"/>
                </a:lnTo>
                <a:lnTo>
                  <a:pt x="2606802" y="906017"/>
                </a:lnTo>
                <a:lnTo>
                  <a:pt x="2510916" y="872616"/>
                </a:lnTo>
                <a:close/>
              </a:path>
              <a:path w="3113404" h="1113789">
                <a:moveTo>
                  <a:pt x="2642742" y="918590"/>
                </a:moveTo>
                <a:lnTo>
                  <a:pt x="2638679" y="930528"/>
                </a:lnTo>
                <a:lnTo>
                  <a:pt x="2734564" y="963929"/>
                </a:lnTo>
                <a:lnTo>
                  <a:pt x="2738755" y="951991"/>
                </a:lnTo>
                <a:lnTo>
                  <a:pt x="2642742" y="918590"/>
                </a:lnTo>
                <a:close/>
              </a:path>
              <a:path w="3113404" h="1113789">
                <a:moveTo>
                  <a:pt x="2774696" y="964564"/>
                </a:moveTo>
                <a:lnTo>
                  <a:pt x="2770505" y="976502"/>
                </a:lnTo>
                <a:lnTo>
                  <a:pt x="2866516" y="1009903"/>
                </a:lnTo>
                <a:lnTo>
                  <a:pt x="2870708" y="997965"/>
                </a:lnTo>
                <a:lnTo>
                  <a:pt x="2774696" y="964564"/>
                </a:lnTo>
                <a:close/>
              </a:path>
              <a:path w="3113404" h="1113789">
                <a:moveTo>
                  <a:pt x="2906649" y="1010412"/>
                </a:moveTo>
                <a:lnTo>
                  <a:pt x="2902458" y="1022476"/>
                </a:lnTo>
                <a:lnTo>
                  <a:pt x="2998469" y="1055877"/>
                </a:lnTo>
                <a:lnTo>
                  <a:pt x="3002661" y="1043813"/>
                </a:lnTo>
                <a:lnTo>
                  <a:pt x="2906649" y="1010412"/>
                </a:lnTo>
                <a:close/>
              </a:path>
              <a:path w="3113404" h="1113789">
                <a:moveTo>
                  <a:pt x="3037986" y="1069567"/>
                </a:moveTo>
                <a:lnTo>
                  <a:pt x="3062351" y="1111630"/>
                </a:lnTo>
                <a:lnTo>
                  <a:pt x="3077307" y="1113712"/>
                </a:lnTo>
                <a:lnTo>
                  <a:pt x="3091418" y="1109995"/>
                </a:lnTo>
                <a:lnTo>
                  <a:pt x="3103123" y="1101254"/>
                </a:lnTo>
                <a:lnTo>
                  <a:pt x="3110865" y="1088263"/>
                </a:lnTo>
                <a:lnTo>
                  <a:pt x="3111747" y="1081658"/>
                </a:lnTo>
                <a:lnTo>
                  <a:pt x="3072765" y="1081658"/>
                </a:lnTo>
                <a:lnTo>
                  <a:pt x="3037986" y="1069567"/>
                </a:lnTo>
                <a:close/>
              </a:path>
              <a:path w="3113404" h="1113789">
                <a:moveTo>
                  <a:pt x="3042115" y="1057607"/>
                </a:moveTo>
                <a:lnTo>
                  <a:pt x="3038856" y="1063116"/>
                </a:lnTo>
                <a:lnTo>
                  <a:pt x="3037986" y="1069567"/>
                </a:lnTo>
                <a:lnTo>
                  <a:pt x="3072765" y="1081658"/>
                </a:lnTo>
                <a:lnTo>
                  <a:pt x="3076956" y="1069720"/>
                </a:lnTo>
                <a:lnTo>
                  <a:pt x="3042115" y="1057607"/>
                </a:lnTo>
                <a:close/>
              </a:path>
              <a:path w="3113404" h="1113789">
                <a:moveTo>
                  <a:pt x="3072395" y="1037667"/>
                </a:moveTo>
                <a:lnTo>
                  <a:pt x="3058255" y="1041384"/>
                </a:lnTo>
                <a:lnTo>
                  <a:pt x="3046543" y="1050125"/>
                </a:lnTo>
                <a:lnTo>
                  <a:pt x="3042115" y="1057607"/>
                </a:lnTo>
                <a:lnTo>
                  <a:pt x="3076956" y="1069720"/>
                </a:lnTo>
                <a:lnTo>
                  <a:pt x="3072765" y="1081658"/>
                </a:lnTo>
                <a:lnTo>
                  <a:pt x="3111747" y="1081658"/>
                </a:lnTo>
                <a:lnTo>
                  <a:pt x="3112873" y="1073235"/>
                </a:lnTo>
                <a:lnTo>
                  <a:pt x="3109118" y="1059100"/>
                </a:lnTo>
                <a:lnTo>
                  <a:pt x="3100363" y="1047418"/>
                </a:lnTo>
                <a:lnTo>
                  <a:pt x="3087369" y="1039749"/>
                </a:lnTo>
                <a:lnTo>
                  <a:pt x="3072395" y="1037667"/>
                </a:lnTo>
                <a:close/>
              </a:path>
              <a:path w="3113404" h="1113789">
                <a:moveTo>
                  <a:pt x="3038602" y="1056385"/>
                </a:moveTo>
                <a:lnTo>
                  <a:pt x="3034411" y="1068324"/>
                </a:lnTo>
                <a:lnTo>
                  <a:pt x="3037986" y="1069567"/>
                </a:lnTo>
                <a:lnTo>
                  <a:pt x="3038856" y="1063116"/>
                </a:lnTo>
                <a:lnTo>
                  <a:pt x="3042115" y="1057607"/>
                </a:lnTo>
                <a:lnTo>
                  <a:pt x="3038602" y="1056385"/>
                </a:lnTo>
                <a:close/>
              </a:path>
            </a:pathLst>
          </a:custGeom>
          <a:solidFill>
            <a:srgbClr val="9BA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90542" y="2740405"/>
            <a:ext cx="1225550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900" spc="50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900" spc="6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900" spc="-5" dirty="0">
                <a:solidFill>
                  <a:srgbClr val="D11F2E"/>
                </a:solidFill>
                <a:latin typeface="Verdana"/>
                <a:cs typeface="Verdana"/>
              </a:rPr>
              <a:t>p</a:t>
            </a:r>
            <a:r>
              <a:rPr sz="900" spc="-1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900" spc="4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900" spc="-19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900" spc="-114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900" spc="6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900" spc="-45" dirty="0">
                <a:solidFill>
                  <a:srgbClr val="7E7E7E"/>
                </a:solidFill>
                <a:latin typeface="Verdana"/>
                <a:cs typeface="Verdana"/>
              </a:rPr>
              <a:t>sla</a:t>
            </a:r>
            <a:r>
              <a:rPr sz="900" spc="-60" dirty="0">
                <a:solidFill>
                  <a:srgbClr val="7E7E7E"/>
                </a:solidFill>
                <a:latin typeface="Verdana"/>
                <a:cs typeface="Verdana"/>
              </a:rPr>
              <a:t>ti</a:t>
            </a:r>
            <a:r>
              <a:rPr sz="900" spc="10" dirty="0">
                <a:solidFill>
                  <a:srgbClr val="7E7E7E"/>
                </a:solidFill>
                <a:latin typeface="Verdana"/>
                <a:cs typeface="Verdana"/>
              </a:rPr>
              <a:t>on</a:t>
            </a:r>
            <a:r>
              <a:rPr sz="900" spc="-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5" dirty="0">
                <a:solidFill>
                  <a:srgbClr val="7E7E7E"/>
                </a:solidFill>
                <a:latin typeface="Verdana"/>
                <a:cs typeface="Verdana"/>
              </a:rPr>
              <a:t>w</a:t>
            </a:r>
            <a:r>
              <a:rPr sz="900" spc="-25" dirty="0">
                <a:solidFill>
                  <a:srgbClr val="7E7E7E"/>
                </a:solidFill>
                <a:latin typeface="Verdana"/>
                <a:cs typeface="Verdana"/>
              </a:rPr>
              <a:t>h</a:t>
            </a:r>
            <a:r>
              <a:rPr sz="900" spc="4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900" spc="4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900" spc="-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900" spc="-40" dirty="0">
                <a:solidFill>
                  <a:srgbClr val="7E7E7E"/>
                </a:solidFill>
                <a:latin typeface="Verdana"/>
                <a:cs typeface="Verdana"/>
              </a:rPr>
              <a:t>w</a:t>
            </a:r>
            <a:r>
              <a:rPr sz="900" spc="40" dirty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900" spc="2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5" dirty="0">
                <a:solidFill>
                  <a:srgbClr val="7E7E7E"/>
                </a:solidFill>
                <a:latin typeface="Verdana"/>
                <a:cs typeface="Verdana"/>
              </a:rPr>
              <a:t>w</a:t>
            </a:r>
            <a:r>
              <a:rPr sz="900" spc="-40" dirty="0">
                <a:solidFill>
                  <a:srgbClr val="7E7E7E"/>
                </a:solidFill>
                <a:latin typeface="Verdana"/>
                <a:cs typeface="Verdana"/>
              </a:rPr>
              <a:t>or</a:t>
            </a:r>
            <a:r>
              <a:rPr sz="900" spc="-15" dirty="0">
                <a:solidFill>
                  <a:srgbClr val="7E7E7E"/>
                </a:solidFill>
                <a:latin typeface="Verdana"/>
                <a:cs typeface="Verdana"/>
              </a:rPr>
              <a:t>ld</a:t>
            </a:r>
            <a:r>
              <a:rPr sz="900" spc="-120" dirty="0">
                <a:solidFill>
                  <a:srgbClr val="7E7E7E"/>
                </a:solidFill>
                <a:latin typeface="Verdana"/>
                <a:cs typeface="Verdana"/>
              </a:rPr>
              <a:t>s</a:t>
            </a:r>
            <a:r>
              <a:rPr sz="900" spc="-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114" dirty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900" spc="-45" dirty="0">
                <a:solidFill>
                  <a:srgbClr val="7E7E7E"/>
                </a:solidFill>
                <a:latin typeface="Verdana"/>
                <a:cs typeface="Verdana"/>
              </a:rPr>
              <a:t>oll</a:t>
            </a:r>
            <a:r>
              <a:rPr sz="900" spc="-25" dirty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900" spc="50" dirty="0">
                <a:solidFill>
                  <a:srgbClr val="7E7E7E"/>
                </a:solidFill>
                <a:latin typeface="Verdana"/>
                <a:cs typeface="Verdana"/>
              </a:rPr>
              <a:t>d</a:t>
            </a:r>
            <a:r>
              <a:rPr sz="900" spc="4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20311" y="2746248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396620"/>
                </a:lnTo>
              </a:path>
            </a:pathLst>
          </a:custGeom>
          <a:ln w="9144">
            <a:solidFill>
              <a:srgbClr val="9BAC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09814" y="2924302"/>
            <a:ext cx="1306830" cy="1132840"/>
          </a:xfrm>
          <a:custGeom>
            <a:avLst/>
            <a:gdLst/>
            <a:ahLst/>
            <a:cxnLst/>
            <a:rect l="l" t="t" r="r" b="b"/>
            <a:pathLst>
              <a:path w="1306829" h="1132839">
                <a:moveTo>
                  <a:pt x="1298559" y="0"/>
                </a:moveTo>
                <a:lnTo>
                  <a:pt x="1221597" y="66294"/>
                </a:lnTo>
                <a:lnTo>
                  <a:pt x="1229852" y="75946"/>
                </a:lnTo>
                <a:lnTo>
                  <a:pt x="1306814" y="9651"/>
                </a:lnTo>
                <a:lnTo>
                  <a:pt x="1298559" y="0"/>
                </a:lnTo>
                <a:close/>
              </a:path>
              <a:path w="1306829" h="1132839">
                <a:moveTo>
                  <a:pt x="1192768" y="91186"/>
                </a:moveTo>
                <a:lnTo>
                  <a:pt x="1115806" y="157479"/>
                </a:lnTo>
                <a:lnTo>
                  <a:pt x="1124061" y="167132"/>
                </a:lnTo>
                <a:lnTo>
                  <a:pt x="1201023" y="100837"/>
                </a:lnTo>
                <a:lnTo>
                  <a:pt x="1192768" y="91186"/>
                </a:lnTo>
                <a:close/>
              </a:path>
              <a:path w="1306829" h="1132839">
                <a:moveTo>
                  <a:pt x="1086850" y="182372"/>
                </a:moveTo>
                <a:lnTo>
                  <a:pt x="1009888" y="248665"/>
                </a:lnTo>
                <a:lnTo>
                  <a:pt x="1018270" y="258317"/>
                </a:lnTo>
                <a:lnTo>
                  <a:pt x="1095232" y="192024"/>
                </a:lnTo>
                <a:lnTo>
                  <a:pt x="1086850" y="182372"/>
                </a:lnTo>
                <a:close/>
              </a:path>
              <a:path w="1306829" h="1132839">
                <a:moveTo>
                  <a:pt x="981059" y="273558"/>
                </a:moveTo>
                <a:lnTo>
                  <a:pt x="904097" y="339851"/>
                </a:lnTo>
                <a:lnTo>
                  <a:pt x="912352" y="349503"/>
                </a:lnTo>
                <a:lnTo>
                  <a:pt x="989314" y="283210"/>
                </a:lnTo>
                <a:lnTo>
                  <a:pt x="981059" y="273558"/>
                </a:lnTo>
                <a:close/>
              </a:path>
              <a:path w="1306829" h="1132839">
                <a:moveTo>
                  <a:pt x="875268" y="364744"/>
                </a:moveTo>
                <a:lnTo>
                  <a:pt x="798306" y="431038"/>
                </a:lnTo>
                <a:lnTo>
                  <a:pt x="806561" y="440689"/>
                </a:lnTo>
                <a:lnTo>
                  <a:pt x="883523" y="374396"/>
                </a:lnTo>
                <a:lnTo>
                  <a:pt x="875268" y="364744"/>
                </a:lnTo>
                <a:close/>
              </a:path>
              <a:path w="1306829" h="1132839">
                <a:moveTo>
                  <a:pt x="769350" y="455929"/>
                </a:moveTo>
                <a:lnTo>
                  <a:pt x="692388" y="522224"/>
                </a:lnTo>
                <a:lnTo>
                  <a:pt x="700643" y="531876"/>
                </a:lnTo>
                <a:lnTo>
                  <a:pt x="777732" y="465582"/>
                </a:lnTo>
                <a:lnTo>
                  <a:pt x="769350" y="455929"/>
                </a:lnTo>
                <a:close/>
              </a:path>
              <a:path w="1306829" h="1132839">
                <a:moveTo>
                  <a:pt x="663559" y="547115"/>
                </a:moveTo>
                <a:lnTo>
                  <a:pt x="586597" y="613410"/>
                </a:lnTo>
                <a:lnTo>
                  <a:pt x="594852" y="623062"/>
                </a:lnTo>
                <a:lnTo>
                  <a:pt x="671814" y="556767"/>
                </a:lnTo>
                <a:lnTo>
                  <a:pt x="663559" y="547115"/>
                </a:lnTo>
                <a:close/>
              </a:path>
              <a:path w="1306829" h="1132839">
                <a:moveTo>
                  <a:pt x="557641" y="638301"/>
                </a:moveTo>
                <a:lnTo>
                  <a:pt x="480679" y="704596"/>
                </a:lnTo>
                <a:lnTo>
                  <a:pt x="489061" y="714248"/>
                </a:lnTo>
                <a:lnTo>
                  <a:pt x="566023" y="647953"/>
                </a:lnTo>
                <a:lnTo>
                  <a:pt x="557641" y="638301"/>
                </a:lnTo>
                <a:close/>
              </a:path>
              <a:path w="1306829" h="1132839">
                <a:moveTo>
                  <a:pt x="451850" y="729488"/>
                </a:moveTo>
                <a:lnTo>
                  <a:pt x="374888" y="795782"/>
                </a:lnTo>
                <a:lnTo>
                  <a:pt x="383143" y="805434"/>
                </a:lnTo>
                <a:lnTo>
                  <a:pt x="460105" y="739139"/>
                </a:lnTo>
                <a:lnTo>
                  <a:pt x="451850" y="729488"/>
                </a:lnTo>
                <a:close/>
              </a:path>
              <a:path w="1306829" h="1132839">
                <a:moveTo>
                  <a:pt x="346059" y="820674"/>
                </a:moveTo>
                <a:lnTo>
                  <a:pt x="269097" y="886967"/>
                </a:lnTo>
                <a:lnTo>
                  <a:pt x="277352" y="896620"/>
                </a:lnTo>
                <a:lnTo>
                  <a:pt x="354314" y="830199"/>
                </a:lnTo>
                <a:lnTo>
                  <a:pt x="346059" y="820674"/>
                </a:lnTo>
                <a:close/>
              </a:path>
              <a:path w="1306829" h="1132839">
                <a:moveTo>
                  <a:pt x="240141" y="911860"/>
                </a:moveTo>
                <a:lnTo>
                  <a:pt x="163179" y="978153"/>
                </a:lnTo>
                <a:lnTo>
                  <a:pt x="171434" y="987806"/>
                </a:lnTo>
                <a:lnTo>
                  <a:pt x="248523" y="921385"/>
                </a:lnTo>
                <a:lnTo>
                  <a:pt x="240141" y="911860"/>
                </a:lnTo>
                <a:close/>
              </a:path>
              <a:path w="1306829" h="1132839">
                <a:moveTo>
                  <a:pt x="40782" y="1056417"/>
                </a:moveTo>
                <a:lnTo>
                  <a:pt x="26281" y="1058128"/>
                </a:lnTo>
                <a:lnTo>
                  <a:pt x="13065" y="1065529"/>
                </a:lnTo>
                <a:lnTo>
                  <a:pt x="3823" y="1077477"/>
                </a:lnTo>
                <a:lnTo>
                  <a:pt x="0" y="1091580"/>
                </a:lnTo>
                <a:lnTo>
                  <a:pt x="1724" y="1106088"/>
                </a:lnTo>
                <a:lnTo>
                  <a:pt x="9128" y="1119251"/>
                </a:lnTo>
                <a:lnTo>
                  <a:pt x="21058" y="1128565"/>
                </a:lnTo>
                <a:lnTo>
                  <a:pt x="35131" y="1132427"/>
                </a:lnTo>
                <a:lnTo>
                  <a:pt x="49633" y="1130716"/>
                </a:lnTo>
                <a:lnTo>
                  <a:pt x="62849" y="1123314"/>
                </a:lnTo>
                <a:lnTo>
                  <a:pt x="72090" y="1111367"/>
                </a:lnTo>
                <a:lnTo>
                  <a:pt x="75914" y="1097264"/>
                </a:lnTo>
                <a:lnTo>
                  <a:pt x="74189" y="1082756"/>
                </a:lnTo>
                <a:lnTo>
                  <a:pt x="72072" y="1078991"/>
                </a:lnTo>
                <a:lnTo>
                  <a:pt x="65643" y="1078991"/>
                </a:lnTo>
                <a:lnTo>
                  <a:pt x="57388" y="1069339"/>
                </a:lnTo>
                <a:lnTo>
                  <a:pt x="61701" y="1065624"/>
                </a:lnTo>
                <a:lnTo>
                  <a:pt x="54856" y="1060279"/>
                </a:lnTo>
                <a:lnTo>
                  <a:pt x="40782" y="1056417"/>
                </a:lnTo>
                <a:close/>
              </a:path>
              <a:path w="1306829" h="1132839">
                <a:moveTo>
                  <a:pt x="61701" y="1065624"/>
                </a:moveTo>
                <a:lnTo>
                  <a:pt x="57388" y="1069339"/>
                </a:lnTo>
                <a:lnTo>
                  <a:pt x="65643" y="1078991"/>
                </a:lnTo>
                <a:lnTo>
                  <a:pt x="69971" y="1075256"/>
                </a:lnTo>
                <a:lnTo>
                  <a:pt x="66786" y="1069594"/>
                </a:lnTo>
                <a:lnTo>
                  <a:pt x="61701" y="1065624"/>
                </a:lnTo>
                <a:close/>
              </a:path>
              <a:path w="1306829" h="1132839">
                <a:moveTo>
                  <a:pt x="69971" y="1075256"/>
                </a:moveTo>
                <a:lnTo>
                  <a:pt x="65643" y="1078991"/>
                </a:lnTo>
                <a:lnTo>
                  <a:pt x="72072" y="1078991"/>
                </a:lnTo>
                <a:lnTo>
                  <a:pt x="69971" y="1075256"/>
                </a:lnTo>
                <a:close/>
              </a:path>
              <a:path w="1306829" h="1132839">
                <a:moveTo>
                  <a:pt x="134350" y="1003046"/>
                </a:moveTo>
                <a:lnTo>
                  <a:pt x="61701" y="1065624"/>
                </a:lnTo>
                <a:lnTo>
                  <a:pt x="66786" y="1069594"/>
                </a:lnTo>
                <a:lnTo>
                  <a:pt x="69971" y="1075256"/>
                </a:lnTo>
                <a:lnTo>
                  <a:pt x="142605" y="1012571"/>
                </a:lnTo>
                <a:lnTo>
                  <a:pt x="134350" y="1003046"/>
                </a:lnTo>
                <a:close/>
              </a:path>
            </a:pathLst>
          </a:custGeom>
          <a:solidFill>
            <a:srgbClr val="9BA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22140" y="5575681"/>
            <a:ext cx="1494790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5" dirty="0">
                <a:solidFill>
                  <a:srgbClr val="D11F2E"/>
                </a:solidFill>
                <a:latin typeface="Verdana"/>
                <a:cs typeface="Verdana"/>
              </a:rPr>
              <a:t>Me</a:t>
            </a:r>
            <a:r>
              <a:rPr sz="900" spc="-60" dirty="0">
                <a:solidFill>
                  <a:srgbClr val="D11F2E"/>
                </a:solidFill>
                <a:latin typeface="Verdana"/>
                <a:cs typeface="Verdana"/>
              </a:rPr>
              <a:t>ss</a:t>
            </a:r>
            <a:r>
              <a:rPr sz="900" spc="-7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900" spc="30" dirty="0">
                <a:solidFill>
                  <a:srgbClr val="D11F2E"/>
                </a:solidFill>
                <a:latin typeface="Verdana"/>
                <a:cs typeface="Verdana"/>
              </a:rPr>
              <a:t>g</a:t>
            </a:r>
            <a:r>
              <a:rPr sz="900" spc="4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900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900" spc="25" dirty="0">
                <a:solidFill>
                  <a:srgbClr val="D11F2E"/>
                </a:solidFill>
                <a:latin typeface="Verdana"/>
                <a:cs typeface="Verdana"/>
              </a:rPr>
              <a:t>Qu</a:t>
            </a:r>
            <a:r>
              <a:rPr sz="900" spc="4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900" spc="-25" dirty="0">
                <a:solidFill>
                  <a:srgbClr val="D11F2E"/>
                </a:solidFill>
                <a:latin typeface="Verdana"/>
                <a:cs typeface="Verdana"/>
              </a:rPr>
              <a:t>u</a:t>
            </a:r>
            <a:r>
              <a:rPr sz="900" spc="4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900" spc="-120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endParaRPr sz="9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900" spc="-5" dirty="0">
                <a:solidFill>
                  <a:srgbClr val="7E7E7E"/>
                </a:solidFill>
                <a:latin typeface="Verdana"/>
                <a:cs typeface="Verdana"/>
              </a:rPr>
              <a:t>Da</a:t>
            </a:r>
            <a:r>
              <a:rPr sz="900" spc="-1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900" spc="70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900" spc="-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-50" dirty="0">
                <a:solidFill>
                  <a:srgbClr val="7E7E7E"/>
                </a:solidFill>
                <a:latin typeface="Verdana"/>
                <a:cs typeface="Verdana"/>
              </a:rPr>
              <a:t>m</a:t>
            </a:r>
            <a:r>
              <a:rPr sz="900" dirty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900" spc="-10" dirty="0">
                <a:solidFill>
                  <a:srgbClr val="7E7E7E"/>
                </a:solidFill>
                <a:latin typeface="Verdana"/>
                <a:cs typeface="Verdana"/>
              </a:rPr>
              <a:t>v</a:t>
            </a:r>
            <a:r>
              <a:rPr sz="900" spc="4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900" spc="-55" dirty="0">
                <a:solidFill>
                  <a:srgbClr val="7E7E7E"/>
                </a:solidFill>
                <a:latin typeface="Verdana"/>
                <a:cs typeface="Verdana"/>
              </a:rPr>
              <a:t>m</a:t>
            </a:r>
            <a:r>
              <a:rPr sz="900" spc="4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900" spc="-25" dirty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900" spc="-5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900" spc="-2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-6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900" spc="40" dirty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900" spc="-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25" dirty="0">
                <a:solidFill>
                  <a:srgbClr val="7E7E7E"/>
                </a:solidFill>
                <a:latin typeface="Verdana"/>
                <a:cs typeface="Verdana"/>
              </a:rPr>
              <a:t>&amp;</a:t>
            </a:r>
            <a:r>
              <a:rPr sz="900" spc="-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-35" dirty="0">
                <a:solidFill>
                  <a:srgbClr val="7E7E7E"/>
                </a:solidFill>
                <a:latin typeface="Verdana"/>
                <a:cs typeface="Verdana"/>
              </a:rPr>
              <a:t>f</a:t>
            </a:r>
            <a:r>
              <a:rPr sz="900" spc="-114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900" spc="5" dirty="0">
                <a:solidFill>
                  <a:srgbClr val="7E7E7E"/>
                </a:solidFill>
                <a:latin typeface="Verdana"/>
                <a:cs typeface="Verdana"/>
              </a:rPr>
              <a:t>om</a:t>
            </a:r>
            <a:r>
              <a:rPr sz="90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-75" dirty="0">
                <a:solidFill>
                  <a:srgbClr val="7E7E7E"/>
                </a:solidFill>
                <a:latin typeface="Verdana"/>
                <a:cs typeface="Verdana"/>
              </a:rPr>
              <a:t>se</a:t>
            </a:r>
            <a:r>
              <a:rPr sz="900" spc="-50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900" spc="-45" dirty="0">
                <a:solidFill>
                  <a:srgbClr val="7E7E7E"/>
                </a:solidFill>
                <a:latin typeface="Verdana"/>
                <a:cs typeface="Verdana"/>
              </a:rPr>
              <a:t>v</a:t>
            </a:r>
            <a:r>
              <a:rPr sz="900" spc="-60" dirty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900" spc="110" dirty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900" spc="4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900" spc="-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110" dirty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900" dirty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900" spc="-15" dirty="0">
                <a:solidFill>
                  <a:srgbClr val="7E7E7E"/>
                </a:solidFill>
                <a:latin typeface="Verdana"/>
                <a:cs typeface="Verdana"/>
              </a:rPr>
              <a:t>m</a:t>
            </a:r>
            <a:r>
              <a:rPr sz="900" spc="40" dirty="0">
                <a:solidFill>
                  <a:srgbClr val="7E7E7E"/>
                </a:solidFill>
                <a:latin typeface="Verdana"/>
                <a:cs typeface="Verdana"/>
              </a:rPr>
              <a:t>po</a:t>
            </a:r>
            <a:r>
              <a:rPr sz="900" spc="-25" dirty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900" spc="4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900" spc="-25" dirty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900" spc="-6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900" spc="-120" dirty="0">
                <a:solidFill>
                  <a:srgbClr val="7E7E7E"/>
                </a:solidFill>
                <a:latin typeface="Verdana"/>
                <a:cs typeface="Verdana"/>
              </a:rPr>
              <a:t>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51020" y="5580888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396620"/>
                </a:lnTo>
              </a:path>
            </a:pathLst>
          </a:custGeom>
          <a:ln w="9144">
            <a:solidFill>
              <a:srgbClr val="9BAC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29764" y="5406135"/>
            <a:ext cx="1915795" cy="363855"/>
          </a:xfrm>
          <a:custGeom>
            <a:avLst/>
            <a:gdLst/>
            <a:ahLst/>
            <a:cxnLst/>
            <a:rect l="l" t="t" r="r" b="b"/>
            <a:pathLst>
              <a:path w="1915795" h="363854">
                <a:moveTo>
                  <a:pt x="1815338" y="333882"/>
                </a:moveTo>
                <a:lnTo>
                  <a:pt x="1813178" y="346328"/>
                </a:lnTo>
                <a:lnTo>
                  <a:pt x="1913382" y="363473"/>
                </a:lnTo>
                <a:lnTo>
                  <a:pt x="1915540" y="350900"/>
                </a:lnTo>
                <a:lnTo>
                  <a:pt x="1815338" y="333882"/>
                </a:lnTo>
                <a:close/>
              </a:path>
              <a:path w="1915795" h="363854">
                <a:moveTo>
                  <a:pt x="1677670" y="310388"/>
                </a:moveTo>
                <a:lnTo>
                  <a:pt x="1675511" y="322960"/>
                </a:lnTo>
                <a:lnTo>
                  <a:pt x="1775714" y="339978"/>
                </a:lnTo>
                <a:lnTo>
                  <a:pt x="1777746" y="327532"/>
                </a:lnTo>
                <a:lnTo>
                  <a:pt x="1677670" y="310388"/>
                </a:lnTo>
                <a:close/>
              </a:path>
              <a:path w="1915795" h="363854">
                <a:moveTo>
                  <a:pt x="1539875" y="287019"/>
                </a:moveTo>
                <a:lnTo>
                  <a:pt x="1537843" y="299465"/>
                </a:lnTo>
                <a:lnTo>
                  <a:pt x="1637919" y="316483"/>
                </a:lnTo>
                <a:lnTo>
                  <a:pt x="1640077" y="304038"/>
                </a:lnTo>
                <a:lnTo>
                  <a:pt x="1539875" y="287019"/>
                </a:lnTo>
                <a:close/>
              </a:path>
              <a:path w="1915795" h="363854">
                <a:moveTo>
                  <a:pt x="1402207" y="263525"/>
                </a:moveTo>
                <a:lnTo>
                  <a:pt x="1400048" y="276097"/>
                </a:lnTo>
                <a:lnTo>
                  <a:pt x="1500251" y="293115"/>
                </a:lnTo>
                <a:lnTo>
                  <a:pt x="1502410" y="280542"/>
                </a:lnTo>
                <a:lnTo>
                  <a:pt x="1402207" y="263525"/>
                </a:lnTo>
                <a:close/>
              </a:path>
              <a:path w="1915795" h="363854">
                <a:moveTo>
                  <a:pt x="1264539" y="240029"/>
                </a:moveTo>
                <a:lnTo>
                  <a:pt x="1262380" y="252602"/>
                </a:lnTo>
                <a:lnTo>
                  <a:pt x="1362456" y="269620"/>
                </a:lnTo>
                <a:lnTo>
                  <a:pt x="1364614" y="257175"/>
                </a:lnTo>
                <a:lnTo>
                  <a:pt x="1264539" y="240029"/>
                </a:lnTo>
                <a:close/>
              </a:path>
              <a:path w="1915795" h="363854">
                <a:moveTo>
                  <a:pt x="1126744" y="216661"/>
                </a:moveTo>
                <a:lnTo>
                  <a:pt x="1124585" y="229107"/>
                </a:lnTo>
                <a:lnTo>
                  <a:pt x="1224788" y="246252"/>
                </a:lnTo>
                <a:lnTo>
                  <a:pt x="1226947" y="233679"/>
                </a:lnTo>
                <a:lnTo>
                  <a:pt x="1126744" y="216661"/>
                </a:lnTo>
                <a:close/>
              </a:path>
              <a:path w="1915795" h="363854">
                <a:moveTo>
                  <a:pt x="989076" y="193166"/>
                </a:moveTo>
                <a:lnTo>
                  <a:pt x="986916" y="205739"/>
                </a:lnTo>
                <a:lnTo>
                  <a:pt x="1087120" y="222757"/>
                </a:lnTo>
                <a:lnTo>
                  <a:pt x="1089152" y="210184"/>
                </a:lnTo>
                <a:lnTo>
                  <a:pt x="989076" y="193166"/>
                </a:lnTo>
                <a:close/>
              </a:path>
              <a:path w="1915795" h="363854">
                <a:moveTo>
                  <a:pt x="851281" y="169671"/>
                </a:moveTo>
                <a:lnTo>
                  <a:pt x="849249" y="182244"/>
                </a:lnTo>
                <a:lnTo>
                  <a:pt x="949325" y="199262"/>
                </a:lnTo>
                <a:lnTo>
                  <a:pt x="951484" y="186816"/>
                </a:lnTo>
                <a:lnTo>
                  <a:pt x="851281" y="169671"/>
                </a:lnTo>
                <a:close/>
              </a:path>
              <a:path w="1915795" h="363854">
                <a:moveTo>
                  <a:pt x="713613" y="146303"/>
                </a:moveTo>
                <a:lnTo>
                  <a:pt x="711454" y="158750"/>
                </a:lnTo>
                <a:lnTo>
                  <a:pt x="811657" y="175894"/>
                </a:lnTo>
                <a:lnTo>
                  <a:pt x="813816" y="163321"/>
                </a:lnTo>
                <a:lnTo>
                  <a:pt x="713613" y="146303"/>
                </a:lnTo>
                <a:close/>
              </a:path>
              <a:path w="1915795" h="363854">
                <a:moveTo>
                  <a:pt x="575944" y="122808"/>
                </a:moveTo>
                <a:lnTo>
                  <a:pt x="573786" y="135381"/>
                </a:lnTo>
                <a:lnTo>
                  <a:pt x="673862" y="152400"/>
                </a:lnTo>
                <a:lnTo>
                  <a:pt x="676021" y="139826"/>
                </a:lnTo>
                <a:lnTo>
                  <a:pt x="575944" y="122808"/>
                </a:lnTo>
                <a:close/>
              </a:path>
              <a:path w="1915795" h="363854">
                <a:moveTo>
                  <a:pt x="438150" y="99313"/>
                </a:moveTo>
                <a:lnTo>
                  <a:pt x="435991" y="111886"/>
                </a:lnTo>
                <a:lnTo>
                  <a:pt x="536194" y="128904"/>
                </a:lnTo>
                <a:lnTo>
                  <a:pt x="538353" y="116458"/>
                </a:lnTo>
                <a:lnTo>
                  <a:pt x="438150" y="99313"/>
                </a:lnTo>
                <a:close/>
              </a:path>
              <a:path w="1915795" h="363854">
                <a:moveTo>
                  <a:pt x="300481" y="75945"/>
                </a:moveTo>
                <a:lnTo>
                  <a:pt x="298323" y="88391"/>
                </a:lnTo>
                <a:lnTo>
                  <a:pt x="398525" y="105536"/>
                </a:lnTo>
                <a:lnTo>
                  <a:pt x="400558" y="92963"/>
                </a:lnTo>
                <a:lnTo>
                  <a:pt x="300481" y="75945"/>
                </a:lnTo>
                <a:close/>
              </a:path>
              <a:path w="1915795" h="363854">
                <a:moveTo>
                  <a:pt x="162687" y="52450"/>
                </a:moveTo>
                <a:lnTo>
                  <a:pt x="160655" y="65023"/>
                </a:lnTo>
                <a:lnTo>
                  <a:pt x="260731" y="82041"/>
                </a:lnTo>
                <a:lnTo>
                  <a:pt x="262890" y="69468"/>
                </a:lnTo>
                <a:lnTo>
                  <a:pt x="162687" y="52450"/>
                </a:lnTo>
                <a:close/>
              </a:path>
              <a:path w="1915795" h="363854">
                <a:moveTo>
                  <a:pt x="43942" y="0"/>
                </a:moveTo>
                <a:lnTo>
                  <a:pt x="28842" y="452"/>
                </a:lnTo>
                <a:lnTo>
                  <a:pt x="15541" y="6476"/>
                </a:lnTo>
                <a:lnTo>
                  <a:pt x="5455" y="17073"/>
                </a:lnTo>
                <a:lnTo>
                  <a:pt x="0" y="31241"/>
                </a:lnTo>
                <a:lnTo>
                  <a:pt x="452" y="46341"/>
                </a:lnTo>
                <a:lnTo>
                  <a:pt x="6477" y="59642"/>
                </a:lnTo>
                <a:lnTo>
                  <a:pt x="17073" y="69728"/>
                </a:lnTo>
                <a:lnTo>
                  <a:pt x="31242" y="75183"/>
                </a:lnTo>
                <a:lnTo>
                  <a:pt x="46341" y="74731"/>
                </a:lnTo>
                <a:lnTo>
                  <a:pt x="59642" y="68706"/>
                </a:lnTo>
                <a:lnTo>
                  <a:pt x="69728" y="58110"/>
                </a:lnTo>
                <a:lnTo>
                  <a:pt x="72853" y="49994"/>
                </a:lnTo>
                <a:lnTo>
                  <a:pt x="36575" y="43814"/>
                </a:lnTo>
                <a:lnTo>
                  <a:pt x="38608" y="31368"/>
                </a:lnTo>
                <a:lnTo>
                  <a:pt x="74807" y="31368"/>
                </a:lnTo>
                <a:lnTo>
                  <a:pt x="74731" y="28842"/>
                </a:lnTo>
                <a:lnTo>
                  <a:pt x="68706" y="15541"/>
                </a:lnTo>
                <a:lnTo>
                  <a:pt x="58110" y="5455"/>
                </a:lnTo>
                <a:lnTo>
                  <a:pt x="43942" y="0"/>
                </a:lnTo>
                <a:close/>
              </a:path>
              <a:path w="1915795" h="363854">
                <a:moveTo>
                  <a:pt x="74992" y="37557"/>
                </a:moveTo>
                <a:lnTo>
                  <a:pt x="75184" y="43941"/>
                </a:lnTo>
                <a:lnTo>
                  <a:pt x="72853" y="49994"/>
                </a:lnTo>
                <a:lnTo>
                  <a:pt x="123062" y="58546"/>
                </a:lnTo>
                <a:lnTo>
                  <a:pt x="125222" y="46100"/>
                </a:lnTo>
                <a:lnTo>
                  <a:pt x="74992" y="37557"/>
                </a:lnTo>
                <a:close/>
              </a:path>
              <a:path w="1915795" h="363854">
                <a:moveTo>
                  <a:pt x="38608" y="31368"/>
                </a:moveTo>
                <a:lnTo>
                  <a:pt x="36575" y="43814"/>
                </a:lnTo>
                <a:lnTo>
                  <a:pt x="72853" y="49994"/>
                </a:lnTo>
                <a:lnTo>
                  <a:pt x="75184" y="43941"/>
                </a:lnTo>
                <a:lnTo>
                  <a:pt x="74992" y="37557"/>
                </a:lnTo>
                <a:lnTo>
                  <a:pt x="38608" y="31368"/>
                </a:lnTo>
                <a:close/>
              </a:path>
              <a:path w="1915795" h="363854">
                <a:moveTo>
                  <a:pt x="74807" y="31368"/>
                </a:moveTo>
                <a:lnTo>
                  <a:pt x="38608" y="31368"/>
                </a:lnTo>
                <a:lnTo>
                  <a:pt x="74992" y="37557"/>
                </a:lnTo>
                <a:lnTo>
                  <a:pt x="74807" y="31368"/>
                </a:lnTo>
                <a:close/>
              </a:path>
            </a:pathLst>
          </a:custGeom>
          <a:solidFill>
            <a:srgbClr val="9BA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58029" y="6367576"/>
            <a:ext cx="1750060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53440" algn="r">
              <a:lnSpc>
                <a:spcPct val="100000"/>
              </a:lnSpc>
            </a:pPr>
            <a:r>
              <a:rPr sz="900" spc="55" dirty="0">
                <a:solidFill>
                  <a:srgbClr val="D11F2E"/>
                </a:solidFill>
                <a:latin typeface="Verdana"/>
                <a:cs typeface="Verdana"/>
              </a:rPr>
              <a:t>Me</a:t>
            </a:r>
            <a:r>
              <a:rPr sz="900" spc="-60" dirty="0">
                <a:solidFill>
                  <a:srgbClr val="D11F2E"/>
                </a:solidFill>
                <a:latin typeface="Verdana"/>
                <a:cs typeface="Verdana"/>
              </a:rPr>
              <a:t>ss</a:t>
            </a:r>
            <a:r>
              <a:rPr sz="900" spc="-75" dirty="0">
                <a:solidFill>
                  <a:srgbClr val="D11F2E"/>
                </a:solidFill>
                <a:latin typeface="Verdana"/>
                <a:cs typeface="Verdana"/>
              </a:rPr>
              <a:t>a</a:t>
            </a:r>
            <a:r>
              <a:rPr sz="900" spc="30" dirty="0">
                <a:solidFill>
                  <a:srgbClr val="D11F2E"/>
                </a:solidFill>
                <a:latin typeface="Verdana"/>
                <a:cs typeface="Verdana"/>
              </a:rPr>
              <a:t>g</a:t>
            </a:r>
            <a:r>
              <a:rPr sz="900" spc="4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900" spc="-7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900" spc="-140" dirty="0">
                <a:solidFill>
                  <a:srgbClr val="D11F2E"/>
                </a:solidFill>
                <a:latin typeface="Verdana"/>
                <a:cs typeface="Verdana"/>
              </a:rPr>
              <a:t>B</a:t>
            </a:r>
            <a:r>
              <a:rPr sz="900" spc="-80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900" spc="-20" dirty="0">
                <a:solidFill>
                  <a:srgbClr val="D11F2E"/>
                </a:solidFill>
                <a:latin typeface="Verdana"/>
                <a:cs typeface="Verdana"/>
              </a:rPr>
              <a:t>ok</a:t>
            </a:r>
            <a:r>
              <a:rPr sz="900" spc="4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900" spc="-9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7E7E7E"/>
                </a:solidFill>
                <a:latin typeface="Verdana"/>
                <a:cs typeface="Verdana"/>
              </a:rPr>
              <a:t>P</a:t>
            </a:r>
            <a:r>
              <a:rPr sz="900" spc="-35" dirty="0">
                <a:solidFill>
                  <a:srgbClr val="7E7E7E"/>
                </a:solidFill>
                <a:latin typeface="Verdana"/>
                <a:cs typeface="Verdana"/>
              </a:rPr>
              <a:t>ol</a:t>
            </a:r>
            <a:r>
              <a:rPr sz="900" spc="-20" dirty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900" spc="110" dirty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900" spc="4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900" spc="-55" dirty="0">
                <a:solidFill>
                  <a:srgbClr val="7E7E7E"/>
                </a:solidFill>
                <a:latin typeface="Verdana"/>
                <a:cs typeface="Verdana"/>
              </a:rPr>
              <a:t>m</a:t>
            </a:r>
            <a:r>
              <a:rPr sz="900" spc="6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900" spc="-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7E7E7E"/>
                </a:solidFill>
                <a:latin typeface="Verdana"/>
                <a:cs typeface="Verdana"/>
              </a:rPr>
              <a:t>d</a:t>
            </a:r>
            <a:r>
              <a:rPr sz="900" dirty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900" spc="-114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900" spc="4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900" spc="110" dirty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900" spc="-60" dirty="0">
                <a:solidFill>
                  <a:srgbClr val="7E7E7E"/>
                </a:solidFill>
                <a:latin typeface="Verdana"/>
                <a:cs typeface="Verdana"/>
              </a:rPr>
              <a:t>ti</a:t>
            </a:r>
            <a:r>
              <a:rPr sz="900" spc="-25" dirty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900" spc="40" dirty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900" spc="-1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6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900" spc="-75" dirty="0">
                <a:solidFill>
                  <a:srgbClr val="7E7E7E"/>
                </a:solidFill>
                <a:latin typeface="Verdana"/>
                <a:cs typeface="Verdana"/>
              </a:rPr>
              <a:t>l</a:t>
            </a:r>
            <a:r>
              <a:rPr sz="900" spc="-70" dirty="0">
                <a:solidFill>
                  <a:srgbClr val="7E7E7E"/>
                </a:solidFill>
                <a:latin typeface="Verdana"/>
                <a:cs typeface="Verdana"/>
              </a:rPr>
              <a:t>l</a:t>
            </a:r>
            <a:r>
              <a:rPr sz="900" spc="-8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-6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900" spc="-114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900" spc="6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900" spc="-35" dirty="0">
                <a:solidFill>
                  <a:srgbClr val="7E7E7E"/>
                </a:solidFill>
                <a:latin typeface="Verdana"/>
                <a:cs typeface="Verdana"/>
              </a:rPr>
              <a:t>ff</a:t>
            </a:r>
            <a:r>
              <a:rPr sz="900" spc="-60" dirty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900" spc="110" dirty="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sz="900" spc="7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6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900" spc="110" dirty="0">
                <a:solidFill>
                  <a:srgbClr val="7E7E7E"/>
                </a:solidFill>
                <a:latin typeface="Verdana"/>
                <a:cs typeface="Verdana"/>
              </a:rPr>
              <a:t>cc</a:t>
            </a:r>
            <a:r>
              <a:rPr sz="900" spc="-40" dirty="0">
                <a:solidFill>
                  <a:srgbClr val="7E7E7E"/>
                </a:solidFill>
                <a:latin typeface="Verdana"/>
                <a:cs typeface="Verdana"/>
              </a:rPr>
              <a:t>or</a:t>
            </a:r>
            <a:r>
              <a:rPr sz="900" spc="50" dirty="0">
                <a:solidFill>
                  <a:srgbClr val="7E7E7E"/>
                </a:solidFill>
                <a:latin typeface="Verdana"/>
                <a:cs typeface="Verdana"/>
              </a:rPr>
              <a:t>d</a:t>
            </a:r>
            <a:r>
              <a:rPr sz="900" spc="-60" dirty="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sz="900" spc="-25" dirty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900" spc="40" dirty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900" spc="-9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-6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900" spc="40" dirty="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sz="900" spc="-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-55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900" spc="-25" dirty="0">
                <a:solidFill>
                  <a:srgbClr val="7E7E7E"/>
                </a:solidFill>
                <a:latin typeface="Verdana"/>
                <a:cs typeface="Verdana"/>
              </a:rPr>
              <a:t>h</a:t>
            </a:r>
            <a:r>
              <a:rPr sz="900" spc="45" dirty="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sz="900" spc="-7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-75" dirty="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sz="900" spc="10" dirty="0">
                <a:solidFill>
                  <a:srgbClr val="7E7E7E"/>
                </a:solidFill>
                <a:latin typeface="Verdana"/>
                <a:cs typeface="Verdana"/>
              </a:rPr>
              <a:t>ou</a:t>
            </a:r>
            <a:r>
              <a:rPr sz="900" spc="-60" dirty="0">
                <a:solidFill>
                  <a:srgbClr val="7E7E7E"/>
                </a:solidFill>
                <a:latin typeface="Verdana"/>
                <a:cs typeface="Verdana"/>
              </a:rPr>
              <a:t>ti</a:t>
            </a:r>
            <a:r>
              <a:rPr sz="900" spc="-25" dirty="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sz="900" spc="40" dirty="0">
                <a:solidFill>
                  <a:srgbClr val="7E7E7E"/>
                </a:solidFill>
                <a:latin typeface="Verdana"/>
                <a:cs typeface="Verdana"/>
              </a:rPr>
              <a:t>g</a:t>
            </a:r>
            <a:r>
              <a:rPr sz="900" spc="-11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900" spc="-190" dirty="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sz="900" spc="6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900" spc="5" dirty="0">
                <a:solidFill>
                  <a:srgbClr val="7E7E7E"/>
                </a:solidFill>
                <a:latin typeface="Verdana"/>
                <a:cs typeface="Verdana"/>
              </a:rPr>
              <a:t>ble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15836" y="5108523"/>
            <a:ext cx="771525" cy="1470025"/>
          </a:xfrm>
          <a:custGeom>
            <a:avLst/>
            <a:gdLst/>
            <a:ahLst/>
            <a:cxnLst/>
            <a:rect l="l" t="t" r="r" b="b"/>
            <a:pathLst>
              <a:path w="771525" h="1470025">
                <a:moveTo>
                  <a:pt x="46227" y="1373531"/>
                </a:moveTo>
                <a:lnTo>
                  <a:pt x="0" y="1464056"/>
                </a:lnTo>
                <a:lnTo>
                  <a:pt x="11429" y="1469822"/>
                </a:lnTo>
                <a:lnTo>
                  <a:pt x="57530" y="1379296"/>
                </a:lnTo>
                <a:lnTo>
                  <a:pt x="46227" y="1373531"/>
                </a:lnTo>
                <a:close/>
              </a:path>
              <a:path w="771525" h="1470025">
                <a:moveTo>
                  <a:pt x="109600" y="1249045"/>
                </a:moveTo>
                <a:lnTo>
                  <a:pt x="63500" y="1339584"/>
                </a:lnTo>
                <a:lnTo>
                  <a:pt x="74802" y="1345349"/>
                </a:lnTo>
                <a:lnTo>
                  <a:pt x="120903" y="1254811"/>
                </a:lnTo>
                <a:lnTo>
                  <a:pt x="109600" y="1249045"/>
                </a:lnTo>
                <a:close/>
              </a:path>
              <a:path w="771525" h="1470025">
                <a:moveTo>
                  <a:pt x="172974" y="1124509"/>
                </a:moveTo>
                <a:lnTo>
                  <a:pt x="126873" y="1215098"/>
                </a:lnTo>
                <a:lnTo>
                  <a:pt x="138175" y="1220864"/>
                </a:lnTo>
                <a:lnTo>
                  <a:pt x="184276" y="1130351"/>
                </a:lnTo>
                <a:lnTo>
                  <a:pt x="172974" y="1124509"/>
                </a:lnTo>
                <a:close/>
              </a:path>
              <a:path w="771525" h="1470025">
                <a:moveTo>
                  <a:pt x="236346" y="1000049"/>
                </a:moveTo>
                <a:lnTo>
                  <a:pt x="190245" y="1090600"/>
                </a:lnTo>
                <a:lnTo>
                  <a:pt x="201548" y="1096442"/>
                </a:lnTo>
                <a:lnTo>
                  <a:pt x="247649" y="1005891"/>
                </a:lnTo>
                <a:lnTo>
                  <a:pt x="236346" y="1000049"/>
                </a:lnTo>
                <a:close/>
              </a:path>
              <a:path w="771525" h="1470025">
                <a:moveTo>
                  <a:pt x="299846" y="875589"/>
                </a:moveTo>
                <a:lnTo>
                  <a:pt x="253618" y="966140"/>
                </a:lnTo>
                <a:lnTo>
                  <a:pt x="265048" y="971855"/>
                </a:lnTo>
                <a:lnTo>
                  <a:pt x="311149" y="881304"/>
                </a:lnTo>
                <a:lnTo>
                  <a:pt x="299846" y="875589"/>
                </a:lnTo>
                <a:close/>
              </a:path>
              <a:path w="771525" h="1470025">
                <a:moveTo>
                  <a:pt x="363219" y="751129"/>
                </a:moveTo>
                <a:lnTo>
                  <a:pt x="317118" y="841680"/>
                </a:lnTo>
                <a:lnTo>
                  <a:pt x="328421" y="847395"/>
                </a:lnTo>
                <a:lnTo>
                  <a:pt x="374522" y="756844"/>
                </a:lnTo>
                <a:lnTo>
                  <a:pt x="363219" y="751129"/>
                </a:lnTo>
                <a:close/>
              </a:path>
              <a:path w="771525" h="1470025">
                <a:moveTo>
                  <a:pt x="426592" y="626669"/>
                </a:moveTo>
                <a:lnTo>
                  <a:pt x="380491" y="717220"/>
                </a:lnTo>
                <a:lnTo>
                  <a:pt x="391794" y="722935"/>
                </a:lnTo>
                <a:lnTo>
                  <a:pt x="437895" y="632384"/>
                </a:lnTo>
                <a:lnTo>
                  <a:pt x="426592" y="626669"/>
                </a:lnTo>
                <a:close/>
              </a:path>
              <a:path w="771525" h="1470025">
                <a:moveTo>
                  <a:pt x="489965" y="502209"/>
                </a:moveTo>
                <a:lnTo>
                  <a:pt x="443864" y="592633"/>
                </a:lnTo>
                <a:lnTo>
                  <a:pt x="455167" y="598475"/>
                </a:lnTo>
                <a:lnTo>
                  <a:pt x="501268" y="507924"/>
                </a:lnTo>
                <a:lnTo>
                  <a:pt x="489965" y="502209"/>
                </a:lnTo>
                <a:close/>
              </a:path>
              <a:path w="771525" h="1470025">
                <a:moveTo>
                  <a:pt x="553465" y="377622"/>
                </a:moveTo>
                <a:lnTo>
                  <a:pt x="507238" y="468173"/>
                </a:lnTo>
                <a:lnTo>
                  <a:pt x="518667" y="474015"/>
                </a:lnTo>
                <a:lnTo>
                  <a:pt x="564768" y="383464"/>
                </a:lnTo>
                <a:lnTo>
                  <a:pt x="553465" y="377622"/>
                </a:lnTo>
                <a:close/>
              </a:path>
              <a:path w="771525" h="1470025">
                <a:moveTo>
                  <a:pt x="616838" y="253162"/>
                </a:moveTo>
                <a:lnTo>
                  <a:pt x="570738" y="343713"/>
                </a:lnTo>
                <a:lnTo>
                  <a:pt x="582040" y="349428"/>
                </a:lnTo>
                <a:lnTo>
                  <a:pt x="628141" y="259004"/>
                </a:lnTo>
                <a:lnTo>
                  <a:pt x="616838" y="253162"/>
                </a:lnTo>
                <a:close/>
              </a:path>
              <a:path w="771525" h="1470025">
                <a:moveTo>
                  <a:pt x="680212" y="128702"/>
                </a:moveTo>
                <a:lnTo>
                  <a:pt x="634111" y="219253"/>
                </a:lnTo>
                <a:lnTo>
                  <a:pt x="645413" y="224968"/>
                </a:lnTo>
                <a:lnTo>
                  <a:pt x="691514" y="134417"/>
                </a:lnTo>
                <a:lnTo>
                  <a:pt x="680212" y="128702"/>
                </a:lnTo>
                <a:close/>
              </a:path>
              <a:path w="771525" h="1470025">
                <a:moveTo>
                  <a:pt x="711163" y="67892"/>
                </a:moveTo>
                <a:lnTo>
                  <a:pt x="697484" y="94793"/>
                </a:lnTo>
                <a:lnTo>
                  <a:pt x="708787" y="100508"/>
                </a:lnTo>
                <a:lnTo>
                  <a:pt x="722457" y="73682"/>
                </a:lnTo>
                <a:lnTo>
                  <a:pt x="716280" y="71933"/>
                </a:lnTo>
                <a:lnTo>
                  <a:pt x="711163" y="67892"/>
                </a:lnTo>
                <a:close/>
              </a:path>
              <a:path w="771525" h="1470025">
                <a:moveTo>
                  <a:pt x="770835" y="35103"/>
                </a:moveTo>
                <a:lnTo>
                  <a:pt x="727837" y="35103"/>
                </a:lnTo>
                <a:lnTo>
                  <a:pt x="739139" y="40945"/>
                </a:lnTo>
                <a:lnTo>
                  <a:pt x="722457" y="73682"/>
                </a:lnTo>
                <a:lnTo>
                  <a:pt x="730813" y="76049"/>
                </a:lnTo>
                <a:lnTo>
                  <a:pt x="745299" y="74283"/>
                </a:lnTo>
                <a:lnTo>
                  <a:pt x="758070" y="67182"/>
                </a:lnTo>
                <a:lnTo>
                  <a:pt x="767461" y="55296"/>
                </a:lnTo>
                <a:lnTo>
                  <a:pt x="771523" y="40763"/>
                </a:lnTo>
                <a:lnTo>
                  <a:pt x="770835" y="35103"/>
                </a:lnTo>
                <a:close/>
              </a:path>
              <a:path w="771525" h="1470025">
                <a:moveTo>
                  <a:pt x="727837" y="35103"/>
                </a:moveTo>
                <a:lnTo>
                  <a:pt x="711163" y="67892"/>
                </a:lnTo>
                <a:lnTo>
                  <a:pt x="716280" y="71933"/>
                </a:lnTo>
                <a:lnTo>
                  <a:pt x="722457" y="73682"/>
                </a:lnTo>
                <a:lnTo>
                  <a:pt x="739139" y="40945"/>
                </a:lnTo>
                <a:lnTo>
                  <a:pt x="727837" y="35103"/>
                </a:lnTo>
                <a:close/>
              </a:path>
              <a:path w="771525" h="1470025">
                <a:moveTo>
                  <a:pt x="736234" y="0"/>
                </a:moveTo>
                <a:lnTo>
                  <a:pt x="721740" y="1766"/>
                </a:lnTo>
                <a:lnTo>
                  <a:pt x="708961" y="8866"/>
                </a:lnTo>
                <a:lnTo>
                  <a:pt x="699515" y="20752"/>
                </a:lnTo>
                <a:lnTo>
                  <a:pt x="695473" y="35286"/>
                </a:lnTo>
                <a:lnTo>
                  <a:pt x="697277" y="49772"/>
                </a:lnTo>
                <a:lnTo>
                  <a:pt x="704391" y="62543"/>
                </a:lnTo>
                <a:lnTo>
                  <a:pt x="711163" y="67892"/>
                </a:lnTo>
                <a:lnTo>
                  <a:pt x="727837" y="35103"/>
                </a:lnTo>
                <a:lnTo>
                  <a:pt x="770835" y="35103"/>
                </a:lnTo>
                <a:lnTo>
                  <a:pt x="769762" y="26277"/>
                </a:lnTo>
                <a:lnTo>
                  <a:pt x="762692" y="13505"/>
                </a:lnTo>
                <a:lnTo>
                  <a:pt x="750823" y="4115"/>
                </a:lnTo>
                <a:lnTo>
                  <a:pt x="736234" y="0"/>
                </a:lnTo>
                <a:close/>
              </a:path>
            </a:pathLst>
          </a:custGeom>
          <a:solidFill>
            <a:srgbClr val="9BAC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10884" y="6382511"/>
            <a:ext cx="0" cy="396875"/>
          </a:xfrm>
          <a:custGeom>
            <a:avLst/>
            <a:gdLst/>
            <a:ahLst/>
            <a:cxnLst/>
            <a:rect l="l" t="t" r="r" b="b"/>
            <a:pathLst>
              <a:path h="396875">
                <a:moveTo>
                  <a:pt x="0" y="0"/>
                </a:moveTo>
                <a:lnTo>
                  <a:pt x="0" y="396671"/>
                </a:lnTo>
              </a:path>
            </a:pathLst>
          </a:custGeom>
          <a:ln w="9144">
            <a:solidFill>
              <a:srgbClr val="9BAC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95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85570" algn="l"/>
                <a:tab pos="4010025" algn="l"/>
                <a:tab pos="5475605" algn="l"/>
                <a:tab pos="6870700" algn="l"/>
              </a:tabLst>
            </a:pPr>
            <a:r>
              <a:rPr sz="4000" spc="455" dirty="0"/>
              <a:t>XML	</a:t>
            </a:r>
            <a:r>
              <a:rPr sz="4000" spc="235" dirty="0"/>
              <a:t>Messages	</a:t>
            </a:r>
            <a:r>
              <a:rPr sz="4000" spc="195" dirty="0"/>
              <a:t>Need	</a:t>
            </a:r>
            <a:r>
              <a:rPr sz="4000" spc="254" dirty="0"/>
              <a:t>Data	</a:t>
            </a:r>
            <a:r>
              <a:rPr sz="4000" spc="215" dirty="0"/>
              <a:t>Models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689860" y="5305044"/>
            <a:ext cx="5400040" cy="614680"/>
          </a:xfrm>
          <a:custGeom>
            <a:avLst/>
            <a:gdLst/>
            <a:ahLst/>
            <a:cxnLst/>
            <a:rect l="l" t="t" r="r" b="b"/>
            <a:pathLst>
              <a:path w="5400040" h="614679">
                <a:moveTo>
                  <a:pt x="0" y="121158"/>
                </a:moveTo>
                <a:lnTo>
                  <a:pt x="5092445" y="121158"/>
                </a:lnTo>
                <a:lnTo>
                  <a:pt x="5092445" y="0"/>
                </a:lnTo>
                <a:lnTo>
                  <a:pt x="5399532" y="307086"/>
                </a:lnTo>
                <a:lnTo>
                  <a:pt x="5092445" y="614172"/>
                </a:lnTo>
                <a:lnTo>
                  <a:pt x="5092445" y="493014"/>
                </a:lnTo>
                <a:lnTo>
                  <a:pt x="0" y="493014"/>
                </a:lnTo>
                <a:lnTo>
                  <a:pt x="0" y="121158"/>
                </a:lnTo>
                <a:close/>
              </a:path>
            </a:pathLst>
          </a:custGeom>
          <a:ln w="9143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00908" y="5523610"/>
            <a:ext cx="177355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14" dirty="0">
                <a:latin typeface="Verdana"/>
                <a:cs typeface="Verdana"/>
              </a:rPr>
              <a:t>E</a:t>
            </a:r>
            <a:r>
              <a:rPr sz="1200" spc="-135" dirty="0">
                <a:latin typeface="Verdana"/>
                <a:cs typeface="Verdana"/>
              </a:rPr>
              <a:t>N</a:t>
            </a:r>
            <a:r>
              <a:rPr sz="1200" spc="-120" dirty="0">
                <a:latin typeface="Verdana"/>
                <a:cs typeface="Verdana"/>
              </a:rPr>
              <a:t>T</a:t>
            </a:r>
            <a:r>
              <a:rPr sz="1200" spc="-114" dirty="0">
                <a:latin typeface="Verdana"/>
                <a:cs typeface="Verdana"/>
              </a:rPr>
              <a:t>E</a:t>
            </a:r>
            <a:r>
              <a:rPr sz="1200" spc="-110" dirty="0">
                <a:latin typeface="Verdana"/>
                <a:cs typeface="Verdana"/>
              </a:rPr>
              <a:t>R</a:t>
            </a:r>
            <a:r>
              <a:rPr sz="1200" spc="-135" dirty="0">
                <a:latin typeface="Verdana"/>
                <a:cs typeface="Verdana"/>
              </a:rPr>
              <a:t>PR</a:t>
            </a:r>
            <a:r>
              <a:rPr sz="1200" spc="-75" dirty="0">
                <a:latin typeface="Verdana"/>
                <a:cs typeface="Verdana"/>
              </a:rPr>
              <a:t>I</a:t>
            </a:r>
            <a:r>
              <a:rPr sz="1200" spc="-170" dirty="0">
                <a:latin typeface="Verdana"/>
                <a:cs typeface="Verdana"/>
              </a:rPr>
              <a:t>SE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80" dirty="0">
                <a:latin typeface="Verdana"/>
                <a:cs typeface="Verdana"/>
              </a:rPr>
              <a:t>S</a:t>
            </a:r>
            <a:r>
              <a:rPr sz="1200" spc="-160" dirty="0">
                <a:latin typeface="Verdana"/>
                <a:cs typeface="Verdana"/>
              </a:rPr>
              <a:t>E</a:t>
            </a:r>
            <a:r>
              <a:rPr sz="1200" spc="-110" dirty="0">
                <a:latin typeface="Verdana"/>
                <a:cs typeface="Verdana"/>
              </a:rPr>
              <a:t>R</a:t>
            </a:r>
            <a:r>
              <a:rPr sz="1200" spc="5" dirty="0">
                <a:latin typeface="Verdana"/>
                <a:cs typeface="Verdana"/>
              </a:rPr>
              <a:t>V</a:t>
            </a:r>
            <a:r>
              <a:rPr sz="1200" spc="-210" dirty="0">
                <a:latin typeface="Verdana"/>
                <a:cs typeface="Verdana"/>
              </a:rPr>
              <a:t>I</a:t>
            </a:r>
            <a:r>
              <a:rPr sz="1200" spc="130" dirty="0">
                <a:latin typeface="Verdana"/>
                <a:cs typeface="Verdana"/>
              </a:rPr>
              <a:t>C</a:t>
            </a:r>
            <a:r>
              <a:rPr sz="1200" spc="-114" dirty="0">
                <a:latin typeface="Verdana"/>
                <a:cs typeface="Verdana"/>
              </a:rPr>
              <a:t>E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40" dirty="0">
                <a:latin typeface="Verdana"/>
                <a:cs typeface="Verdana"/>
              </a:rPr>
              <a:t>B</a:t>
            </a:r>
            <a:r>
              <a:rPr sz="1200" spc="-105" dirty="0">
                <a:latin typeface="Verdana"/>
                <a:cs typeface="Verdana"/>
              </a:rPr>
              <a:t>U</a:t>
            </a:r>
            <a:r>
              <a:rPr sz="1200" spc="-225" dirty="0"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0100" y="4991100"/>
            <a:ext cx="1853564" cy="1130935"/>
          </a:xfrm>
          <a:custGeom>
            <a:avLst/>
            <a:gdLst/>
            <a:ahLst/>
            <a:cxnLst/>
            <a:rect l="l" t="t" r="r" b="b"/>
            <a:pathLst>
              <a:path w="1853564" h="1130935">
                <a:moveTo>
                  <a:pt x="0" y="1130808"/>
                </a:moveTo>
                <a:lnTo>
                  <a:pt x="1853183" y="1130808"/>
                </a:lnTo>
                <a:lnTo>
                  <a:pt x="1853183" y="0"/>
                </a:lnTo>
                <a:lnTo>
                  <a:pt x="0" y="0"/>
                </a:lnTo>
                <a:lnTo>
                  <a:pt x="0" y="1130808"/>
                </a:lnTo>
                <a:close/>
              </a:path>
            </a:pathLst>
          </a:custGeom>
          <a:solidFill>
            <a:srgbClr val="0025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8383" y="5334508"/>
            <a:ext cx="422275" cy="393065"/>
          </a:xfrm>
          <a:custGeom>
            <a:avLst/>
            <a:gdLst/>
            <a:ahLst/>
            <a:cxnLst/>
            <a:rect l="l" t="t" r="r" b="b"/>
            <a:pathLst>
              <a:path w="422275" h="393064">
                <a:moveTo>
                  <a:pt x="0" y="0"/>
                </a:moveTo>
                <a:lnTo>
                  <a:pt x="0" y="308355"/>
                </a:lnTo>
                <a:lnTo>
                  <a:pt x="10759" y="335023"/>
                </a:lnTo>
                <a:lnTo>
                  <a:pt x="40721" y="358174"/>
                </a:lnTo>
                <a:lnTo>
                  <a:pt x="86410" y="376423"/>
                </a:lnTo>
                <a:lnTo>
                  <a:pt x="144353" y="388388"/>
                </a:lnTo>
                <a:lnTo>
                  <a:pt x="211073" y="392683"/>
                </a:lnTo>
                <a:lnTo>
                  <a:pt x="277794" y="388388"/>
                </a:lnTo>
                <a:lnTo>
                  <a:pt x="335737" y="376423"/>
                </a:lnTo>
                <a:lnTo>
                  <a:pt x="381426" y="358174"/>
                </a:lnTo>
                <a:lnTo>
                  <a:pt x="411388" y="335023"/>
                </a:lnTo>
                <a:lnTo>
                  <a:pt x="422147" y="308355"/>
                </a:lnTo>
                <a:lnTo>
                  <a:pt x="422147" y="84454"/>
                </a:lnTo>
                <a:lnTo>
                  <a:pt x="211073" y="84454"/>
                </a:lnTo>
                <a:lnTo>
                  <a:pt x="144353" y="80146"/>
                </a:lnTo>
                <a:lnTo>
                  <a:pt x="86410" y="68150"/>
                </a:lnTo>
                <a:lnTo>
                  <a:pt x="40721" y="49863"/>
                </a:lnTo>
                <a:lnTo>
                  <a:pt x="10759" y="26681"/>
                </a:lnTo>
                <a:lnTo>
                  <a:pt x="0" y="0"/>
                </a:lnTo>
                <a:close/>
              </a:path>
              <a:path w="422275" h="393064">
                <a:moveTo>
                  <a:pt x="422147" y="0"/>
                </a:moveTo>
                <a:lnTo>
                  <a:pt x="381426" y="49863"/>
                </a:lnTo>
                <a:lnTo>
                  <a:pt x="335737" y="68150"/>
                </a:lnTo>
                <a:lnTo>
                  <a:pt x="277794" y="80146"/>
                </a:lnTo>
                <a:lnTo>
                  <a:pt x="211073" y="84454"/>
                </a:lnTo>
                <a:lnTo>
                  <a:pt x="422147" y="84454"/>
                </a:lnTo>
                <a:lnTo>
                  <a:pt x="422147" y="0"/>
                </a:lnTo>
                <a:close/>
              </a:path>
            </a:pathLst>
          </a:custGeom>
          <a:solidFill>
            <a:srgbClr val="3BC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8383" y="5250179"/>
            <a:ext cx="422275" cy="168910"/>
          </a:xfrm>
          <a:custGeom>
            <a:avLst/>
            <a:gdLst/>
            <a:ahLst/>
            <a:cxnLst/>
            <a:rect l="l" t="t" r="r" b="b"/>
            <a:pathLst>
              <a:path w="422275" h="168910">
                <a:moveTo>
                  <a:pt x="211073" y="0"/>
                </a:moveTo>
                <a:lnTo>
                  <a:pt x="144353" y="4295"/>
                </a:lnTo>
                <a:lnTo>
                  <a:pt x="86410" y="16260"/>
                </a:lnTo>
                <a:lnTo>
                  <a:pt x="40721" y="34509"/>
                </a:lnTo>
                <a:lnTo>
                  <a:pt x="0" y="84327"/>
                </a:lnTo>
                <a:lnTo>
                  <a:pt x="10759" y="111009"/>
                </a:lnTo>
                <a:lnTo>
                  <a:pt x="40721" y="134191"/>
                </a:lnTo>
                <a:lnTo>
                  <a:pt x="86410" y="152478"/>
                </a:lnTo>
                <a:lnTo>
                  <a:pt x="144353" y="164474"/>
                </a:lnTo>
                <a:lnTo>
                  <a:pt x="211073" y="168782"/>
                </a:lnTo>
                <a:lnTo>
                  <a:pt x="277794" y="164474"/>
                </a:lnTo>
                <a:lnTo>
                  <a:pt x="335737" y="152478"/>
                </a:lnTo>
                <a:lnTo>
                  <a:pt x="381426" y="134191"/>
                </a:lnTo>
                <a:lnTo>
                  <a:pt x="411388" y="111009"/>
                </a:lnTo>
                <a:lnTo>
                  <a:pt x="422147" y="84327"/>
                </a:lnTo>
                <a:lnTo>
                  <a:pt x="411388" y="57660"/>
                </a:lnTo>
                <a:lnTo>
                  <a:pt x="381426" y="34509"/>
                </a:lnTo>
                <a:lnTo>
                  <a:pt x="335737" y="16260"/>
                </a:lnTo>
                <a:lnTo>
                  <a:pt x="277794" y="4295"/>
                </a:lnTo>
                <a:lnTo>
                  <a:pt x="211073" y="0"/>
                </a:lnTo>
                <a:close/>
              </a:path>
            </a:pathLst>
          </a:custGeom>
          <a:solidFill>
            <a:srgbClr val="89DA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17752" y="5527802"/>
            <a:ext cx="93980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00"/>
              </a:lnSpc>
            </a:pP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DB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spc="-3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  <a:p>
            <a:pPr marL="25400">
              <a:lnSpc>
                <a:spcPts val="1860"/>
              </a:lnSpc>
            </a:pPr>
            <a:r>
              <a:rPr sz="1600" b="1" spc="-2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b="1" spc="-21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600" b="1" spc="-250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b="1" spc="-1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47304" y="4991100"/>
            <a:ext cx="1851660" cy="1130935"/>
          </a:xfrm>
          <a:custGeom>
            <a:avLst/>
            <a:gdLst/>
            <a:ahLst/>
            <a:cxnLst/>
            <a:rect l="l" t="t" r="r" b="b"/>
            <a:pathLst>
              <a:path w="1851659" h="1130935">
                <a:moveTo>
                  <a:pt x="0" y="1130808"/>
                </a:moveTo>
                <a:lnTo>
                  <a:pt x="1851659" y="1130808"/>
                </a:lnTo>
                <a:lnTo>
                  <a:pt x="1851659" y="0"/>
                </a:lnTo>
                <a:lnTo>
                  <a:pt x="0" y="0"/>
                </a:lnTo>
                <a:lnTo>
                  <a:pt x="0" y="1130808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62059" y="5334508"/>
            <a:ext cx="422275" cy="393065"/>
          </a:xfrm>
          <a:custGeom>
            <a:avLst/>
            <a:gdLst/>
            <a:ahLst/>
            <a:cxnLst/>
            <a:rect l="l" t="t" r="r" b="b"/>
            <a:pathLst>
              <a:path w="422275" h="393064">
                <a:moveTo>
                  <a:pt x="0" y="0"/>
                </a:moveTo>
                <a:lnTo>
                  <a:pt x="0" y="308355"/>
                </a:lnTo>
                <a:lnTo>
                  <a:pt x="10759" y="335023"/>
                </a:lnTo>
                <a:lnTo>
                  <a:pt x="40721" y="358174"/>
                </a:lnTo>
                <a:lnTo>
                  <a:pt x="86410" y="376423"/>
                </a:lnTo>
                <a:lnTo>
                  <a:pt x="144353" y="388388"/>
                </a:lnTo>
                <a:lnTo>
                  <a:pt x="211074" y="392683"/>
                </a:lnTo>
                <a:lnTo>
                  <a:pt x="277794" y="388388"/>
                </a:lnTo>
                <a:lnTo>
                  <a:pt x="335737" y="376423"/>
                </a:lnTo>
                <a:lnTo>
                  <a:pt x="381426" y="358174"/>
                </a:lnTo>
                <a:lnTo>
                  <a:pt x="411388" y="335023"/>
                </a:lnTo>
                <a:lnTo>
                  <a:pt x="422148" y="308355"/>
                </a:lnTo>
                <a:lnTo>
                  <a:pt x="422148" y="84454"/>
                </a:lnTo>
                <a:lnTo>
                  <a:pt x="211074" y="84454"/>
                </a:lnTo>
                <a:lnTo>
                  <a:pt x="144353" y="80146"/>
                </a:lnTo>
                <a:lnTo>
                  <a:pt x="86410" y="68150"/>
                </a:lnTo>
                <a:lnTo>
                  <a:pt x="40721" y="49863"/>
                </a:lnTo>
                <a:lnTo>
                  <a:pt x="10759" y="26681"/>
                </a:lnTo>
                <a:lnTo>
                  <a:pt x="0" y="0"/>
                </a:lnTo>
                <a:close/>
              </a:path>
              <a:path w="422275" h="393064">
                <a:moveTo>
                  <a:pt x="422148" y="0"/>
                </a:moveTo>
                <a:lnTo>
                  <a:pt x="381426" y="49863"/>
                </a:lnTo>
                <a:lnTo>
                  <a:pt x="335737" y="68150"/>
                </a:lnTo>
                <a:lnTo>
                  <a:pt x="277794" y="80146"/>
                </a:lnTo>
                <a:lnTo>
                  <a:pt x="211074" y="84454"/>
                </a:lnTo>
                <a:lnTo>
                  <a:pt x="422148" y="84454"/>
                </a:lnTo>
                <a:lnTo>
                  <a:pt x="4221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62059" y="5250179"/>
            <a:ext cx="422275" cy="168910"/>
          </a:xfrm>
          <a:custGeom>
            <a:avLst/>
            <a:gdLst/>
            <a:ahLst/>
            <a:cxnLst/>
            <a:rect l="l" t="t" r="r" b="b"/>
            <a:pathLst>
              <a:path w="422275" h="168910">
                <a:moveTo>
                  <a:pt x="211074" y="0"/>
                </a:moveTo>
                <a:lnTo>
                  <a:pt x="144353" y="4295"/>
                </a:lnTo>
                <a:lnTo>
                  <a:pt x="86410" y="16260"/>
                </a:lnTo>
                <a:lnTo>
                  <a:pt x="40721" y="34509"/>
                </a:lnTo>
                <a:lnTo>
                  <a:pt x="0" y="84327"/>
                </a:lnTo>
                <a:lnTo>
                  <a:pt x="10759" y="111009"/>
                </a:lnTo>
                <a:lnTo>
                  <a:pt x="40721" y="134191"/>
                </a:lnTo>
                <a:lnTo>
                  <a:pt x="86410" y="152478"/>
                </a:lnTo>
                <a:lnTo>
                  <a:pt x="144353" y="164474"/>
                </a:lnTo>
                <a:lnTo>
                  <a:pt x="211074" y="168782"/>
                </a:lnTo>
                <a:lnTo>
                  <a:pt x="277794" y="164474"/>
                </a:lnTo>
                <a:lnTo>
                  <a:pt x="335737" y="152478"/>
                </a:lnTo>
                <a:lnTo>
                  <a:pt x="381426" y="134191"/>
                </a:lnTo>
                <a:lnTo>
                  <a:pt x="411388" y="111009"/>
                </a:lnTo>
                <a:lnTo>
                  <a:pt x="422148" y="84327"/>
                </a:lnTo>
                <a:lnTo>
                  <a:pt x="411388" y="57660"/>
                </a:lnTo>
                <a:lnTo>
                  <a:pt x="381426" y="34509"/>
                </a:lnTo>
                <a:lnTo>
                  <a:pt x="335737" y="16260"/>
                </a:lnTo>
                <a:lnTo>
                  <a:pt x="277794" y="4295"/>
                </a:lnTo>
                <a:lnTo>
                  <a:pt x="211074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00693" y="5527802"/>
            <a:ext cx="897255" cy="542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DB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spc="-3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200" dirty="0">
                <a:solidFill>
                  <a:srgbClr val="00253D"/>
                </a:solidFill>
                <a:latin typeface="Verdana"/>
                <a:cs typeface="Verdana"/>
              </a:rPr>
              <a:t>Sy</a:t>
            </a:r>
            <a:r>
              <a:rPr sz="1600" spc="-180" dirty="0">
                <a:solidFill>
                  <a:srgbClr val="00253D"/>
                </a:solidFill>
                <a:latin typeface="Verdana"/>
                <a:cs typeface="Verdana"/>
              </a:rPr>
              <a:t>s</a:t>
            </a:r>
            <a:r>
              <a:rPr sz="1600" spc="-145" dirty="0">
                <a:solidFill>
                  <a:srgbClr val="00253D"/>
                </a:solidFill>
                <a:latin typeface="Verdana"/>
                <a:cs typeface="Verdana"/>
              </a:rPr>
              <a:t>t</a:t>
            </a:r>
            <a:r>
              <a:rPr sz="1600" spc="75" dirty="0">
                <a:solidFill>
                  <a:srgbClr val="00253D"/>
                </a:solidFill>
                <a:latin typeface="Verdana"/>
                <a:cs typeface="Verdana"/>
              </a:rPr>
              <a:t>e</a:t>
            </a:r>
            <a:r>
              <a:rPr sz="1600" spc="-60" dirty="0">
                <a:solidFill>
                  <a:srgbClr val="00253D"/>
                </a:solidFill>
                <a:latin typeface="Verdana"/>
                <a:cs typeface="Verdana"/>
              </a:rPr>
              <a:t>m</a:t>
            </a:r>
            <a:r>
              <a:rPr sz="1600" spc="-110" dirty="0">
                <a:solidFill>
                  <a:srgbClr val="00253D"/>
                </a:solidFill>
                <a:latin typeface="Verdana"/>
                <a:cs typeface="Verdana"/>
              </a:rPr>
              <a:t> </a:t>
            </a:r>
            <a:r>
              <a:rPr sz="1600" spc="-185" dirty="0">
                <a:solidFill>
                  <a:srgbClr val="00253D"/>
                </a:solidFill>
                <a:latin typeface="Verdana"/>
                <a:cs typeface="Verdana"/>
              </a:rPr>
              <a:t>B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20184" y="5224272"/>
            <a:ext cx="1330452" cy="760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15611" y="5219700"/>
            <a:ext cx="1339850" cy="769620"/>
          </a:xfrm>
          <a:custGeom>
            <a:avLst/>
            <a:gdLst/>
            <a:ahLst/>
            <a:cxnLst/>
            <a:rect l="l" t="t" r="r" b="b"/>
            <a:pathLst>
              <a:path w="1339850" h="769620">
                <a:moveTo>
                  <a:pt x="0" y="769619"/>
                </a:moveTo>
                <a:lnTo>
                  <a:pt x="1339596" y="769619"/>
                </a:lnTo>
                <a:lnTo>
                  <a:pt x="1339596" y="0"/>
                </a:lnTo>
                <a:lnTo>
                  <a:pt x="0" y="0"/>
                </a:lnTo>
                <a:lnTo>
                  <a:pt x="0" y="76961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84878" y="6084823"/>
            <a:ext cx="138938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i="1" u="sng" spc="-145" dirty="0">
                <a:latin typeface="Verdana"/>
                <a:cs typeface="Verdana"/>
              </a:rPr>
              <a:t>X</a:t>
            </a:r>
            <a:r>
              <a:rPr sz="1600" b="1" i="1" u="sng" spc="-85" dirty="0">
                <a:latin typeface="Verdana"/>
                <a:cs typeface="Verdana"/>
              </a:rPr>
              <a:t>M</a:t>
            </a:r>
            <a:r>
              <a:rPr sz="1600" b="1" i="1" u="sng" spc="-320" dirty="0">
                <a:latin typeface="Verdana"/>
                <a:cs typeface="Verdana"/>
              </a:rPr>
              <a:t>L</a:t>
            </a:r>
            <a:r>
              <a:rPr sz="1600" b="1" i="1" u="sng" spc="-95" dirty="0">
                <a:latin typeface="Verdana"/>
                <a:cs typeface="Verdana"/>
              </a:rPr>
              <a:t> </a:t>
            </a:r>
            <a:r>
              <a:rPr sz="1600" b="1" i="1" u="sng" spc="-185" dirty="0">
                <a:latin typeface="Verdana"/>
                <a:cs typeface="Verdana"/>
              </a:rPr>
              <a:t>mess</a:t>
            </a:r>
            <a:r>
              <a:rPr sz="1600" b="1" i="1" u="sng" spc="-45" dirty="0">
                <a:latin typeface="Verdana"/>
                <a:cs typeface="Verdana"/>
              </a:rPr>
              <a:t>age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60169" y="4543805"/>
            <a:ext cx="969263" cy="955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0169" y="4543805"/>
            <a:ext cx="969644" cy="955675"/>
          </a:xfrm>
          <a:custGeom>
            <a:avLst/>
            <a:gdLst/>
            <a:ahLst/>
            <a:cxnLst/>
            <a:rect l="l" t="t" r="r" b="b"/>
            <a:pathLst>
              <a:path w="969644" h="955675">
                <a:moveTo>
                  <a:pt x="0" y="477773"/>
                </a:moveTo>
                <a:lnTo>
                  <a:pt x="2501" y="428918"/>
                </a:lnTo>
                <a:lnTo>
                  <a:pt x="9843" y="381474"/>
                </a:lnTo>
                <a:lnTo>
                  <a:pt x="21782" y="335684"/>
                </a:lnTo>
                <a:lnTo>
                  <a:pt x="38076" y="291786"/>
                </a:lnTo>
                <a:lnTo>
                  <a:pt x="58480" y="250021"/>
                </a:lnTo>
                <a:lnTo>
                  <a:pt x="82751" y="210629"/>
                </a:lnTo>
                <a:lnTo>
                  <a:pt x="110646" y="173849"/>
                </a:lnTo>
                <a:lnTo>
                  <a:pt x="141922" y="139922"/>
                </a:lnTo>
                <a:lnTo>
                  <a:pt x="176335" y="109087"/>
                </a:lnTo>
                <a:lnTo>
                  <a:pt x="213642" y="81586"/>
                </a:lnTo>
                <a:lnTo>
                  <a:pt x="253600" y="57656"/>
                </a:lnTo>
                <a:lnTo>
                  <a:pt x="295965" y="37540"/>
                </a:lnTo>
                <a:lnTo>
                  <a:pt x="340494" y="21476"/>
                </a:lnTo>
                <a:lnTo>
                  <a:pt x="386944" y="9705"/>
                </a:lnTo>
                <a:lnTo>
                  <a:pt x="435071" y="2466"/>
                </a:lnTo>
                <a:lnTo>
                  <a:pt x="484631" y="0"/>
                </a:lnTo>
                <a:lnTo>
                  <a:pt x="534192" y="2466"/>
                </a:lnTo>
                <a:lnTo>
                  <a:pt x="582319" y="9705"/>
                </a:lnTo>
                <a:lnTo>
                  <a:pt x="628769" y="21476"/>
                </a:lnTo>
                <a:lnTo>
                  <a:pt x="673298" y="37540"/>
                </a:lnTo>
                <a:lnTo>
                  <a:pt x="715663" y="57656"/>
                </a:lnTo>
                <a:lnTo>
                  <a:pt x="755621" y="81586"/>
                </a:lnTo>
                <a:lnTo>
                  <a:pt x="792928" y="109087"/>
                </a:lnTo>
                <a:lnTo>
                  <a:pt x="827341" y="139922"/>
                </a:lnTo>
                <a:lnTo>
                  <a:pt x="858617" y="173849"/>
                </a:lnTo>
                <a:lnTo>
                  <a:pt x="886512" y="210629"/>
                </a:lnTo>
                <a:lnTo>
                  <a:pt x="910783" y="250021"/>
                </a:lnTo>
                <a:lnTo>
                  <a:pt x="931187" y="291786"/>
                </a:lnTo>
                <a:lnTo>
                  <a:pt x="947481" y="335684"/>
                </a:lnTo>
                <a:lnTo>
                  <a:pt x="959420" y="381474"/>
                </a:lnTo>
                <a:lnTo>
                  <a:pt x="966762" y="428918"/>
                </a:lnTo>
                <a:lnTo>
                  <a:pt x="969263" y="477773"/>
                </a:lnTo>
                <a:lnTo>
                  <a:pt x="966762" y="526629"/>
                </a:lnTo>
                <a:lnTo>
                  <a:pt x="959420" y="574073"/>
                </a:lnTo>
                <a:lnTo>
                  <a:pt x="947481" y="619863"/>
                </a:lnTo>
                <a:lnTo>
                  <a:pt x="931187" y="663761"/>
                </a:lnTo>
                <a:lnTo>
                  <a:pt x="910783" y="705526"/>
                </a:lnTo>
                <a:lnTo>
                  <a:pt x="886512" y="744918"/>
                </a:lnTo>
                <a:lnTo>
                  <a:pt x="858617" y="781698"/>
                </a:lnTo>
                <a:lnTo>
                  <a:pt x="827341" y="815625"/>
                </a:lnTo>
                <a:lnTo>
                  <a:pt x="792928" y="846460"/>
                </a:lnTo>
                <a:lnTo>
                  <a:pt x="755621" y="873961"/>
                </a:lnTo>
                <a:lnTo>
                  <a:pt x="715663" y="897891"/>
                </a:lnTo>
                <a:lnTo>
                  <a:pt x="673298" y="918007"/>
                </a:lnTo>
                <a:lnTo>
                  <a:pt x="628769" y="934071"/>
                </a:lnTo>
                <a:lnTo>
                  <a:pt x="582319" y="945842"/>
                </a:lnTo>
                <a:lnTo>
                  <a:pt x="534192" y="953081"/>
                </a:lnTo>
                <a:lnTo>
                  <a:pt x="484631" y="955547"/>
                </a:lnTo>
                <a:lnTo>
                  <a:pt x="435071" y="953081"/>
                </a:lnTo>
                <a:lnTo>
                  <a:pt x="386944" y="945842"/>
                </a:lnTo>
                <a:lnTo>
                  <a:pt x="340494" y="934071"/>
                </a:lnTo>
                <a:lnTo>
                  <a:pt x="295965" y="918007"/>
                </a:lnTo>
                <a:lnTo>
                  <a:pt x="253600" y="897891"/>
                </a:lnTo>
                <a:lnTo>
                  <a:pt x="213642" y="873961"/>
                </a:lnTo>
                <a:lnTo>
                  <a:pt x="176335" y="846460"/>
                </a:lnTo>
                <a:lnTo>
                  <a:pt x="141922" y="815625"/>
                </a:lnTo>
                <a:lnTo>
                  <a:pt x="110646" y="781698"/>
                </a:lnTo>
                <a:lnTo>
                  <a:pt x="82751" y="744918"/>
                </a:lnTo>
                <a:lnTo>
                  <a:pt x="58480" y="705526"/>
                </a:lnTo>
                <a:lnTo>
                  <a:pt x="38076" y="663761"/>
                </a:lnTo>
                <a:lnTo>
                  <a:pt x="21782" y="619863"/>
                </a:lnTo>
                <a:lnTo>
                  <a:pt x="9843" y="574073"/>
                </a:lnTo>
                <a:lnTo>
                  <a:pt x="2501" y="526629"/>
                </a:lnTo>
                <a:lnTo>
                  <a:pt x="0" y="477773"/>
                </a:lnTo>
                <a:close/>
              </a:path>
            </a:pathLst>
          </a:custGeom>
          <a:ln w="28956">
            <a:solidFill>
              <a:srgbClr val="0025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00778" y="4543805"/>
            <a:ext cx="969263" cy="9555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00778" y="4543805"/>
            <a:ext cx="969644" cy="955675"/>
          </a:xfrm>
          <a:custGeom>
            <a:avLst/>
            <a:gdLst/>
            <a:ahLst/>
            <a:cxnLst/>
            <a:rect l="l" t="t" r="r" b="b"/>
            <a:pathLst>
              <a:path w="969645" h="955675">
                <a:moveTo>
                  <a:pt x="0" y="477773"/>
                </a:moveTo>
                <a:lnTo>
                  <a:pt x="2501" y="428918"/>
                </a:lnTo>
                <a:lnTo>
                  <a:pt x="9843" y="381474"/>
                </a:lnTo>
                <a:lnTo>
                  <a:pt x="21782" y="335684"/>
                </a:lnTo>
                <a:lnTo>
                  <a:pt x="38076" y="291786"/>
                </a:lnTo>
                <a:lnTo>
                  <a:pt x="58480" y="250021"/>
                </a:lnTo>
                <a:lnTo>
                  <a:pt x="82751" y="210629"/>
                </a:lnTo>
                <a:lnTo>
                  <a:pt x="110646" y="173849"/>
                </a:lnTo>
                <a:lnTo>
                  <a:pt x="141922" y="139922"/>
                </a:lnTo>
                <a:lnTo>
                  <a:pt x="176335" y="109087"/>
                </a:lnTo>
                <a:lnTo>
                  <a:pt x="213642" y="81586"/>
                </a:lnTo>
                <a:lnTo>
                  <a:pt x="253600" y="57656"/>
                </a:lnTo>
                <a:lnTo>
                  <a:pt x="295965" y="37540"/>
                </a:lnTo>
                <a:lnTo>
                  <a:pt x="340494" y="21476"/>
                </a:lnTo>
                <a:lnTo>
                  <a:pt x="386944" y="9705"/>
                </a:lnTo>
                <a:lnTo>
                  <a:pt x="435071" y="2466"/>
                </a:lnTo>
                <a:lnTo>
                  <a:pt x="484632" y="0"/>
                </a:lnTo>
                <a:lnTo>
                  <a:pt x="534192" y="2466"/>
                </a:lnTo>
                <a:lnTo>
                  <a:pt x="582319" y="9705"/>
                </a:lnTo>
                <a:lnTo>
                  <a:pt x="628769" y="21476"/>
                </a:lnTo>
                <a:lnTo>
                  <a:pt x="673298" y="37540"/>
                </a:lnTo>
                <a:lnTo>
                  <a:pt x="715663" y="57656"/>
                </a:lnTo>
                <a:lnTo>
                  <a:pt x="755621" y="81586"/>
                </a:lnTo>
                <a:lnTo>
                  <a:pt x="792928" y="109087"/>
                </a:lnTo>
                <a:lnTo>
                  <a:pt x="827341" y="139922"/>
                </a:lnTo>
                <a:lnTo>
                  <a:pt x="858617" y="173849"/>
                </a:lnTo>
                <a:lnTo>
                  <a:pt x="886512" y="210629"/>
                </a:lnTo>
                <a:lnTo>
                  <a:pt x="910783" y="250021"/>
                </a:lnTo>
                <a:lnTo>
                  <a:pt x="931187" y="291786"/>
                </a:lnTo>
                <a:lnTo>
                  <a:pt x="947481" y="335684"/>
                </a:lnTo>
                <a:lnTo>
                  <a:pt x="959420" y="381474"/>
                </a:lnTo>
                <a:lnTo>
                  <a:pt x="966762" y="428918"/>
                </a:lnTo>
                <a:lnTo>
                  <a:pt x="969263" y="477773"/>
                </a:lnTo>
                <a:lnTo>
                  <a:pt x="966762" y="526629"/>
                </a:lnTo>
                <a:lnTo>
                  <a:pt x="959420" y="574073"/>
                </a:lnTo>
                <a:lnTo>
                  <a:pt x="947481" y="619863"/>
                </a:lnTo>
                <a:lnTo>
                  <a:pt x="931187" y="663761"/>
                </a:lnTo>
                <a:lnTo>
                  <a:pt x="910783" y="705526"/>
                </a:lnTo>
                <a:lnTo>
                  <a:pt x="886512" y="744918"/>
                </a:lnTo>
                <a:lnTo>
                  <a:pt x="858617" y="781698"/>
                </a:lnTo>
                <a:lnTo>
                  <a:pt x="827341" y="815625"/>
                </a:lnTo>
                <a:lnTo>
                  <a:pt x="792928" y="846460"/>
                </a:lnTo>
                <a:lnTo>
                  <a:pt x="755621" y="873961"/>
                </a:lnTo>
                <a:lnTo>
                  <a:pt x="715663" y="897891"/>
                </a:lnTo>
                <a:lnTo>
                  <a:pt x="673298" y="918007"/>
                </a:lnTo>
                <a:lnTo>
                  <a:pt x="628769" y="934071"/>
                </a:lnTo>
                <a:lnTo>
                  <a:pt x="582319" y="945842"/>
                </a:lnTo>
                <a:lnTo>
                  <a:pt x="534192" y="953081"/>
                </a:lnTo>
                <a:lnTo>
                  <a:pt x="484632" y="955547"/>
                </a:lnTo>
                <a:lnTo>
                  <a:pt x="435071" y="953081"/>
                </a:lnTo>
                <a:lnTo>
                  <a:pt x="386944" y="945842"/>
                </a:lnTo>
                <a:lnTo>
                  <a:pt x="340494" y="934071"/>
                </a:lnTo>
                <a:lnTo>
                  <a:pt x="295965" y="918007"/>
                </a:lnTo>
                <a:lnTo>
                  <a:pt x="253600" y="897891"/>
                </a:lnTo>
                <a:lnTo>
                  <a:pt x="213642" y="873961"/>
                </a:lnTo>
                <a:lnTo>
                  <a:pt x="176335" y="846460"/>
                </a:lnTo>
                <a:lnTo>
                  <a:pt x="141922" y="815625"/>
                </a:lnTo>
                <a:lnTo>
                  <a:pt x="110646" y="781698"/>
                </a:lnTo>
                <a:lnTo>
                  <a:pt x="82751" y="744918"/>
                </a:lnTo>
                <a:lnTo>
                  <a:pt x="58480" y="705526"/>
                </a:lnTo>
                <a:lnTo>
                  <a:pt x="38076" y="663761"/>
                </a:lnTo>
                <a:lnTo>
                  <a:pt x="21782" y="619863"/>
                </a:lnTo>
                <a:lnTo>
                  <a:pt x="9843" y="574073"/>
                </a:lnTo>
                <a:lnTo>
                  <a:pt x="2501" y="526629"/>
                </a:lnTo>
                <a:lnTo>
                  <a:pt x="0" y="477773"/>
                </a:lnTo>
                <a:close/>
              </a:path>
            </a:pathLst>
          </a:custGeom>
          <a:ln w="28956">
            <a:solidFill>
              <a:srgbClr val="3BC1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78418" y="4543805"/>
            <a:ext cx="969263" cy="9555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78418" y="4543805"/>
            <a:ext cx="969644" cy="955675"/>
          </a:xfrm>
          <a:custGeom>
            <a:avLst/>
            <a:gdLst/>
            <a:ahLst/>
            <a:cxnLst/>
            <a:rect l="l" t="t" r="r" b="b"/>
            <a:pathLst>
              <a:path w="969645" h="955675">
                <a:moveTo>
                  <a:pt x="0" y="477773"/>
                </a:moveTo>
                <a:lnTo>
                  <a:pt x="2501" y="428918"/>
                </a:lnTo>
                <a:lnTo>
                  <a:pt x="9843" y="381474"/>
                </a:lnTo>
                <a:lnTo>
                  <a:pt x="21782" y="335684"/>
                </a:lnTo>
                <a:lnTo>
                  <a:pt x="38076" y="291786"/>
                </a:lnTo>
                <a:lnTo>
                  <a:pt x="58480" y="250021"/>
                </a:lnTo>
                <a:lnTo>
                  <a:pt x="82751" y="210629"/>
                </a:lnTo>
                <a:lnTo>
                  <a:pt x="110646" y="173849"/>
                </a:lnTo>
                <a:lnTo>
                  <a:pt x="141922" y="139922"/>
                </a:lnTo>
                <a:lnTo>
                  <a:pt x="176335" y="109087"/>
                </a:lnTo>
                <a:lnTo>
                  <a:pt x="213642" y="81586"/>
                </a:lnTo>
                <a:lnTo>
                  <a:pt x="253600" y="57656"/>
                </a:lnTo>
                <a:lnTo>
                  <a:pt x="295965" y="37540"/>
                </a:lnTo>
                <a:lnTo>
                  <a:pt x="340494" y="21476"/>
                </a:lnTo>
                <a:lnTo>
                  <a:pt x="386944" y="9705"/>
                </a:lnTo>
                <a:lnTo>
                  <a:pt x="435071" y="2466"/>
                </a:lnTo>
                <a:lnTo>
                  <a:pt x="484631" y="0"/>
                </a:lnTo>
                <a:lnTo>
                  <a:pt x="534192" y="2466"/>
                </a:lnTo>
                <a:lnTo>
                  <a:pt x="582319" y="9705"/>
                </a:lnTo>
                <a:lnTo>
                  <a:pt x="628769" y="21476"/>
                </a:lnTo>
                <a:lnTo>
                  <a:pt x="673298" y="37540"/>
                </a:lnTo>
                <a:lnTo>
                  <a:pt x="715663" y="57656"/>
                </a:lnTo>
                <a:lnTo>
                  <a:pt x="755621" y="81586"/>
                </a:lnTo>
                <a:lnTo>
                  <a:pt x="792928" y="109087"/>
                </a:lnTo>
                <a:lnTo>
                  <a:pt x="827341" y="139922"/>
                </a:lnTo>
                <a:lnTo>
                  <a:pt x="858617" y="173849"/>
                </a:lnTo>
                <a:lnTo>
                  <a:pt x="886512" y="210629"/>
                </a:lnTo>
                <a:lnTo>
                  <a:pt x="910783" y="250021"/>
                </a:lnTo>
                <a:lnTo>
                  <a:pt x="931187" y="291786"/>
                </a:lnTo>
                <a:lnTo>
                  <a:pt x="947481" y="335684"/>
                </a:lnTo>
                <a:lnTo>
                  <a:pt x="959420" y="381474"/>
                </a:lnTo>
                <a:lnTo>
                  <a:pt x="966762" y="428918"/>
                </a:lnTo>
                <a:lnTo>
                  <a:pt x="969263" y="477773"/>
                </a:lnTo>
                <a:lnTo>
                  <a:pt x="966762" y="526629"/>
                </a:lnTo>
                <a:lnTo>
                  <a:pt x="959420" y="574073"/>
                </a:lnTo>
                <a:lnTo>
                  <a:pt x="947481" y="619863"/>
                </a:lnTo>
                <a:lnTo>
                  <a:pt x="931187" y="663761"/>
                </a:lnTo>
                <a:lnTo>
                  <a:pt x="910783" y="705526"/>
                </a:lnTo>
                <a:lnTo>
                  <a:pt x="886512" y="744918"/>
                </a:lnTo>
                <a:lnTo>
                  <a:pt x="858617" y="781698"/>
                </a:lnTo>
                <a:lnTo>
                  <a:pt x="827341" y="815625"/>
                </a:lnTo>
                <a:lnTo>
                  <a:pt x="792928" y="846460"/>
                </a:lnTo>
                <a:lnTo>
                  <a:pt x="755621" y="873961"/>
                </a:lnTo>
                <a:lnTo>
                  <a:pt x="715663" y="897891"/>
                </a:lnTo>
                <a:lnTo>
                  <a:pt x="673298" y="918007"/>
                </a:lnTo>
                <a:lnTo>
                  <a:pt x="628769" y="934071"/>
                </a:lnTo>
                <a:lnTo>
                  <a:pt x="582319" y="945842"/>
                </a:lnTo>
                <a:lnTo>
                  <a:pt x="534192" y="953081"/>
                </a:lnTo>
                <a:lnTo>
                  <a:pt x="484631" y="955547"/>
                </a:lnTo>
                <a:lnTo>
                  <a:pt x="435071" y="953081"/>
                </a:lnTo>
                <a:lnTo>
                  <a:pt x="386944" y="945842"/>
                </a:lnTo>
                <a:lnTo>
                  <a:pt x="340494" y="934071"/>
                </a:lnTo>
                <a:lnTo>
                  <a:pt x="295965" y="918007"/>
                </a:lnTo>
                <a:lnTo>
                  <a:pt x="253600" y="897891"/>
                </a:lnTo>
                <a:lnTo>
                  <a:pt x="213642" y="873961"/>
                </a:lnTo>
                <a:lnTo>
                  <a:pt x="176335" y="846460"/>
                </a:lnTo>
                <a:lnTo>
                  <a:pt x="141922" y="815625"/>
                </a:lnTo>
                <a:lnTo>
                  <a:pt x="110646" y="781698"/>
                </a:lnTo>
                <a:lnTo>
                  <a:pt x="82751" y="744918"/>
                </a:lnTo>
                <a:lnTo>
                  <a:pt x="58480" y="705526"/>
                </a:lnTo>
                <a:lnTo>
                  <a:pt x="38076" y="663761"/>
                </a:lnTo>
                <a:lnTo>
                  <a:pt x="21782" y="619863"/>
                </a:lnTo>
                <a:lnTo>
                  <a:pt x="9843" y="574073"/>
                </a:lnTo>
                <a:lnTo>
                  <a:pt x="2501" y="526629"/>
                </a:lnTo>
                <a:lnTo>
                  <a:pt x="0" y="477773"/>
                </a:lnTo>
                <a:close/>
              </a:path>
            </a:pathLst>
          </a:custGeom>
          <a:ln w="28956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86177" y="2737866"/>
            <a:ext cx="1932939" cy="1945639"/>
          </a:xfrm>
          <a:custGeom>
            <a:avLst/>
            <a:gdLst/>
            <a:ahLst/>
            <a:cxnLst/>
            <a:rect l="l" t="t" r="r" b="b"/>
            <a:pathLst>
              <a:path w="1932939" h="1945639">
                <a:moveTo>
                  <a:pt x="0" y="1945386"/>
                </a:moveTo>
                <a:lnTo>
                  <a:pt x="1932432" y="0"/>
                </a:lnTo>
              </a:path>
            </a:pathLst>
          </a:custGeom>
          <a:ln w="28956">
            <a:solidFill>
              <a:srgbClr val="00253D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5409" y="3286505"/>
            <a:ext cx="2540" cy="1257935"/>
          </a:xfrm>
          <a:custGeom>
            <a:avLst/>
            <a:gdLst/>
            <a:ahLst/>
            <a:cxnLst/>
            <a:rect l="l" t="t" r="r" b="b"/>
            <a:pathLst>
              <a:path w="2539" h="1257935">
                <a:moveTo>
                  <a:pt x="0" y="1257935"/>
                </a:moveTo>
                <a:lnTo>
                  <a:pt x="2031" y="0"/>
                </a:lnTo>
              </a:path>
            </a:pathLst>
          </a:custGeom>
          <a:ln w="28955">
            <a:solidFill>
              <a:srgbClr val="3BC1C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56782" y="2737866"/>
            <a:ext cx="2563495" cy="1945639"/>
          </a:xfrm>
          <a:custGeom>
            <a:avLst/>
            <a:gdLst/>
            <a:ahLst/>
            <a:cxnLst/>
            <a:rect l="l" t="t" r="r" b="b"/>
            <a:pathLst>
              <a:path w="2563495" h="1945639">
                <a:moveTo>
                  <a:pt x="2563241" y="1945386"/>
                </a:moveTo>
                <a:lnTo>
                  <a:pt x="0" y="0"/>
                </a:lnTo>
              </a:path>
            </a:pathLst>
          </a:custGeom>
          <a:ln w="28956">
            <a:solidFill>
              <a:srgbClr val="D11F2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17847" y="2189988"/>
            <a:ext cx="2138172" cy="10957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10228" y="2182368"/>
            <a:ext cx="2153920" cy="1111250"/>
          </a:xfrm>
          <a:custGeom>
            <a:avLst/>
            <a:gdLst/>
            <a:ahLst/>
            <a:cxnLst/>
            <a:rect l="l" t="t" r="r" b="b"/>
            <a:pathLst>
              <a:path w="2153920" h="1111250">
                <a:moveTo>
                  <a:pt x="0" y="1110996"/>
                </a:moveTo>
                <a:lnTo>
                  <a:pt x="2153412" y="1110996"/>
                </a:lnTo>
                <a:lnTo>
                  <a:pt x="2153412" y="0"/>
                </a:lnTo>
                <a:lnTo>
                  <a:pt x="0" y="0"/>
                </a:lnTo>
                <a:lnTo>
                  <a:pt x="0" y="1110996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96</a:t>
            </a:fld>
            <a:endParaRPr spc="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97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84935" algn="l"/>
                <a:tab pos="3252470" algn="l"/>
                <a:tab pos="4493260" algn="l"/>
              </a:tabLst>
            </a:pPr>
            <a:r>
              <a:rPr sz="4000" spc="455" dirty="0"/>
              <a:t>XML	</a:t>
            </a:r>
            <a:r>
              <a:rPr sz="4000" spc="195" dirty="0"/>
              <a:t>versu</a:t>
            </a:r>
            <a:r>
              <a:rPr sz="4000" spc="180" dirty="0"/>
              <a:t>s</a:t>
            </a:r>
            <a:r>
              <a:rPr sz="4000" dirty="0"/>
              <a:t>	</a:t>
            </a:r>
            <a:r>
              <a:rPr sz="4000" spc="495" dirty="0"/>
              <a:t>E</a:t>
            </a:r>
            <a:r>
              <a:rPr sz="4000" spc="445" dirty="0"/>
              <a:t>/</a:t>
            </a:r>
            <a:r>
              <a:rPr sz="4000" spc="465" dirty="0"/>
              <a:t>R</a:t>
            </a:r>
            <a:r>
              <a:rPr sz="4000" dirty="0"/>
              <a:t>	</a:t>
            </a:r>
            <a:r>
              <a:rPr sz="4000" spc="265" dirty="0"/>
              <a:t>Structures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62860" y="5577205"/>
            <a:ext cx="5567045" cy="1104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2400" u="heavy" spc="-120" dirty="0">
                <a:solidFill>
                  <a:srgbClr val="D11F2E"/>
                </a:solidFill>
                <a:latin typeface="Verdana"/>
                <a:cs typeface="Verdana"/>
              </a:rPr>
              <a:t>W</a:t>
            </a:r>
            <a:r>
              <a:rPr sz="2400" u="heavy" spc="-25" dirty="0">
                <a:solidFill>
                  <a:srgbClr val="D11F2E"/>
                </a:solidFill>
                <a:latin typeface="Verdana"/>
                <a:cs typeface="Verdana"/>
              </a:rPr>
              <a:t>el</a:t>
            </a:r>
            <a:r>
              <a:rPr sz="2400" u="heavy" spc="-18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2400" u="heavy" spc="-15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-5" dirty="0">
                <a:solidFill>
                  <a:srgbClr val="D11F2E"/>
                </a:solidFill>
                <a:latin typeface="Verdana"/>
                <a:cs typeface="Verdana"/>
              </a:rPr>
              <a:t>def</a:t>
            </a:r>
            <a:r>
              <a:rPr sz="2400" u="heavy" spc="2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2400" u="heavy" spc="35" dirty="0">
                <a:solidFill>
                  <a:srgbClr val="D11F2E"/>
                </a:solidFill>
                <a:latin typeface="Verdana"/>
                <a:cs typeface="Verdana"/>
              </a:rPr>
              <a:t>ne</a:t>
            </a:r>
            <a:r>
              <a:rPr sz="2400" u="heavy" spc="145" dirty="0">
                <a:solidFill>
                  <a:srgbClr val="D11F2E"/>
                </a:solidFill>
                <a:latin typeface="Verdana"/>
                <a:cs typeface="Verdana"/>
              </a:rPr>
              <a:t>d</a:t>
            </a:r>
            <a:r>
              <a:rPr sz="2400" u="heavy" spc="-20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-20" dirty="0">
                <a:solidFill>
                  <a:srgbClr val="D11F2E"/>
                </a:solidFill>
                <a:latin typeface="Verdana"/>
                <a:cs typeface="Verdana"/>
              </a:rPr>
              <a:t>pr</a:t>
            </a:r>
            <a:r>
              <a:rPr sz="2400" u="heavy" spc="-30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2400" u="heavy" spc="-15" dirty="0">
                <a:solidFill>
                  <a:srgbClr val="D11F2E"/>
                </a:solidFill>
                <a:latin typeface="Verdana"/>
                <a:cs typeface="Verdana"/>
              </a:rPr>
              <a:t>cess</a:t>
            </a:r>
            <a:r>
              <a:rPr sz="2400" u="heavy" spc="-2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2400" u="heavy" spc="-320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2400" u="heavy" spc="-16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10" dirty="0">
                <a:solidFill>
                  <a:srgbClr val="D11F2E"/>
                </a:solidFill>
                <a:latin typeface="Verdana"/>
                <a:cs typeface="Verdana"/>
              </a:rPr>
              <a:t>fo</a:t>
            </a:r>
            <a:r>
              <a:rPr sz="2400" u="heavy" spc="-30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2400" u="heavy" spc="-17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65" dirty="0">
                <a:solidFill>
                  <a:srgbClr val="D11F2E"/>
                </a:solidFill>
                <a:latin typeface="Verdana"/>
                <a:cs typeface="Verdana"/>
              </a:rPr>
              <a:t>con</a:t>
            </a:r>
            <a:r>
              <a:rPr sz="2400" u="heavy" spc="75" dirty="0">
                <a:solidFill>
                  <a:srgbClr val="D11F2E"/>
                </a:solidFill>
                <a:latin typeface="Verdana"/>
                <a:cs typeface="Verdana"/>
              </a:rPr>
              <a:t>v</a:t>
            </a:r>
            <a:r>
              <a:rPr sz="2400" u="heavy" spc="-114" dirty="0">
                <a:solidFill>
                  <a:srgbClr val="D11F2E"/>
                </a:solidFill>
                <a:latin typeface="Verdana"/>
                <a:cs typeface="Verdana"/>
              </a:rPr>
              <a:t>er</a:t>
            </a:r>
            <a:r>
              <a:rPr sz="2400" u="heavy" spc="-100" dirty="0">
                <a:solidFill>
                  <a:srgbClr val="D11F2E"/>
                </a:solidFill>
                <a:latin typeface="Verdana"/>
                <a:cs typeface="Verdana"/>
              </a:rPr>
              <a:t>t</a:t>
            </a:r>
            <a:r>
              <a:rPr sz="2400" u="heavy" spc="-175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2400" u="heavy" spc="30" dirty="0">
                <a:solidFill>
                  <a:srgbClr val="D11F2E"/>
                </a:solidFill>
                <a:latin typeface="Verdana"/>
                <a:cs typeface="Verdana"/>
              </a:rPr>
              <a:t>ng</a:t>
            </a:r>
            <a:r>
              <a:rPr sz="2400" spc="1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-220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2400" u="heavy" spc="-24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2400" u="heavy" spc="105" dirty="0">
                <a:solidFill>
                  <a:srgbClr val="D11F2E"/>
                </a:solidFill>
                <a:latin typeface="Verdana"/>
                <a:cs typeface="Verdana"/>
              </a:rPr>
              <a:t>/Mode</a:t>
            </a:r>
            <a:r>
              <a:rPr sz="2400" u="heavy" spc="-180" dirty="0">
                <a:solidFill>
                  <a:srgbClr val="D11F2E"/>
                </a:solidFill>
                <a:latin typeface="Verdana"/>
                <a:cs typeface="Verdana"/>
              </a:rPr>
              <a:t>l</a:t>
            </a:r>
            <a:r>
              <a:rPr sz="2400" u="heavy" spc="-16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-160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2400" u="heavy" spc="-95" dirty="0">
                <a:solidFill>
                  <a:srgbClr val="D11F2E"/>
                </a:solidFill>
                <a:latin typeface="Verdana"/>
                <a:cs typeface="Verdana"/>
              </a:rPr>
              <a:t>nt</a:t>
            </a:r>
            <a:r>
              <a:rPr sz="2400" u="heavy" spc="110" dirty="0">
                <a:solidFill>
                  <a:srgbClr val="D11F2E"/>
                </a:solidFill>
                <a:latin typeface="Verdana"/>
                <a:cs typeface="Verdana"/>
              </a:rPr>
              <a:t>o</a:t>
            </a:r>
            <a:r>
              <a:rPr sz="2400" u="heavy" spc="-21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-80" dirty="0">
                <a:solidFill>
                  <a:srgbClr val="D11F2E"/>
                </a:solidFill>
                <a:latin typeface="Verdana"/>
                <a:cs typeface="Verdana"/>
              </a:rPr>
              <a:t>XML</a:t>
            </a:r>
            <a:r>
              <a:rPr sz="2400" spc="-4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D11F2E"/>
                </a:solidFill>
                <a:latin typeface="Verdana"/>
                <a:cs typeface="Verdana"/>
              </a:rPr>
              <a:t>              </a:t>
            </a:r>
            <a:r>
              <a:rPr sz="2400" u="heavy" dirty="0">
                <a:solidFill>
                  <a:srgbClr val="D11F2E"/>
                </a:solidFill>
                <a:latin typeface="Verdana"/>
                <a:cs typeface="Verdana"/>
              </a:rPr>
              <a:t>Anyon</a:t>
            </a:r>
            <a:r>
              <a:rPr sz="2400" u="heavy" spc="125" dirty="0">
                <a:solidFill>
                  <a:srgbClr val="D11F2E"/>
                </a:solidFill>
                <a:latin typeface="Verdana"/>
                <a:cs typeface="Verdana"/>
              </a:rPr>
              <a:t>e</a:t>
            </a:r>
            <a:r>
              <a:rPr sz="2400" u="heavy" spc="-185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-25" dirty="0">
                <a:solidFill>
                  <a:srgbClr val="D11F2E"/>
                </a:solidFill>
                <a:latin typeface="Verdana"/>
                <a:cs typeface="Verdana"/>
              </a:rPr>
              <a:t>Reme</a:t>
            </a:r>
            <a:r>
              <a:rPr sz="2400" u="heavy" spc="-30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2400" u="heavy" spc="130" dirty="0">
                <a:solidFill>
                  <a:srgbClr val="D11F2E"/>
                </a:solidFill>
                <a:latin typeface="Verdana"/>
                <a:cs typeface="Verdana"/>
              </a:rPr>
              <a:t>be</a:t>
            </a:r>
            <a:r>
              <a:rPr sz="2400" u="heavy" spc="-305" dirty="0">
                <a:solidFill>
                  <a:srgbClr val="D11F2E"/>
                </a:solidFill>
                <a:latin typeface="Verdana"/>
                <a:cs typeface="Verdana"/>
              </a:rPr>
              <a:t>r</a:t>
            </a:r>
            <a:r>
              <a:rPr sz="2400" u="heavy" spc="-1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-484" dirty="0">
                <a:solidFill>
                  <a:srgbClr val="D11F2E"/>
                </a:solidFill>
                <a:latin typeface="Verdana"/>
                <a:cs typeface="Verdana"/>
              </a:rPr>
              <a:t>I</a:t>
            </a:r>
            <a:r>
              <a:rPr sz="2400" u="heavy" spc="180" dirty="0">
                <a:solidFill>
                  <a:srgbClr val="D11F2E"/>
                </a:solidFill>
                <a:latin typeface="Verdana"/>
                <a:cs typeface="Verdana"/>
              </a:rPr>
              <a:t>M</a:t>
            </a:r>
            <a:r>
              <a:rPr sz="2400" u="heavy" spc="-450" dirty="0">
                <a:solidFill>
                  <a:srgbClr val="D11F2E"/>
                </a:solidFill>
                <a:latin typeface="Verdana"/>
                <a:cs typeface="Verdana"/>
              </a:rPr>
              <a:t>S</a:t>
            </a:r>
            <a:r>
              <a:rPr sz="2400" u="heavy" spc="-1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70" dirty="0">
                <a:solidFill>
                  <a:srgbClr val="D11F2E"/>
                </a:solidFill>
                <a:latin typeface="Verdana"/>
                <a:cs typeface="Verdana"/>
              </a:rPr>
              <a:t>&amp;</a:t>
            </a:r>
            <a:r>
              <a:rPr sz="2400" u="heavy" spc="-180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2400" u="heavy" spc="-130" dirty="0">
                <a:solidFill>
                  <a:srgbClr val="D11F2E"/>
                </a:solidFill>
                <a:latin typeface="Verdana"/>
                <a:cs typeface="Verdana"/>
              </a:rPr>
              <a:t>DL</a:t>
            </a:r>
            <a:r>
              <a:rPr sz="2400" u="heavy" spc="-95" dirty="0">
                <a:solidFill>
                  <a:srgbClr val="D11F2E"/>
                </a:solidFill>
                <a:latin typeface="Verdana"/>
                <a:cs typeface="Verdana"/>
              </a:rPr>
              <a:t>/</a:t>
            </a:r>
            <a:r>
              <a:rPr sz="2400" u="heavy" spc="-50" dirty="0">
                <a:solidFill>
                  <a:srgbClr val="D11F2E"/>
                </a:solidFill>
                <a:latin typeface="Verdana"/>
                <a:cs typeface="Verdana"/>
              </a:rPr>
              <a:t>1?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0183" y="2660015"/>
            <a:ext cx="3678554" cy="2080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ct val="100000"/>
              </a:lnSpc>
            </a:pPr>
            <a:r>
              <a:rPr sz="1800" b="1" spc="-204" dirty="0">
                <a:solidFill>
                  <a:srgbClr val="D11F2E"/>
                </a:solidFill>
                <a:latin typeface="Verdana"/>
                <a:cs typeface="Verdana"/>
              </a:rPr>
              <a:t>XML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150" b="0" dirty="0">
                <a:latin typeface="Segoe UI Light"/>
                <a:cs typeface="Segoe UI Light"/>
              </a:rPr>
              <a:t>›</a:t>
            </a:r>
            <a:r>
              <a:rPr sz="2150" b="0" spc="145" dirty="0">
                <a:latin typeface="Segoe UI Light"/>
                <a:cs typeface="Segoe UI Light"/>
              </a:rPr>
              <a:t> </a:t>
            </a:r>
            <a:r>
              <a:rPr sz="1800" spc="-135" dirty="0">
                <a:latin typeface="Verdana"/>
                <a:cs typeface="Verdana"/>
              </a:rPr>
              <a:t>H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35" dirty="0">
                <a:latin typeface="Verdana"/>
                <a:cs typeface="Verdana"/>
              </a:rPr>
              <a:t>r</a:t>
            </a:r>
            <a:r>
              <a:rPr sz="1800" spc="-55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rc</a:t>
            </a:r>
            <a:r>
              <a:rPr sz="1800" spc="-35" dirty="0">
                <a:latin typeface="Verdana"/>
                <a:cs typeface="Verdana"/>
              </a:rPr>
              <a:t>h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175" dirty="0">
                <a:latin typeface="Verdana"/>
                <a:cs typeface="Verdana"/>
              </a:rPr>
              <a:t>c</a:t>
            </a:r>
            <a:r>
              <a:rPr sz="1800" spc="190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l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220" dirty="0">
                <a:latin typeface="Verdana"/>
                <a:cs typeface="Verdana"/>
              </a:rPr>
              <a:t>-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5" dirty="0">
                <a:latin typeface="Verdana"/>
                <a:cs typeface="Verdana"/>
              </a:rPr>
              <a:t>r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t</a:t>
            </a:r>
            <a:r>
              <a:rPr sz="1800" spc="-110" dirty="0">
                <a:latin typeface="Verdana"/>
                <a:cs typeface="Verdana"/>
              </a:rPr>
              <a:t>r</a:t>
            </a:r>
            <a:r>
              <a:rPr sz="1800" spc="-175" dirty="0">
                <a:latin typeface="Verdana"/>
                <a:cs typeface="Verdana"/>
              </a:rPr>
              <a:t>u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40" dirty="0">
                <a:latin typeface="Verdana"/>
                <a:cs typeface="Verdana"/>
              </a:rPr>
              <a:t>t</a:t>
            </a:r>
            <a:r>
              <a:rPr sz="1800" spc="-165" dirty="0">
                <a:latin typeface="Verdana"/>
                <a:cs typeface="Verdana"/>
              </a:rPr>
              <a:t>u</a:t>
            </a:r>
            <a:r>
              <a:rPr sz="1800" spc="-120" dirty="0">
                <a:latin typeface="Verdana"/>
                <a:cs typeface="Verdana"/>
              </a:rPr>
              <a:t>r</a:t>
            </a:r>
            <a:r>
              <a:rPr sz="1800" spc="-30" dirty="0">
                <a:latin typeface="Verdana"/>
                <a:cs typeface="Verdana"/>
              </a:rPr>
              <a:t>e.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b="0" dirty="0">
                <a:latin typeface="Segoe UI Light"/>
                <a:cs typeface="Segoe UI Light"/>
              </a:rPr>
              <a:t>›</a:t>
            </a:r>
            <a:r>
              <a:rPr sz="2150" b="0" spc="145" dirty="0">
                <a:latin typeface="Segoe UI Light"/>
                <a:cs typeface="Segoe UI Light"/>
              </a:rPr>
              <a:t> 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30" dirty="0">
                <a:latin typeface="Verdana"/>
                <a:cs typeface="Verdana"/>
              </a:rPr>
              <a:t>a</a:t>
            </a:r>
            <a:r>
              <a:rPr sz="1800" spc="90" dirty="0">
                <a:latin typeface="Verdana"/>
                <a:cs typeface="Verdana"/>
              </a:rPr>
              <a:t>ch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e</a:t>
            </a:r>
            <a:r>
              <a:rPr sz="1800" spc="1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tit</a:t>
            </a:r>
            <a:r>
              <a:rPr sz="1800" spc="-105" dirty="0">
                <a:latin typeface="Verdana"/>
                <a:cs typeface="Verdana"/>
              </a:rPr>
              <a:t>y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40" dirty="0">
                <a:latin typeface="Verdana"/>
                <a:cs typeface="Verdana"/>
              </a:rPr>
              <a:t>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50" dirty="0">
                <a:latin typeface="Verdana"/>
                <a:cs typeface="Verdana"/>
              </a:rPr>
              <a:t>j</a:t>
            </a:r>
            <a:r>
              <a:rPr sz="1800" spc="-130" dirty="0">
                <a:latin typeface="Verdana"/>
                <a:cs typeface="Verdana"/>
              </a:rPr>
              <a:t>ust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o</a:t>
            </a:r>
            <a:r>
              <a:rPr sz="1800" spc="10" dirty="0">
                <a:latin typeface="Verdana"/>
                <a:cs typeface="Verdana"/>
              </a:rPr>
              <a:t>n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20" dirty="0">
                <a:latin typeface="Verdana"/>
                <a:cs typeface="Verdana"/>
              </a:rPr>
              <a:t>p</a:t>
            </a:r>
            <a:r>
              <a:rPr sz="1800" spc="110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r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16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b="0" dirty="0">
                <a:latin typeface="Segoe UI Light"/>
                <a:cs typeface="Segoe UI Light"/>
              </a:rPr>
              <a:t>›</a:t>
            </a:r>
            <a:r>
              <a:rPr sz="2150" b="0" spc="145" dirty="0">
                <a:latin typeface="Segoe UI Light"/>
                <a:cs typeface="Segoe UI Light"/>
              </a:rPr>
              <a:t> </a:t>
            </a:r>
            <a:r>
              <a:rPr sz="1800" spc="-170" dirty="0">
                <a:latin typeface="Verdana"/>
                <a:cs typeface="Verdana"/>
              </a:rPr>
              <a:t>U</a:t>
            </a:r>
            <a:r>
              <a:rPr sz="1800" spc="-75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i="1" u="heavy" spc="-90" dirty="0">
                <a:latin typeface="Verdana"/>
                <a:cs typeface="Verdana"/>
              </a:rPr>
              <a:t>t</a:t>
            </a:r>
            <a:r>
              <a:rPr sz="1800" i="1" u="heavy" spc="-35" dirty="0">
                <a:latin typeface="Verdana"/>
                <a:cs typeface="Verdana"/>
              </a:rPr>
              <a:t>r</a:t>
            </a:r>
            <a:r>
              <a:rPr sz="1800" i="1" u="heavy" spc="-60" dirty="0">
                <a:latin typeface="Verdana"/>
                <a:cs typeface="Verdana"/>
              </a:rPr>
              <a:t>a</a:t>
            </a:r>
            <a:r>
              <a:rPr sz="1800" i="1" u="heavy" spc="-55" dirty="0">
                <a:latin typeface="Verdana"/>
                <a:cs typeface="Verdana"/>
              </a:rPr>
              <a:t>n</a:t>
            </a:r>
            <a:r>
              <a:rPr sz="1800" i="1" u="heavy" spc="-190" dirty="0">
                <a:latin typeface="Verdana"/>
                <a:cs typeface="Verdana"/>
              </a:rPr>
              <a:t>s</a:t>
            </a:r>
            <a:r>
              <a:rPr sz="1800" i="1" u="heavy" spc="-120" dirty="0">
                <a:latin typeface="Verdana"/>
                <a:cs typeface="Verdana"/>
              </a:rPr>
              <a:t>f</a:t>
            </a:r>
            <a:r>
              <a:rPr sz="1800" i="1" u="heavy" spc="85" dirty="0">
                <a:latin typeface="Verdana"/>
                <a:cs typeface="Verdana"/>
              </a:rPr>
              <a:t>e</a:t>
            </a:r>
            <a:r>
              <a:rPr sz="1800" i="1" u="heavy" spc="-229" dirty="0">
                <a:latin typeface="Verdana"/>
                <a:cs typeface="Verdana"/>
              </a:rPr>
              <a:t>r</a:t>
            </a:r>
            <a:r>
              <a:rPr sz="1800" i="1" spc="-14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da</a:t>
            </a:r>
            <a:r>
              <a:rPr sz="1800" spc="20" dirty="0">
                <a:latin typeface="Verdana"/>
                <a:cs typeface="Verdana"/>
              </a:rPr>
              <a:t>t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6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90500" marR="154305" indent="-178435">
              <a:lnSpc>
                <a:spcPts val="2380"/>
              </a:lnSpc>
              <a:spcBef>
                <a:spcPts val="365"/>
              </a:spcBef>
            </a:pPr>
            <a:r>
              <a:rPr sz="2150" b="0" dirty="0">
                <a:latin typeface="Segoe UI Light"/>
                <a:cs typeface="Segoe UI Light"/>
              </a:rPr>
              <a:t>›</a:t>
            </a:r>
            <a:r>
              <a:rPr sz="2150" b="0" spc="145" dirty="0">
                <a:latin typeface="Segoe UI Light"/>
                <a:cs typeface="Segoe UI Light"/>
              </a:rPr>
              <a:t> </a:t>
            </a:r>
            <a:r>
              <a:rPr sz="1800" spc="-80" dirty="0">
                <a:latin typeface="Verdana"/>
                <a:cs typeface="Verdana"/>
              </a:rPr>
              <a:t>Sh</a:t>
            </a:r>
            <a:r>
              <a:rPr sz="1800" spc="-85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r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da</a:t>
            </a:r>
            <a:r>
              <a:rPr sz="1800" spc="20" dirty="0">
                <a:latin typeface="Verdana"/>
                <a:cs typeface="Verdana"/>
              </a:rPr>
              <a:t>t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100" dirty="0">
                <a:latin typeface="Verdana"/>
                <a:cs typeface="Verdana"/>
              </a:rPr>
              <a:t>p</a:t>
            </a:r>
            <a:r>
              <a:rPr sz="1800" spc="95" dirty="0">
                <a:latin typeface="Verdana"/>
                <a:cs typeface="Verdana"/>
              </a:rPr>
              <a:t>p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35" dirty="0">
                <a:latin typeface="Verdana"/>
                <a:cs typeface="Verdana"/>
              </a:rPr>
              <a:t>rs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mu</a:t>
            </a:r>
            <a:r>
              <a:rPr sz="1800" spc="-30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ti</a:t>
            </a:r>
            <a:r>
              <a:rPr sz="1800" spc="-25" dirty="0">
                <a:latin typeface="Verdana"/>
                <a:cs typeface="Verdana"/>
              </a:rPr>
              <a:t>p</a:t>
            </a:r>
            <a:r>
              <a:rPr sz="1800" spc="-5" dirty="0">
                <a:latin typeface="Verdana"/>
                <a:cs typeface="Verdana"/>
              </a:rPr>
              <a:t>l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5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ti</a:t>
            </a:r>
            <a:r>
              <a:rPr sz="1800" spc="-70" dirty="0">
                <a:latin typeface="Verdana"/>
                <a:cs typeface="Verdana"/>
              </a:rPr>
              <a:t>mes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mu</a:t>
            </a:r>
            <a:r>
              <a:rPr sz="1800" spc="-30" dirty="0">
                <a:latin typeface="Verdana"/>
                <a:cs typeface="Verdana"/>
              </a:rPr>
              <a:t>l</a:t>
            </a:r>
            <a:r>
              <a:rPr sz="1800" spc="-114" dirty="0">
                <a:latin typeface="Verdana"/>
                <a:cs typeface="Verdana"/>
              </a:rPr>
              <a:t>ti</a:t>
            </a:r>
            <a:r>
              <a:rPr sz="1800" spc="-25" dirty="0">
                <a:latin typeface="Verdana"/>
                <a:cs typeface="Verdana"/>
              </a:rPr>
              <a:t>p</a:t>
            </a:r>
            <a:r>
              <a:rPr sz="1800" spc="-5" dirty="0">
                <a:latin typeface="Verdana"/>
                <a:cs typeface="Verdana"/>
              </a:rPr>
              <a:t>l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20" dirty="0">
                <a:latin typeface="Verdana"/>
                <a:cs typeface="Verdana"/>
              </a:rPr>
              <a:t>mes</a:t>
            </a:r>
            <a:r>
              <a:rPr sz="1800" spc="-100" dirty="0">
                <a:latin typeface="Verdana"/>
                <a:cs typeface="Verdana"/>
              </a:rPr>
              <a:t>s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95" dirty="0">
                <a:latin typeface="Verdana"/>
                <a:cs typeface="Verdana"/>
              </a:rPr>
              <a:t>g</a:t>
            </a:r>
            <a:r>
              <a:rPr sz="1800" spc="80" dirty="0">
                <a:latin typeface="Verdana"/>
                <a:cs typeface="Verdana"/>
              </a:rPr>
              <a:t>e</a:t>
            </a:r>
            <a:r>
              <a:rPr sz="1800" spc="-204" dirty="0">
                <a:latin typeface="Verdana"/>
                <a:cs typeface="Verdana"/>
              </a:rPr>
              <a:t>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4978" y="2660015"/>
            <a:ext cx="4237990" cy="2381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ct val="100000"/>
              </a:lnSpc>
            </a:pPr>
            <a:r>
              <a:rPr sz="1800" b="1" spc="-360" dirty="0">
                <a:solidFill>
                  <a:srgbClr val="D11F2E"/>
                </a:solidFill>
                <a:latin typeface="Verdana"/>
                <a:cs typeface="Verdana"/>
              </a:rPr>
              <a:t>E/R</a:t>
            </a:r>
            <a:r>
              <a:rPr sz="1800" b="1" spc="-114" dirty="0">
                <a:solidFill>
                  <a:srgbClr val="D11F2E"/>
                </a:solidFill>
                <a:latin typeface="Verdana"/>
                <a:cs typeface="Verdana"/>
              </a:rPr>
              <a:t> </a:t>
            </a:r>
            <a:r>
              <a:rPr sz="1800" b="1" spc="-215" dirty="0">
                <a:solidFill>
                  <a:srgbClr val="D11F2E"/>
                </a:solidFill>
                <a:latin typeface="Verdana"/>
                <a:cs typeface="Verdana"/>
              </a:rPr>
              <a:t>Structure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150" b="0" dirty="0">
                <a:latin typeface="Segoe UI Light"/>
                <a:cs typeface="Segoe UI Light"/>
              </a:rPr>
              <a:t>›</a:t>
            </a:r>
            <a:r>
              <a:rPr sz="2150" b="0" spc="140" dirty="0">
                <a:latin typeface="Segoe UI Light"/>
                <a:cs typeface="Segoe UI Light"/>
              </a:rPr>
              <a:t> </a:t>
            </a:r>
            <a:r>
              <a:rPr sz="1800" spc="-35" dirty="0">
                <a:latin typeface="Verdana"/>
                <a:cs typeface="Verdana"/>
              </a:rPr>
              <a:t>R</a:t>
            </a:r>
            <a:r>
              <a:rPr sz="1800" spc="-40" dirty="0">
                <a:latin typeface="Verdana"/>
                <a:cs typeface="Verdana"/>
              </a:rPr>
              <a:t>e</a:t>
            </a:r>
            <a:r>
              <a:rPr sz="1800" spc="-130" dirty="0">
                <a:latin typeface="Verdana"/>
                <a:cs typeface="Verdana"/>
              </a:rPr>
              <a:t>l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ti</a:t>
            </a:r>
            <a:r>
              <a:rPr sz="1800" spc="20" dirty="0">
                <a:latin typeface="Verdana"/>
                <a:cs typeface="Verdana"/>
              </a:rPr>
              <a:t>o</a:t>
            </a:r>
            <a:r>
              <a:rPr sz="1800" spc="5" dirty="0">
                <a:latin typeface="Verdana"/>
                <a:cs typeface="Verdana"/>
              </a:rPr>
              <a:t>n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35" dirty="0">
                <a:latin typeface="Verdana"/>
                <a:cs typeface="Verdana"/>
              </a:rPr>
              <a:t>l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20" dirty="0">
                <a:latin typeface="Verdana"/>
                <a:cs typeface="Verdana"/>
              </a:rPr>
              <a:t>-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-25" dirty="0">
                <a:latin typeface="Verdana"/>
                <a:cs typeface="Verdana"/>
              </a:rPr>
              <a:t>t</a:t>
            </a:r>
            <a:r>
              <a:rPr sz="1800" spc="-85" dirty="0">
                <a:latin typeface="Verdana"/>
                <a:cs typeface="Verdana"/>
              </a:rPr>
              <a:t>wo</a:t>
            </a:r>
            <a:r>
              <a:rPr sz="1800" spc="-70" dirty="0">
                <a:latin typeface="Verdana"/>
                <a:cs typeface="Verdana"/>
              </a:rPr>
              <a:t>r</a:t>
            </a:r>
            <a:r>
              <a:rPr sz="1800" spc="-165" dirty="0">
                <a:latin typeface="Verdana"/>
                <a:cs typeface="Verdana"/>
              </a:rPr>
              <a:t>k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200" dirty="0">
                <a:latin typeface="Verdana"/>
                <a:cs typeface="Verdana"/>
              </a:rPr>
              <a:t>s</a:t>
            </a:r>
            <a:r>
              <a:rPr sz="1800" spc="-160" dirty="0">
                <a:latin typeface="Verdana"/>
                <a:cs typeface="Verdana"/>
              </a:rPr>
              <a:t>t</a:t>
            </a:r>
            <a:r>
              <a:rPr sz="1800" spc="-110" dirty="0">
                <a:latin typeface="Verdana"/>
                <a:cs typeface="Verdana"/>
              </a:rPr>
              <a:t>r</a:t>
            </a:r>
            <a:r>
              <a:rPr sz="1800" spc="-175" dirty="0">
                <a:latin typeface="Verdana"/>
                <a:cs typeface="Verdana"/>
              </a:rPr>
              <a:t>u</a:t>
            </a:r>
            <a:r>
              <a:rPr sz="1800" spc="70" dirty="0">
                <a:latin typeface="Verdana"/>
                <a:cs typeface="Verdana"/>
              </a:rPr>
              <a:t>c</a:t>
            </a:r>
            <a:r>
              <a:rPr sz="1800" spc="40" dirty="0">
                <a:latin typeface="Verdana"/>
                <a:cs typeface="Verdana"/>
              </a:rPr>
              <a:t>t</a:t>
            </a:r>
            <a:r>
              <a:rPr sz="1800" spc="-165" dirty="0">
                <a:latin typeface="Verdana"/>
                <a:cs typeface="Verdana"/>
              </a:rPr>
              <a:t>u</a:t>
            </a:r>
            <a:r>
              <a:rPr sz="1800" spc="-120" dirty="0">
                <a:latin typeface="Verdana"/>
                <a:cs typeface="Verdana"/>
              </a:rPr>
              <a:t>r</a:t>
            </a:r>
            <a:r>
              <a:rPr sz="1800" spc="-30" dirty="0">
                <a:latin typeface="Verdana"/>
                <a:cs typeface="Verdana"/>
              </a:rPr>
              <a:t>e.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b="0" dirty="0">
                <a:latin typeface="Segoe UI Light"/>
                <a:cs typeface="Segoe UI Light"/>
              </a:rPr>
              <a:t>›</a:t>
            </a:r>
            <a:r>
              <a:rPr sz="2150" b="0" spc="145" dirty="0">
                <a:latin typeface="Segoe UI Light"/>
                <a:cs typeface="Segoe UI Light"/>
              </a:rPr>
              <a:t> 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30" dirty="0">
                <a:latin typeface="Verdana"/>
                <a:cs typeface="Verdana"/>
              </a:rPr>
              <a:t>a</a:t>
            </a:r>
            <a:r>
              <a:rPr sz="1800" spc="90" dirty="0">
                <a:latin typeface="Verdana"/>
                <a:cs typeface="Verdana"/>
              </a:rPr>
              <a:t>ch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25" dirty="0">
                <a:latin typeface="Verdana"/>
                <a:cs typeface="Verdana"/>
              </a:rPr>
              <a:t>e</a:t>
            </a:r>
            <a:r>
              <a:rPr sz="1800" spc="1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tit</a:t>
            </a:r>
            <a:r>
              <a:rPr sz="1800" spc="-105" dirty="0">
                <a:latin typeface="Verdana"/>
                <a:cs typeface="Verdana"/>
              </a:rPr>
              <a:t>y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170" dirty="0">
                <a:latin typeface="Verdana"/>
                <a:cs typeface="Verdana"/>
              </a:rPr>
              <a:t>c</a:t>
            </a:r>
            <a:r>
              <a:rPr sz="1800" spc="190" dirty="0">
                <a:latin typeface="Verdana"/>
                <a:cs typeface="Verdana"/>
              </a:rPr>
              <a:t>a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50" dirty="0">
                <a:latin typeface="Verdana"/>
                <a:cs typeface="Verdana"/>
              </a:rPr>
              <a:t>v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ma</a:t>
            </a:r>
            <a:r>
              <a:rPr sz="1800" dirty="0">
                <a:latin typeface="Verdana"/>
                <a:cs typeface="Verdana"/>
              </a:rPr>
              <a:t>n</a:t>
            </a:r>
            <a:r>
              <a:rPr sz="1800" spc="-105" dirty="0">
                <a:latin typeface="Verdana"/>
                <a:cs typeface="Verdana"/>
              </a:rPr>
              <a:t>y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120" dirty="0">
                <a:latin typeface="Verdana"/>
                <a:cs typeface="Verdana"/>
              </a:rPr>
              <a:t>p</a:t>
            </a:r>
            <a:r>
              <a:rPr sz="1800" spc="110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r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204" dirty="0">
                <a:latin typeface="Verdana"/>
                <a:cs typeface="Verdana"/>
              </a:rPr>
              <a:t>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b="0" dirty="0">
                <a:latin typeface="Segoe UI Light"/>
                <a:cs typeface="Segoe UI Light"/>
              </a:rPr>
              <a:t>›</a:t>
            </a:r>
            <a:r>
              <a:rPr sz="2150" b="0" spc="145" dirty="0">
                <a:latin typeface="Segoe UI Light"/>
                <a:cs typeface="Segoe UI Light"/>
              </a:rPr>
              <a:t> </a:t>
            </a:r>
            <a:r>
              <a:rPr sz="1800" spc="-170" dirty="0">
                <a:latin typeface="Verdana"/>
                <a:cs typeface="Verdana"/>
              </a:rPr>
              <a:t>U</a:t>
            </a:r>
            <a:r>
              <a:rPr sz="1800" spc="-75" dirty="0">
                <a:latin typeface="Verdana"/>
                <a:cs typeface="Verdana"/>
              </a:rPr>
              <a:t>s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i="1" u="heavy" spc="-200" dirty="0">
                <a:latin typeface="Verdana"/>
                <a:cs typeface="Verdana"/>
              </a:rPr>
              <a:t>s</a:t>
            </a:r>
            <a:r>
              <a:rPr sz="1800" i="1" u="heavy" spc="-145" dirty="0">
                <a:latin typeface="Verdana"/>
                <a:cs typeface="Verdana"/>
              </a:rPr>
              <a:t>t</a:t>
            </a:r>
            <a:r>
              <a:rPr sz="1800" i="1" u="heavy" dirty="0">
                <a:latin typeface="Verdana"/>
                <a:cs typeface="Verdana"/>
              </a:rPr>
              <a:t>or</a:t>
            </a:r>
            <a:r>
              <a:rPr sz="1800" i="1" u="heavy" spc="-15" dirty="0">
                <a:latin typeface="Verdana"/>
                <a:cs typeface="Verdana"/>
              </a:rPr>
              <a:t>a</a:t>
            </a:r>
            <a:r>
              <a:rPr sz="1800" i="1" u="heavy" spc="90" dirty="0">
                <a:latin typeface="Verdana"/>
                <a:cs typeface="Verdana"/>
              </a:rPr>
              <a:t>g</a:t>
            </a:r>
            <a:r>
              <a:rPr sz="1800" i="1" u="heavy" spc="95" dirty="0">
                <a:latin typeface="Verdana"/>
                <a:cs typeface="Verdana"/>
              </a:rPr>
              <a:t>e</a:t>
            </a:r>
            <a:r>
              <a:rPr sz="1800" i="1" u="heavy" spc="-145" dirty="0">
                <a:latin typeface="Verdana"/>
                <a:cs typeface="Verdana"/>
              </a:rPr>
              <a:t> </a:t>
            </a:r>
            <a:r>
              <a:rPr sz="1800" i="1" u="heavy" spc="45" dirty="0">
                <a:latin typeface="Verdana"/>
                <a:cs typeface="Verdana"/>
              </a:rPr>
              <a:t>a</a:t>
            </a:r>
            <a:r>
              <a:rPr sz="1800" i="1" u="heavy" spc="40" dirty="0">
                <a:latin typeface="Verdana"/>
                <a:cs typeface="Verdana"/>
              </a:rPr>
              <a:t>n</a:t>
            </a:r>
            <a:r>
              <a:rPr sz="1800" i="1" u="heavy" spc="110" dirty="0">
                <a:latin typeface="Verdana"/>
                <a:cs typeface="Verdana"/>
              </a:rPr>
              <a:t>d</a:t>
            </a:r>
            <a:r>
              <a:rPr sz="1800" i="1" u="heavy" spc="-120" dirty="0">
                <a:latin typeface="Verdana"/>
                <a:cs typeface="Verdana"/>
              </a:rPr>
              <a:t> </a:t>
            </a:r>
            <a:r>
              <a:rPr sz="1800" i="1" u="heavy" spc="-25" dirty="0">
                <a:latin typeface="Verdana"/>
                <a:cs typeface="Verdana"/>
              </a:rPr>
              <a:t>ma</a:t>
            </a:r>
            <a:r>
              <a:rPr sz="1800" i="1" u="heavy" spc="-5" dirty="0">
                <a:latin typeface="Verdana"/>
                <a:cs typeface="Verdana"/>
              </a:rPr>
              <a:t>i</a:t>
            </a:r>
            <a:r>
              <a:rPr sz="1800" i="1" u="heavy" spc="-55" dirty="0">
                <a:latin typeface="Verdana"/>
                <a:cs typeface="Verdana"/>
              </a:rPr>
              <a:t>n</a:t>
            </a:r>
            <a:r>
              <a:rPr sz="1800" i="1" u="heavy" spc="-90" dirty="0">
                <a:latin typeface="Verdana"/>
                <a:cs typeface="Verdana"/>
              </a:rPr>
              <a:t>t</a:t>
            </a:r>
            <a:r>
              <a:rPr sz="1800" i="1" u="heavy" spc="85" dirty="0">
                <a:latin typeface="Verdana"/>
                <a:cs typeface="Verdana"/>
              </a:rPr>
              <a:t>e</a:t>
            </a:r>
            <a:r>
              <a:rPr sz="1800" i="1" u="heavy" spc="-55" dirty="0">
                <a:latin typeface="Verdana"/>
                <a:cs typeface="Verdana"/>
              </a:rPr>
              <a:t>n</a:t>
            </a:r>
            <a:r>
              <a:rPr sz="1800" i="1" u="heavy" spc="135" dirty="0">
                <a:latin typeface="Verdana"/>
                <a:cs typeface="Verdana"/>
              </a:rPr>
              <a:t>a</a:t>
            </a:r>
            <a:r>
              <a:rPr sz="1800" i="1" u="heavy" spc="-55" dirty="0">
                <a:latin typeface="Verdana"/>
                <a:cs typeface="Verdana"/>
              </a:rPr>
              <a:t>n</a:t>
            </a:r>
            <a:r>
              <a:rPr sz="1800" i="1" u="heavy" spc="160" dirty="0">
                <a:latin typeface="Verdana"/>
                <a:cs typeface="Verdana"/>
              </a:rPr>
              <a:t>ce</a:t>
            </a:r>
            <a:endParaRPr sz="1800">
              <a:latin typeface="Verdana"/>
              <a:cs typeface="Verdana"/>
            </a:endParaRPr>
          </a:p>
          <a:p>
            <a:pPr marL="190500">
              <a:lnSpc>
                <a:spcPct val="100000"/>
              </a:lnSpc>
              <a:spcBef>
                <a:spcPts val="145"/>
              </a:spcBef>
            </a:pP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da</a:t>
            </a:r>
            <a:r>
              <a:rPr sz="1800" spc="20" dirty="0">
                <a:latin typeface="Verdana"/>
                <a:cs typeface="Verdana"/>
              </a:rPr>
              <a:t>t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16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150" b="0" dirty="0">
                <a:latin typeface="Segoe UI Light"/>
                <a:cs typeface="Segoe UI Light"/>
              </a:rPr>
              <a:t>›</a:t>
            </a:r>
            <a:r>
              <a:rPr sz="2150" b="0" spc="145" dirty="0">
                <a:latin typeface="Segoe UI Light"/>
                <a:cs typeface="Segoe UI Light"/>
              </a:rPr>
              <a:t> </a:t>
            </a:r>
            <a:r>
              <a:rPr sz="1800" spc="-80" dirty="0">
                <a:latin typeface="Verdana"/>
                <a:cs typeface="Verdana"/>
              </a:rPr>
              <a:t>Sh</a:t>
            </a:r>
            <a:r>
              <a:rPr sz="1800" spc="-85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r</a:t>
            </a:r>
            <a:r>
              <a:rPr sz="1800" spc="-90" dirty="0">
                <a:latin typeface="Verdana"/>
                <a:cs typeface="Verdana"/>
              </a:rPr>
              <a:t>e</a:t>
            </a:r>
            <a:r>
              <a:rPr sz="1800" spc="110" dirty="0">
                <a:latin typeface="Verdana"/>
                <a:cs typeface="Verdana"/>
              </a:rPr>
              <a:t>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55" dirty="0">
                <a:latin typeface="Verdana"/>
                <a:cs typeface="Verdana"/>
              </a:rPr>
              <a:t>da</a:t>
            </a:r>
            <a:r>
              <a:rPr sz="1800" spc="20" dirty="0">
                <a:latin typeface="Verdana"/>
                <a:cs typeface="Verdana"/>
              </a:rPr>
              <a:t>t</a:t>
            </a:r>
            <a:r>
              <a:rPr sz="1800" spc="145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-5" dirty="0">
                <a:latin typeface="Verdana"/>
                <a:cs typeface="Verdana"/>
              </a:rPr>
              <a:t>y</a:t>
            </a:r>
            <a:r>
              <a:rPr sz="1800" spc="-10" dirty="0">
                <a:latin typeface="Verdana"/>
                <a:cs typeface="Verdana"/>
              </a:rPr>
              <a:t>p</a:t>
            </a:r>
            <a:r>
              <a:rPr sz="1800" spc="-114" dirty="0">
                <a:latin typeface="Verdana"/>
                <a:cs typeface="Verdana"/>
              </a:rPr>
              <a:t>i</a:t>
            </a:r>
            <a:r>
              <a:rPr sz="1800" spc="170" dirty="0">
                <a:latin typeface="Verdana"/>
                <a:cs typeface="Verdana"/>
              </a:rPr>
              <a:t>c</a:t>
            </a:r>
            <a:r>
              <a:rPr sz="1800" spc="190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ll</a:t>
            </a:r>
            <a:r>
              <a:rPr sz="1800" spc="-105" dirty="0">
                <a:latin typeface="Verdana"/>
                <a:cs typeface="Verdana"/>
              </a:rPr>
              <a:t>y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100" dirty="0">
                <a:latin typeface="Verdana"/>
                <a:cs typeface="Verdana"/>
              </a:rPr>
              <a:t>p</a:t>
            </a:r>
            <a:r>
              <a:rPr sz="1800" spc="95" dirty="0">
                <a:latin typeface="Verdana"/>
                <a:cs typeface="Verdana"/>
              </a:rPr>
              <a:t>p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235" dirty="0">
                <a:latin typeface="Verdana"/>
                <a:cs typeface="Verdana"/>
              </a:rPr>
              <a:t>rs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50" dirty="0">
                <a:latin typeface="Verdana"/>
                <a:cs typeface="Verdana"/>
              </a:rPr>
              <a:t>j</a:t>
            </a:r>
            <a:r>
              <a:rPr sz="1800" spc="-130" dirty="0">
                <a:latin typeface="Verdana"/>
                <a:cs typeface="Verdana"/>
              </a:rPr>
              <a:t>ust</a:t>
            </a:r>
            <a:endParaRPr sz="1800">
              <a:latin typeface="Verdana"/>
              <a:cs typeface="Verdana"/>
            </a:endParaRPr>
          </a:p>
          <a:p>
            <a:pPr marL="190500">
              <a:lnSpc>
                <a:spcPct val="100000"/>
              </a:lnSpc>
              <a:spcBef>
                <a:spcPts val="145"/>
              </a:spcBef>
            </a:pPr>
            <a:r>
              <a:rPr sz="1800" spc="20" dirty="0">
                <a:latin typeface="Verdana"/>
                <a:cs typeface="Verdana"/>
              </a:rPr>
              <a:t>o</a:t>
            </a:r>
            <a:r>
              <a:rPr sz="1800" spc="5" dirty="0">
                <a:latin typeface="Verdana"/>
                <a:cs typeface="Verdana"/>
              </a:rPr>
              <a:t>n</a:t>
            </a:r>
            <a:r>
              <a:rPr sz="1800" spc="150" dirty="0">
                <a:latin typeface="Verdana"/>
                <a:cs typeface="Verdana"/>
              </a:rPr>
              <a:t>c</a:t>
            </a:r>
            <a:r>
              <a:rPr sz="1800" spc="160" dirty="0">
                <a:latin typeface="Verdana"/>
                <a:cs typeface="Verdana"/>
              </a:rPr>
              <a:t>e</a:t>
            </a:r>
            <a:r>
              <a:rPr sz="1800" spc="-16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98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06525" algn="l"/>
              </a:tabLst>
            </a:pPr>
            <a:r>
              <a:rPr sz="4000" spc="254" dirty="0"/>
              <a:t>Data	</a:t>
            </a:r>
            <a:r>
              <a:rPr sz="4000" spc="215" dirty="0"/>
              <a:t>Virtualisation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721101" y="3499866"/>
            <a:ext cx="7106920" cy="1503045"/>
          </a:xfrm>
          <a:custGeom>
            <a:avLst/>
            <a:gdLst/>
            <a:ahLst/>
            <a:cxnLst/>
            <a:rect l="l" t="t" r="r" b="b"/>
            <a:pathLst>
              <a:path w="7106920" h="1503045">
                <a:moveTo>
                  <a:pt x="0" y="1502664"/>
                </a:moveTo>
                <a:lnTo>
                  <a:pt x="7106411" y="1502664"/>
                </a:lnTo>
                <a:lnTo>
                  <a:pt x="7106411" y="0"/>
                </a:lnTo>
                <a:lnTo>
                  <a:pt x="0" y="0"/>
                </a:lnTo>
                <a:lnTo>
                  <a:pt x="0" y="1502664"/>
                </a:lnTo>
                <a:close/>
              </a:path>
            </a:pathLst>
          </a:custGeom>
          <a:ln w="259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6693" y="3800094"/>
            <a:ext cx="506095" cy="127000"/>
          </a:xfrm>
          <a:custGeom>
            <a:avLst/>
            <a:gdLst/>
            <a:ahLst/>
            <a:cxnLst/>
            <a:rect l="l" t="t" r="r" b="b"/>
            <a:pathLst>
              <a:path w="506095" h="127000">
                <a:moveTo>
                  <a:pt x="505967" y="63246"/>
                </a:moveTo>
                <a:lnTo>
                  <a:pt x="471423" y="95165"/>
                </a:lnTo>
                <a:lnTo>
                  <a:pt x="431863" y="107965"/>
                </a:lnTo>
                <a:lnTo>
                  <a:pt x="380661" y="117856"/>
                </a:lnTo>
                <a:lnTo>
                  <a:pt x="320230" y="124232"/>
                </a:lnTo>
                <a:lnTo>
                  <a:pt x="252983" y="126492"/>
                </a:lnTo>
                <a:lnTo>
                  <a:pt x="185737" y="124232"/>
                </a:lnTo>
                <a:lnTo>
                  <a:pt x="125306" y="117856"/>
                </a:lnTo>
                <a:lnTo>
                  <a:pt x="74104" y="107965"/>
                </a:lnTo>
                <a:lnTo>
                  <a:pt x="34544" y="95165"/>
                </a:lnTo>
                <a:lnTo>
                  <a:pt x="0" y="63246"/>
                </a:lnTo>
                <a:lnTo>
                  <a:pt x="9038" y="46434"/>
                </a:lnTo>
                <a:lnTo>
                  <a:pt x="74104" y="18526"/>
                </a:lnTo>
                <a:lnTo>
                  <a:pt x="125306" y="8635"/>
                </a:lnTo>
                <a:lnTo>
                  <a:pt x="185737" y="2259"/>
                </a:lnTo>
                <a:lnTo>
                  <a:pt x="252983" y="0"/>
                </a:lnTo>
                <a:lnTo>
                  <a:pt x="320230" y="2259"/>
                </a:lnTo>
                <a:lnTo>
                  <a:pt x="380661" y="8636"/>
                </a:lnTo>
                <a:lnTo>
                  <a:pt x="431863" y="18526"/>
                </a:lnTo>
                <a:lnTo>
                  <a:pt x="471423" y="31326"/>
                </a:lnTo>
                <a:lnTo>
                  <a:pt x="505967" y="63246"/>
                </a:lnTo>
                <a:close/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76693" y="3863340"/>
            <a:ext cx="506095" cy="453390"/>
          </a:xfrm>
          <a:custGeom>
            <a:avLst/>
            <a:gdLst/>
            <a:ahLst/>
            <a:cxnLst/>
            <a:rect l="l" t="t" r="r" b="b"/>
            <a:pathLst>
              <a:path w="506095" h="453389">
                <a:moveTo>
                  <a:pt x="505967" y="0"/>
                </a:moveTo>
                <a:lnTo>
                  <a:pt x="505967" y="390144"/>
                </a:lnTo>
                <a:lnTo>
                  <a:pt x="496929" y="406955"/>
                </a:lnTo>
                <a:lnTo>
                  <a:pt x="431863" y="434863"/>
                </a:lnTo>
                <a:lnTo>
                  <a:pt x="380661" y="444754"/>
                </a:lnTo>
                <a:lnTo>
                  <a:pt x="320230" y="451130"/>
                </a:lnTo>
                <a:lnTo>
                  <a:pt x="252983" y="453390"/>
                </a:lnTo>
                <a:lnTo>
                  <a:pt x="185737" y="451130"/>
                </a:lnTo>
                <a:lnTo>
                  <a:pt x="125306" y="444753"/>
                </a:lnTo>
                <a:lnTo>
                  <a:pt x="74104" y="434863"/>
                </a:lnTo>
                <a:lnTo>
                  <a:pt x="34544" y="422063"/>
                </a:lnTo>
                <a:lnTo>
                  <a:pt x="0" y="390144"/>
                </a:lnTo>
                <a:lnTo>
                  <a:pt x="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6636" y="3892296"/>
            <a:ext cx="1286256" cy="601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9016" y="3884676"/>
            <a:ext cx="1301750" cy="617220"/>
          </a:xfrm>
          <a:custGeom>
            <a:avLst/>
            <a:gdLst/>
            <a:ahLst/>
            <a:cxnLst/>
            <a:rect l="l" t="t" r="r" b="b"/>
            <a:pathLst>
              <a:path w="1301750" h="617220">
                <a:moveTo>
                  <a:pt x="0" y="617219"/>
                </a:moveTo>
                <a:lnTo>
                  <a:pt x="1301496" y="617219"/>
                </a:lnTo>
                <a:lnTo>
                  <a:pt x="1301496" y="0"/>
                </a:lnTo>
                <a:lnTo>
                  <a:pt x="0" y="0"/>
                </a:lnTo>
                <a:lnTo>
                  <a:pt x="0" y="617219"/>
                </a:lnTo>
                <a:close/>
              </a:path>
            </a:pathLst>
          </a:custGeom>
          <a:ln w="15240">
            <a:solidFill>
              <a:srgbClr val="44434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990" y="4569714"/>
            <a:ext cx="138557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80" dirty="0">
                <a:latin typeface="Verdana"/>
                <a:cs typeface="Verdana"/>
              </a:rPr>
              <a:t>D</a:t>
            </a:r>
            <a:r>
              <a:rPr sz="1400" b="1" spc="-265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A</a:t>
            </a:r>
            <a:r>
              <a:rPr sz="1400" b="1" spc="-260" dirty="0">
                <a:latin typeface="Verdana"/>
                <a:cs typeface="Verdana"/>
              </a:rPr>
              <a:t> </a:t>
            </a:r>
            <a:r>
              <a:rPr sz="1400" b="1" spc="-370" dirty="0">
                <a:latin typeface="Verdana"/>
                <a:cs typeface="Verdana"/>
              </a:rPr>
              <a:t>T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A</a:t>
            </a:r>
            <a:r>
              <a:rPr sz="1400" b="1" dirty="0">
                <a:latin typeface="Verdana"/>
                <a:cs typeface="Verdana"/>
              </a:rPr>
              <a:t> </a:t>
            </a:r>
            <a:r>
              <a:rPr sz="1400" b="1" spc="-180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M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-15" dirty="0">
                <a:latin typeface="Verdana"/>
                <a:cs typeface="Verdana"/>
              </a:rPr>
              <a:t>O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-180" dirty="0">
                <a:latin typeface="Verdana"/>
                <a:cs typeface="Verdana"/>
              </a:rPr>
              <a:t>D</a:t>
            </a:r>
            <a:r>
              <a:rPr sz="1400" b="1" spc="-265" dirty="0">
                <a:latin typeface="Verdana"/>
                <a:cs typeface="Verdana"/>
              </a:rPr>
              <a:t> </a:t>
            </a:r>
            <a:r>
              <a:rPr sz="1400" b="1" spc="-229" dirty="0">
                <a:latin typeface="Verdana"/>
                <a:cs typeface="Verdana"/>
              </a:rPr>
              <a:t>E</a:t>
            </a:r>
            <a:r>
              <a:rPr sz="1400" b="1" spc="-265" dirty="0">
                <a:latin typeface="Verdana"/>
                <a:cs typeface="Verdana"/>
              </a:rPr>
              <a:t> </a:t>
            </a:r>
            <a:r>
              <a:rPr sz="1400" b="1" spc="-275" dirty="0">
                <a:latin typeface="Verdana"/>
                <a:cs typeface="Verdana"/>
              </a:rPr>
              <a:t>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31670" y="3893058"/>
            <a:ext cx="647700" cy="666115"/>
          </a:xfrm>
          <a:custGeom>
            <a:avLst/>
            <a:gdLst/>
            <a:ahLst/>
            <a:cxnLst/>
            <a:rect l="l" t="t" r="r" b="b"/>
            <a:pathLst>
              <a:path w="647700" h="666114">
                <a:moveTo>
                  <a:pt x="0" y="166496"/>
                </a:moveTo>
                <a:lnTo>
                  <a:pt x="323850" y="166496"/>
                </a:lnTo>
                <a:lnTo>
                  <a:pt x="323850" y="0"/>
                </a:lnTo>
                <a:lnTo>
                  <a:pt x="647700" y="332993"/>
                </a:lnTo>
                <a:lnTo>
                  <a:pt x="323850" y="665987"/>
                </a:lnTo>
                <a:lnTo>
                  <a:pt x="323850" y="499490"/>
                </a:lnTo>
                <a:lnTo>
                  <a:pt x="0" y="499490"/>
                </a:lnTo>
                <a:lnTo>
                  <a:pt x="0" y="166496"/>
                </a:lnTo>
                <a:close/>
              </a:path>
            </a:pathLst>
          </a:custGeom>
          <a:ln w="25908">
            <a:solidFill>
              <a:srgbClr val="D11F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00827" y="2857119"/>
            <a:ext cx="40132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265" dirty="0">
                <a:latin typeface="Verdana"/>
                <a:cs typeface="Verdana"/>
              </a:rPr>
              <a:t>S </a:t>
            </a:r>
            <a:r>
              <a:rPr sz="1400" b="1" spc="-10" dirty="0">
                <a:latin typeface="Verdana"/>
                <a:cs typeface="Verdana"/>
              </a:rPr>
              <a:t>Q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-275" dirty="0">
                <a:latin typeface="Verdana"/>
                <a:cs typeface="Verdana"/>
              </a:rPr>
              <a:t>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02473" y="2748279"/>
            <a:ext cx="100076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63880">
              <a:lnSpc>
                <a:spcPct val="100000"/>
              </a:lnSpc>
            </a:pPr>
            <a:r>
              <a:rPr sz="1400" b="1" spc="-320" dirty="0">
                <a:latin typeface="Verdana"/>
                <a:cs typeface="Verdana"/>
              </a:rPr>
              <a:t>W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-229" dirty="0">
                <a:latin typeface="Verdana"/>
                <a:cs typeface="Verdana"/>
              </a:rPr>
              <a:t>E</a:t>
            </a:r>
            <a:r>
              <a:rPr sz="1400" b="1" spc="-265" dirty="0">
                <a:latin typeface="Verdana"/>
                <a:cs typeface="Verdana"/>
              </a:rPr>
              <a:t> </a:t>
            </a:r>
            <a:r>
              <a:rPr sz="1400" b="1" spc="-254" dirty="0">
                <a:latin typeface="Verdana"/>
                <a:cs typeface="Verdana"/>
              </a:rPr>
              <a:t>B</a:t>
            </a:r>
            <a:r>
              <a:rPr sz="1400" b="1" spc="-114" dirty="0">
                <a:latin typeface="Verdana"/>
                <a:cs typeface="Verdana"/>
              </a:rPr>
              <a:t> </a:t>
            </a:r>
            <a:r>
              <a:rPr sz="1400" b="1" spc="-265" dirty="0">
                <a:latin typeface="Verdana"/>
                <a:cs typeface="Verdana"/>
              </a:rPr>
              <a:t>S </a:t>
            </a:r>
            <a:r>
              <a:rPr sz="1400" b="1" spc="-229" dirty="0">
                <a:latin typeface="Verdana"/>
                <a:cs typeface="Verdana"/>
              </a:rPr>
              <a:t>E</a:t>
            </a:r>
            <a:r>
              <a:rPr sz="1400" b="1" spc="-265" dirty="0">
                <a:latin typeface="Verdana"/>
                <a:cs typeface="Verdana"/>
              </a:rPr>
              <a:t> </a:t>
            </a:r>
            <a:r>
              <a:rPr sz="1400" b="1" spc="-285" dirty="0">
                <a:latin typeface="Verdana"/>
                <a:cs typeface="Verdana"/>
              </a:rPr>
              <a:t>R</a:t>
            </a:r>
            <a:r>
              <a:rPr sz="1400" b="1" spc="-265" dirty="0">
                <a:latin typeface="Verdana"/>
                <a:cs typeface="Verdana"/>
              </a:rPr>
              <a:t> </a:t>
            </a:r>
            <a:r>
              <a:rPr sz="1400" b="1" spc="-90" dirty="0">
                <a:latin typeface="Verdana"/>
                <a:cs typeface="Verdana"/>
              </a:rPr>
              <a:t>V</a:t>
            </a:r>
            <a:r>
              <a:rPr sz="1400" b="1" spc="-280" dirty="0">
                <a:latin typeface="Verdana"/>
                <a:cs typeface="Verdana"/>
              </a:rPr>
              <a:t> </a:t>
            </a:r>
            <a:r>
              <a:rPr sz="1400" b="1" spc="-375" dirty="0">
                <a:latin typeface="Verdana"/>
                <a:cs typeface="Verdana"/>
              </a:rPr>
              <a:t>I</a:t>
            </a:r>
            <a:r>
              <a:rPr sz="1400" b="1" spc="-275" dirty="0">
                <a:latin typeface="Verdana"/>
                <a:cs typeface="Verdana"/>
              </a:rPr>
              <a:t> </a:t>
            </a:r>
            <a:r>
              <a:rPr sz="1400" b="1" spc="80" dirty="0">
                <a:latin typeface="Verdana"/>
                <a:cs typeface="Verdana"/>
              </a:rPr>
              <a:t>C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-229" dirty="0">
                <a:latin typeface="Verdana"/>
                <a:cs typeface="Verdana"/>
              </a:rPr>
              <a:t>E</a:t>
            </a:r>
            <a:r>
              <a:rPr sz="1400" b="1" spc="-275" dirty="0">
                <a:latin typeface="Verdana"/>
                <a:cs typeface="Verdana"/>
              </a:rPr>
              <a:t> </a:t>
            </a:r>
            <a:r>
              <a:rPr sz="1400" b="1" spc="-265" dirty="0"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8807" y="2857119"/>
            <a:ext cx="511809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265" dirty="0">
                <a:latin typeface="Verdana"/>
                <a:cs typeface="Verdana"/>
              </a:rPr>
              <a:t>S </a:t>
            </a:r>
            <a:r>
              <a:rPr sz="1400" b="1" spc="-365" dirty="0">
                <a:latin typeface="Verdana"/>
                <a:cs typeface="Verdana"/>
              </a:rPr>
              <a:t>T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A</a:t>
            </a:r>
            <a:r>
              <a:rPr sz="1400" b="1" spc="-260" dirty="0">
                <a:latin typeface="Verdana"/>
                <a:cs typeface="Verdana"/>
              </a:rPr>
              <a:t> </a:t>
            </a:r>
            <a:r>
              <a:rPr sz="1400" b="1" spc="-280" dirty="0">
                <a:latin typeface="Verdana"/>
                <a:cs typeface="Verdana"/>
              </a:rPr>
              <a:t>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71290" y="5504688"/>
            <a:ext cx="349885" cy="229235"/>
          </a:xfrm>
          <a:custGeom>
            <a:avLst/>
            <a:gdLst/>
            <a:ahLst/>
            <a:cxnLst/>
            <a:rect l="l" t="t" r="r" b="b"/>
            <a:pathLst>
              <a:path w="349885" h="229235">
                <a:moveTo>
                  <a:pt x="174751" y="0"/>
                </a:moveTo>
                <a:lnTo>
                  <a:pt x="0" y="174751"/>
                </a:lnTo>
                <a:lnTo>
                  <a:pt x="54356" y="228981"/>
                </a:lnTo>
                <a:lnTo>
                  <a:pt x="176275" y="107061"/>
                </a:lnTo>
                <a:lnTo>
                  <a:pt x="281735" y="107061"/>
                </a:lnTo>
                <a:lnTo>
                  <a:pt x="174751" y="0"/>
                </a:lnTo>
                <a:close/>
              </a:path>
              <a:path w="349885" h="229235">
                <a:moveTo>
                  <a:pt x="281735" y="107061"/>
                </a:moveTo>
                <a:lnTo>
                  <a:pt x="176275" y="107061"/>
                </a:lnTo>
                <a:lnTo>
                  <a:pt x="296672" y="227456"/>
                </a:lnTo>
                <a:lnTo>
                  <a:pt x="349376" y="174751"/>
                </a:lnTo>
                <a:lnTo>
                  <a:pt x="281735" y="107061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71290" y="5263134"/>
            <a:ext cx="349885" cy="229235"/>
          </a:xfrm>
          <a:custGeom>
            <a:avLst/>
            <a:gdLst/>
            <a:ahLst/>
            <a:cxnLst/>
            <a:rect l="l" t="t" r="r" b="b"/>
            <a:pathLst>
              <a:path w="349885" h="229235">
                <a:moveTo>
                  <a:pt x="174751" y="0"/>
                </a:moveTo>
                <a:lnTo>
                  <a:pt x="0" y="174624"/>
                </a:lnTo>
                <a:lnTo>
                  <a:pt x="54356" y="228980"/>
                </a:lnTo>
                <a:lnTo>
                  <a:pt x="176275" y="107060"/>
                </a:lnTo>
                <a:lnTo>
                  <a:pt x="281813" y="107060"/>
                </a:lnTo>
                <a:lnTo>
                  <a:pt x="174751" y="0"/>
                </a:lnTo>
                <a:close/>
              </a:path>
              <a:path w="349885" h="229235">
                <a:moveTo>
                  <a:pt x="281813" y="107060"/>
                </a:moveTo>
                <a:lnTo>
                  <a:pt x="176275" y="107060"/>
                </a:lnTo>
                <a:lnTo>
                  <a:pt x="296672" y="227329"/>
                </a:lnTo>
                <a:lnTo>
                  <a:pt x="349376" y="174624"/>
                </a:lnTo>
                <a:lnTo>
                  <a:pt x="281813" y="10706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62775" y="5504688"/>
            <a:ext cx="349885" cy="229235"/>
          </a:xfrm>
          <a:custGeom>
            <a:avLst/>
            <a:gdLst/>
            <a:ahLst/>
            <a:cxnLst/>
            <a:rect l="l" t="t" r="r" b="b"/>
            <a:pathLst>
              <a:path w="349884" h="229235">
                <a:moveTo>
                  <a:pt x="174625" y="0"/>
                </a:moveTo>
                <a:lnTo>
                  <a:pt x="0" y="174751"/>
                </a:lnTo>
                <a:lnTo>
                  <a:pt x="54355" y="228981"/>
                </a:lnTo>
                <a:lnTo>
                  <a:pt x="176275" y="107061"/>
                </a:lnTo>
                <a:lnTo>
                  <a:pt x="281686" y="107061"/>
                </a:lnTo>
                <a:lnTo>
                  <a:pt x="174625" y="0"/>
                </a:lnTo>
                <a:close/>
              </a:path>
              <a:path w="349884" h="229235">
                <a:moveTo>
                  <a:pt x="281686" y="107061"/>
                </a:moveTo>
                <a:lnTo>
                  <a:pt x="176275" y="107061"/>
                </a:lnTo>
                <a:lnTo>
                  <a:pt x="296672" y="227456"/>
                </a:lnTo>
                <a:lnTo>
                  <a:pt x="349376" y="174751"/>
                </a:lnTo>
                <a:lnTo>
                  <a:pt x="281686" y="107061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62775" y="5263134"/>
            <a:ext cx="349885" cy="229235"/>
          </a:xfrm>
          <a:custGeom>
            <a:avLst/>
            <a:gdLst/>
            <a:ahLst/>
            <a:cxnLst/>
            <a:rect l="l" t="t" r="r" b="b"/>
            <a:pathLst>
              <a:path w="349884" h="229235">
                <a:moveTo>
                  <a:pt x="174625" y="0"/>
                </a:moveTo>
                <a:lnTo>
                  <a:pt x="0" y="174624"/>
                </a:lnTo>
                <a:lnTo>
                  <a:pt x="54355" y="228980"/>
                </a:lnTo>
                <a:lnTo>
                  <a:pt x="176275" y="107060"/>
                </a:lnTo>
                <a:lnTo>
                  <a:pt x="281763" y="107060"/>
                </a:lnTo>
                <a:lnTo>
                  <a:pt x="174625" y="0"/>
                </a:lnTo>
                <a:close/>
              </a:path>
              <a:path w="349884" h="229235">
                <a:moveTo>
                  <a:pt x="281763" y="107060"/>
                </a:moveTo>
                <a:lnTo>
                  <a:pt x="176275" y="107060"/>
                </a:lnTo>
                <a:lnTo>
                  <a:pt x="296672" y="227329"/>
                </a:lnTo>
                <a:lnTo>
                  <a:pt x="349376" y="174624"/>
                </a:lnTo>
                <a:lnTo>
                  <a:pt x="281763" y="10706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08517" y="5504688"/>
            <a:ext cx="349885" cy="229235"/>
          </a:xfrm>
          <a:custGeom>
            <a:avLst/>
            <a:gdLst/>
            <a:ahLst/>
            <a:cxnLst/>
            <a:rect l="l" t="t" r="r" b="b"/>
            <a:pathLst>
              <a:path w="349884" h="229235">
                <a:moveTo>
                  <a:pt x="174625" y="0"/>
                </a:moveTo>
                <a:lnTo>
                  <a:pt x="0" y="174751"/>
                </a:lnTo>
                <a:lnTo>
                  <a:pt x="54228" y="228981"/>
                </a:lnTo>
                <a:lnTo>
                  <a:pt x="176275" y="107061"/>
                </a:lnTo>
                <a:lnTo>
                  <a:pt x="281686" y="107061"/>
                </a:lnTo>
                <a:lnTo>
                  <a:pt x="174625" y="0"/>
                </a:lnTo>
                <a:close/>
              </a:path>
              <a:path w="349884" h="229235">
                <a:moveTo>
                  <a:pt x="281686" y="107061"/>
                </a:moveTo>
                <a:lnTo>
                  <a:pt x="176275" y="107061"/>
                </a:lnTo>
                <a:lnTo>
                  <a:pt x="296672" y="227456"/>
                </a:lnTo>
                <a:lnTo>
                  <a:pt x="349376" y="174751"/>
                </a:lnTo>
                <a:lnTo>
                  <a:pt x="281686" y="107061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08517" y="5263134"/>
            <a:ext cx="349885" cy="229235"/>
          </a:xfrm>
          <a:custGeom>
            <a:avLst/>
            <a:gdLst/>
            <a:ahLst/>
            <a:cxnLst/>
            <a:rect l="l" t="t" r="r" b="b"/>
            <a:pathLst>
              <a:path w="349884" h="229235">
                <a:moveTo>
                  <a:pt x="174625" y="0"/>
                </a:moveTo>
                <a:lnTo>
                  <a:pt x="0" y="174624"/>
                </a:lnTo>
                <a:lnTo>
                  <a:pt x="54228" y="228980"/>
                </a:lnTo>
                <a:lnTo>
                  <a:pt x="176275" y="107060"/>
                </a:lnTo>
                <a:lnTo>
                  <a:pt x="281763" y="107060"/>
                </a:lnTo>
                <a:lnTo>
                  <a:pt x="174625" y="0"/>
                </a:lnTo>
                <a:close/>
              </a:path>
              <a:path w="349884" h="229235">
                <a:moveTo>
                  <a:pt x="281763" y="107060"/>
                </a:moveTo>
                <a:lnTo>
                  <a:pt x="176275" y="107060"/>
                </a:lnTo>
                <a:lnTo>
                  <a:pt x="296672" y="227329"/>
                </a:lnTo>
                <a:lnTo>
                  <a:pt x="349376" y="174624"/>
                </a:lnTo>
                <a:lnTo>
                  <a:pt x="281763" y="10706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44061" y="2963418"/>
            <a:ext cx="349885" cy="229235"/>
          </a:xfrm>
          <a:custGeom>
            <a:avLst/>
            <a:gdLst/>
            <a:ahLst/>
            <a:cxnLst/>
            <a:rect l="l" t="t" r="r" b="b"/>
            <a:pathLst>
              <a:path w="349885" h="229235">
                <a:moveTo>
                  <a:pt x="174751" y="0"/>
                </a:moveTo>
                <a:lnTo>
                  <a:pt x="0" y="174625"/>
                </a:lnTo>
                <a:lnTo>
                  <a:pt x="54355" y="228981"/>
                </a:lnTo>
                <a:lnTo>
                  <a:pt x="176275" y="106934"/>
                </a:lnTo>
                <a:lnTo>
                  <a:pt x="281686" y="106934"/>
                </a:lnTo>
                <a:lnTo>
                  <a:pt x="174751" y="0"/>
                </a:lnTo>
                <a:close/>
              </a:path>
              <a:path w="349885" h="229235">
                <a:moveTo>
                  <a:pt x="281686" y="106934"/>
                </a:moveTo>
                <a:lnTo>
                  <a:pt x="176275" y="106934"/>
                </a:lnTo>
                <a:lnTo>
                  <a:pt x="296672" y="227330"/>
                </a:lnTo>
                <a:lnTo>
                  <a:pt x="349376" y="174625"/>
                </a:lnTo>
                <a:lnTo>
                  <a:pt x="281686" y="106934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44061" y="2721737"/>
            <a:ext cx="349885" cy="229235"/>
          </a:xfrm>
          <a:custGeom>
            <a:avLst/>
            <a:gdLst/>
            <a:ahLst/>
            <a:cxnLst/>
            <a:rect l="l" t="t" r="r" b="b"/>
            <a:pathLst>
              <a:path w="349885" h="229235">
                <a:moveTo>
                  <a:pt x="174751" y="0"/>
                </a:moveTo>
                <a:lnTo>
                  <a:pt x="0" y="174751"/>
                </a:lnTo>
                <a:lnTo>
                  <a:pt x="54355" y="228980"/>
                </a:lnTo>
                <a:lnTo>
                  <a:pt x="176275" y="107061"/>
                </a:lnTo>
                <a:lnTo>
                  <a:pt x="281735" y="107061"/>
                </a:lnTo>
                <a:lnTo>
                  <a:pt x="174751" y="0"/>
                </a:lnTo>
                <a:close/>
              </a:path>
              <a:path w="349885" h="229235">
                <a:moveTo>
                  <a:pt x="281735" y="107061"/>
                </a:moveTo>
                <a:lnTo>
                  <a:pt x="176275" y="107061"/>
                </a:lnTo>
                <a:lnTo>
                  <a:pt x="296672" y="227456"/>
                </a:lnTo>
                <a:lnTo>
                  <a:pt x="349376" y="174751"/>
                </a:lnTo>
                <a:lnTo>
                  <a:pt x="281735" y="107061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37021" y="2963418"/>
            <a:ext cx="349885" cy="229235"/>
          </a:xfrm>
          <a:custGeom>
            <a:avLst/>
            <a:gdLst/>
            <a:ahLst/>
            <a:cxnLst/>
            <a:rect l="l" t="t" r="r" b="b"/>
            <a:pathLst>
              <a:path w="349885" h="229235">
                <a:moveTo>
                  <a:pt x="174751" y="0"/>
                </a:moveTo>
                <a:lnTo>
                  <a:pt x="0" y="174625"/>
                </a:lnTo>
                <a:lnTo>
                  <a:pt x="54355" y="228981"/>
                </a:lnTo>
                <a:lnTo>
                  <a:pt x="176275" y="106934"/>
                </a:lnTo>
                <a:lnTo>
                  <a:pt x="281686" y="106934"/>
                </a:lnTo>
                <a:lnTo>
                  <a:pt x="174751" y="0"/>
                </a:lnTo>
                <a:close/>
              </a:path>
              <a:path w="349885" h="229235">
                <a:moveTo>
                  <a:pt x="281686" y="106934"/>
                </a:moveTo>
                <a:lnTo>
                  <a:pt x="176275" y="106934"/>
                </a:lnTo>
                <a:lnTo>
                  <a:pt x="296671" y="227330"/>
                </a:lnTo>
                <a:lnTo>
                  <a:pt x="349376" y="174625"/>
                </a:lnTo>
                <a:lnTo>
                  <a:pt x="281686" y="106934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37021" y="2721737"/>
            <a:ext cx="349885" cy="229235"/>
          </a:xfrm>
          <a:custGeom>
            <a:avLst/>
            <a:gdLst/>
            <a:ahLst/>
            <a:cxnLst/>
            <a:rect l="l" t="t" r="r" b="b"/>
            <a:pathLst>
              <a:path w="349885" h="229235">
                <a:moveTo>
                  <a:pt x="174751" y="0"/>
                </a:moveTo>
                <a:lnTo>
                  <a:pt x="0" y="174751"/>
                </a:lnTo>
                <a:lnTo>
                  <a:pt x="54355" y="228980"/>
                </a:lnTo>
                <a:lnTo>
                  <a:pt x="176275" y="107061"/>
                </a:lnTo>
                <a:lnTo>
                  <a:pt x="281735" y="107061"/>
                </a:lnTo>
                <a:lnTo>
                  <a:pt x="174751" y="0"/>
                </a:lnTo>
                <a:close/>
              </a:path>
              <a:path w="349885" h="229235">
                <a:moveTo>
                  <a:pt x="281735" y="107061"/>
                </a:moveTo>
                <a:lnTo>
                  <a:pt x="176275" y="107061"/>
                </a:lnTo>
                <a:lnTo>
                  <a:pt x="296671" y="227456"/>
                </a:lnTo>
                <a:lnTo>
                  <a:pt x="349376" y="174751"/>
                </a:lnTo>
                <a:lnTo>
                  <a:pt x="281735" y="107061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30106" y="2963418"/>
            <a:ext cx="349885" cy="229235"/>
          </a:xfrm>
          <a:custGeom>
            <a:avLst/>
            <a:gdLst/>
            <a:ahLst/>
            <a:cxnLst/>
            <a:rect l="l" t="t" r="r" b="b"/>
            <a:pathLst>
              <a:path w="349884" h="229235">
                <a:moveTo>
                  <a:pt x="174625" y="0"/>
                </a:moveTo>
                <a:lnTo>
                  <a:pt x="0" y="174625"/>
                </a:lnTo>
                <a:lnTo>
                  <a:pt x="54228" y="228981"/>
                </a:lnTo>
                <a:lnTo>
                  <a:pt x="176275" y="106934"/>
                </a:lnTo>
                <a:lnTo>
                  <a:pt x="281636" y="106934"/>
                </a:lnTo>
                <a:lnTo>
                  <a:pt x="174625" y="0"/>
                </a:lnTo>
                <a:close/>
              </a:path>
              <a:path w="349884" h="229235">
                <a:moveTo>
                  <a:pt x="281636" y="106934"/>
                </a:moveTo>
                <a:lnTo>
                  <a:pt x="176275" y="106934"/>
                </a:lnTo>
                <a:lnTo>
                  <a:pt x="296672" y="227330"/>
                </a:lnTo>
                <a:lnTo>
                  <a:pt x="349376" y="174625"/>
                </a:lnTo>
                <a:lnTo>
                  <a:pt x="281636" y="106934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30106" y="2721737"/>
            <a:ext cx="349885" cy="229235"/>
          </a:xfrm>
          <a:custGeom>
            <a:avLst/>
            <a:gdLst/>
            <a:ahLst/>
            <a:cxnLst/>
            <a:rect l="l" t="t" r="r" b="b"/>
            <a:pathLst>
              <a:path w="349884" h="229235">
                <a:moveTo>
                  <a:pt x="174625" y="0"/>
                </a:moveTo>
                <a:lnTo>
                  <a:pt x="0" y="174751"/>
                </a:lnTo>
                <a:lnTo>
                  <a:pt x="54228" y="228980"/>
                </a:lnTo>
                <a:lnTo>
                  <a:pt x="176275" y="107061"/>
                </a:lnTo>
                <a:lnTo>
                  <a:pt x="281685" y="107061"/>
                </a:lnTo>
                <a:lnTo>
                  <a:pt x="174625" y="0"/>
                </a:lnTo>
                <a:close/>
              </a:path>
              <a:path w="349884" h="229235">
                <a:moveTo>
                  <a:pt x="281685" y="107061"/>
                </a:moveTo>
                <a:lnTo>
                  <a:pt x="176275" y="107061"/>
                </a:lnTo>
                <a:lnTo>
                  <a:pt x="296672" y="227456"/>
                </a:lnTo>
                <a:lnTo>
                  <a:pt x="349376" y="174751"/>
                </a:lnTo>
                <a:lnTo>
                  <a:pt x="281685" y="107061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17033" y="5504688"/>
            <a:ext cx="349885" cy="229235"/>
          </a:xfrm>
          <a:custGeom>
            <a:avLst/>
            <a:gdLst/>
            <a:ahLst/>
            <a:cxnLst/>
            <a:rect l="l" t="t" r="r" b="b"/>
            <a:pathLst>
              <a:path w="349885" h="229235">
                <a:moveTo>
                  <a:pt x="174751" y="0"/>
                </a:moveTo>
                <a:lnTo>
                  <a:pt x="0" y="174751"/>
                </a:lnTo>
                <a:lnTo>
                  <a:pt x="54355" y="228981"/>
                </a:lnTo>
                <a:lnTo>
                  <a:pt x="176275" y="107061"/>
                </a:lnTo>
                <a:lnTo>
                  <a:pt x="281735" y="107061"/>
                </a:lnTo>
                <a:lnTo>
                  <a:pt x="174751" y="0"/>
                </a:lnTo>
                <a:close/>
              </a:path>
              <a:path w="349885" h="229235">
                <a:moveTo>
                  <a:pt x="281735" y="107061"/>
                </a:moveTo>
                <a:lnTo>
                  <a:pt x="176275" y="107061"/>
                </a:lnTo>
                <a:lnTo>
                  <a:pt x="296671" y="227456"/>
                </a:lnTo>
                <a:lnTo>
                  <a:pt x="349376" y="174751"/>
                </a:lnTo>
                <a:lnTo>
                  <a:pt x="281735" y="107061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17033" y="5263134"/>
            <a:ext cx="349885" cy="229235"/>
          </a:xfrm>
          <a:custGeom>
            <a:avLst/>
            <a:gdLst/>
            <a:ahLst/>
            <a:cxnLst/>
            <a:rect l="l" t="t" r="r" b="b"/>
            <a:pathLst>
              <a:path w="349885" h="229235">
                <a:moveTo>
                  <a:pt x="174751" y="0"/>
                </a:moveTo>
                <a:lnTo>
                  <a:pt x="0" y="174624"/>
                </a:lnTo>
                <a:lnTo>
                  <a:pt x="54355" y="228980"/>
                </a:lnTo>
                <a:lnTo>
                  <a:pt x="176275" y="107060"/>
                </a:lnTo>
                <a:lnTo>
                  <a:pt x="281813" y="107060"/>
                </a:lnTo>
                <a:lnTo>
                  <a:pt x="174751" y="0"/>
                </a:lnTo>
                <a:close/>
              </a:path>
              <a:path w="349885" h="229235">
                <a:moveTo>
                  <a:pt x="281813" y="107060"/>
                </a:moveTo>
                <a:lnTo>
                  <a:pt x="176275" y="107060"/>
                </a:lnTo>
                <a:lnTo>
                  <a:pt x="296671" y="227329"/>
                </a:lnTo>
                <a:lnTo>
                  <a:pt x="349376" y="174624"/>
                </a:lnTo>
                <a:lnTo>
                  <a:pt x="281813" y="107060"/>
                </a:lnTo>
                <a:close/>
              </a:path>
            </a:pathLst>
          </a:custGeom>
          <a:solidFill>
            <a:srgbClr val="D1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71671" y="3788664"/>
            <a:ext cx="534924" cy="534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92895" y="3790188"/>
            <a:ext cx="536448" cy="534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53228" y="3785616"/>
            <a:ext cx="536448" cy="534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707639" y="5974842"/>
            <a:ext cx="211454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8120" algn="l"/>
              </a:tabLst>
            </a:pPr>
            <a:r>
              <a:rPr sz="1000" b="1" u="heavy" spc="-65" dirty="0">
                <a:latin typeface="Verdana"/>
                <a:cs typeface="Verdana"/>
              </a:rPr>
              <a:t> 	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14235" y="5974842"/>
            <a:ext cx="92011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6780" algn="l"/>
              </a:tabLst>
            </a:pPr>
            <a:r>
              <a:rPr sz="1000" b="1" u="heavy" spc="-65" dirty="0">
                <a:latin typeface="Verdana"/>
                <a:cs typeface="Verdana"/>
              </a:rPr>
              <a:t> 	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50183" y="5992114"/>
            <a:ext cx="2734945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7419" marR="5080" indent="-935355">
              <a:lnSpc>
                <a:spcPts val="1080"/>
              </a:lnSpc>
              <a:tabLst>
                <a:tab pos="906780" algn="l"/>
                <a:tab pos="1102360" algn="l"/>
                <a:tab pos="1827530" algn="l"/>
                <a:tab pos="2710815" algn="l"/>
              </a:tabLst>
            </a:pPr>
            <a:r>
              <a:rPr sz="1000" b="1" u="heavy" spc="-65" dirty="0">
                <a:latin typeface="Verdana"/>
                <a:cs typeface="Verdana"/>
              </a:rPr>
              <a:t> 	</a:t>
            </a:r>
            <a:r>
              <a:rPr sz="1000" b="1" spc="-65" dirty="0">
                <a:latin typeface="Verdana"/>
                <a:cs typeface="Verdana"/>
              </a:rPr>
              <a:t>		</a:t>
            </a:r>
            <a:r>
              <a:rPr sz="1000" b="1" spc="-195" dirty="0">
                <a:latin typeface="Verdana"/>
                <a:cs typeface="Verdana"/>
              </a:rPr>
              <a:t>L</a:t>
            </a:r>
            <a:r>
              <a:rPr sz="1000" b="1" spc="-60" dirty="0">
                <a:latin typeface="Verdana"/>
                <a:cs typeface="Verdana"/>
              </a:rPr>
              <a:t>EG</a:t>
            </a:r>
            <a:r>
              <a:rPr sz="1000" b="1" spc="-70" dirty="0">
                <a:latin typeface="Verdana"/>
                <a:cs typeface="Verdana"/>
              </a:rPr>
              <a:t>A</a:t>
            </a:r>
            <a:r>
              <a:rPr sz="1000" b="1" spc="50" dirty="0">
                <a:latin typeface="Verdana"/>
                <a:cs typeface="Verdana"/>
              </a:rPr>
              <a:t>C</a:t>
            </a:r>
            <a:r>
              <a:rPr sz="1000" b="1" spc="-120" dirty="0">
                <a:latin typeface="Verdana"/>
                <a:cs typeface="Verdana"/>
              </a:rPr>
              <a:t>Y</a:t>
            </a:r>
            <a:r>
              <a:rPr sz="1000" b="1" dirty="0">
                <a:latin typeface="Verdana"/>
                <a:cs typeface="Verdana"/>
              </a:rPr>
              <a:t>	</a:t>
            </a:r>
            <a:r>
              <a:rPr sz="1000" b="1" u="heavy" spc="-65" dirty="0">
                <a:latin typeface="Verdana"/>
                <a:cs typeface="Verdana"/>
              </a:rPr>
              <a:t> </a:t>
            </a:r>
            <a:r>
              <a:rPr sz="1000" b="1" u="heavy" dirty="0">
                <a:latin typeface="Verdana"/>
                <a:cs typeface="Verdana"/>
              </a:rPr>
              <a:t>	</a:t>
            </a:r>
            <a:r>
              <a:rPr sz="1000" b="1" u="heavy" spc="-26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5" dirty="0">
                <a:latin typeface="Verdana"/>
                <a:cs typeface="Verdana"/>
              </a:rPr>
              <a:t>M</a:t>
            </a:r>
            <a:r>
              <a:rPr sz="1000" b="1" spc="-45" dirty="0">
                <a:latin typeface="Verdana"/>
                <a:cs typeface="Verdana"/>
              </a:rPr>
              <a:t>A</a:t>
            </a:r>
            <a:r>
              <a:rPr sz="1000" b="1" spc="-150" dirty="0">
                <a:latin typeface="Verdana"/>
                <a:cs typeface="Verdana"/>
              </a:rPr>
              <a:t>I</a:t>
            </a:r>
            <a:r>
              <a:rPr sz="1000" b="1" spc="-240" dirty="0">
                <a:latin typeface="Verdana"/>
                <a:cs typeface="Verdana"/>
              </a:rPr>
              <a:t>N</a:t>
            </a:r>
            <a:r>
              <a:rPr sz="1000" b="1" spc="-135" dirty="0">
                <a:latin typeface="Verdana"/>
                <a:cs typeface="Verdana"/>
              </a:rPr>
              <a:t>FR</a:t>
            </a:r>
            <a:r>
              <a:rPr sz="1000" b="1" spc="-155" dirty="0">
                <a:latin typeface="Verdana"/>
                <a:cs typeface="Verdana"/>
              </a:rPr>
              <a:t>A</a:t>
            </a:r>
            <a:r>
              <a:rPr sz="1000" b="1" spc="-55" dirty="0">
                <a:latin typeface="Verdana"/>
                <a:cs typeface="Verdana"/>
              </a:rPr>
              <a:t>M</a:t>
            </a:r>
            <a:r>
              <a:rPr sz="1000" b="1" spc="-180" dirty="0">
                <a:latin typeface="Verdana"/>
                <a:cs typeface="Verdana"/>
              </a:rPr>
              <a:t>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14014" y="6043422"/>
            <a:ext cx="30924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15" dirty="0">
                <a:latin typeface="Verdana"/>
                <a:cs typeface="Verdana"/>
              </a:rPr>
              <a:t>FIL</a:t>
            </a:r>
            <a:r>
              <a:rPr sz="1000" b="1" spc="-180" dirty="0">
                <a:latin typeface="Verdana"/>
                <a:cs typeface="Verdana"/>
              </a:rPr>
              <a:t>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31430" y="6043422"/>
            <a:ext cx="44005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80" dirty="0">
                <a:latin typeface="Verdana"/>
                <a:cs typeface="Verdana"/>
              </a:rPr>
              <a:t>RDB</a:t>
            </a:r>
            <a:r>
              <a:rPr sz="1000" b="1" spc="-55" dirty="0">
                <a:latin typeface="Verdana"/>
                <a:cs typeface="Verdana"/>
              </a:rPr>
              <a:t>M</a:t>
            </a:r>
            <a:r>
              <a:rPr sz="1000" b="1" spc="-195" dirty="0"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099552" y="5974842"/>
            <a:ext cx="177165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6780" algn="l"/>
                <a:tab pos="1103630" algn="l"/>
                <a:tab pos="1581785" algn="l"/>
                <a:tab pos="1758314" algn="l"/>
              </a:tabLst>
            </a:pPr>
            <a:r>
              <a:rPr sz="1000" b="1" u="heavy" spc="-65" dirty="0">
                <a:latin typeface="Verdana"/>
                <a:cs typeface="Verdana"/>
              </a:rPr>
              <a:t> 	</a:t>
            </a:r>
            <a:r>
              <a:rPr sz="1000" b="1" spc="-65" dirty="0">
                <a:latin typeface="Verdana"/>
                <a:cs typeface="Verdana"/>
              </a:rPr>
              <a:t>	</a:t>
            </a:r>
            <a:r>
              <a:rPr sz="1000" b="1" spc="-235" dirty="0">
                <a:latin typeface="Verdana"/>
                <a:cs typeface="Verdana"/>
              </a:rPr>
              <a:t>W</a:t>
            </a:r>
            <a:r>
              <a:rPr sz="1000" b="1" spc="-175" dirty="0">
                <a:latin typeface="Verdana"/>
                <a:cs typeface="Verdana"/>
              </a:rPr>
              <a:t>EB	</a:t>
            </a:r>
            <a:r>
              <a:rPr sz="1000" b="1" u="heavy" spc="-65" dirty="0">
                <a:latin typeface="Verdana"/>
                <a:cs typeface="Verdana"/>
              </a:rPr>
              <a:t> 	</a:t>
            </a:r>
            <a:endParaRPr sz="1000">
              <a:latin typeface="Verdana"/>
              <a:cs typeface="Verdana"/>
            </a:endParaRPr>
          </a:p>
          <a:p>
            <a:pPr marL="951230">
              <a:lnSpc>
                <a:spcPct val="100000"/>
              </a:lnSpc>
            </a:pPr>
            <a:r>
              <a:rPr sz="1000" b="1" spc="-185" dirty="0">
                <a:latin typeface="Verdana"/>
                <a:cs typeface="Verdana"/>
              </a:rPr>
              <a:t>SE</a:t>
            </a:r>
            <a:r>
              <a:rPr sz="1000" b="1" spc="-200" dirty="0">
                <a:latin typeface="Verdana"/>
                <a:cs typeface="Verdana"/>
              </a:rPr>
              <a:t>RV</a:t>
            </a:r>
            <a:r>
              <a:rPr sz="1000" b="1" spc="-155" dirty="0">
                <a:latin typeface="Verdana"/>
                <a:cs typeface="Verdana"/>
              </a:rPr>
              <a:t>I</a:t>
            </a:r>
            <a:r>
              <a:rPr sz="1000" b="1" spc="50" dirty="0">
                <a:latin typeface="Verdana"/>
                <a:cs typeface="Verdana"/>
              </a:rPr>
              <a:t>C</a:t>
            </a:r>
            <a:r>
              <a:rPr sz="1000" b="1" spc="-180" dirty="0">
                <a:latin typeface="Verdana"/>
                <a:cs typeface="Verdana"/>
              </a:rPr>
              <a:t>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86398" y="6043422"/>
            <a:ext cx="69659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90" dirty="0">
                <a:latin typeface="Verdana"/>
                <a:cs typeface="Verdana"/>
              </a:rPr>
              <a:t>P</a:t>
            </a:r>
            <a:r>
              <a:rPr sz="1000" b="1" spc="-45" dirty="0">
                <a:latin typeface="Verdana"/>
                <a:cs typeface="Verdana"/>
              </a:rPr>
              <a:t>A</a:t>
            </a:r>
            <a:r>
              <a:rPr sz="1000" b="1" spc="50" dirty="0">
                <a:latin typeface="Verdana"/>
                <a:cs typeface="Verdana"/>
              </a:rPr>
              <a:t>C</a:t>
            </a:r>
            <a:r>
              <a:rPr sz="1000" b="1" spc="-165" dirty="0">
                <a:latin typeface="Verdana"/>
                <a:cs typeface="Verdana"/>
              </a:rPr>
              <a:t>K</a:t>
            </a:r>
            <a:r>
              <a:rPr sz="1000" b="1" spc="-45" dirty="0">
                <a:latin typeface="Verdana"/>
                <a:cs typeface="Verdana"/>
              </a:rPr>
              <a:t>A</a:t>
            </a:r>
            <a:r>
              <a:rPr sz="1000" b="1" spc="25" dirty="0">
                <a:latin typeface="Verdana"/>
                <a:cs typeface="Verdana"/>
              </a:rPr>
              <a:t>G</a:t>
            </a:r>
            <a:r>
              <a:rPr sz="1000" b="1" spc="-180" dirty="0">
                <a:latin typeface="Verdana"/>
                <a:cs typeface="Verdana"/>
              </a:rPr>
              <a:t>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37933" y="2219705"/>
            <a:ext cx="88011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0" dirty="0">
                <a:latin typeface="Verdana"/>
                <a:cs typeface="Verdana"/>
              </a:rPr>
              <a:t>C</a:t>
            </a:r>
            <a:r>
              <a:rPr sz="1000" b="1" spc="-190" dirty="0">
                <a:latin typeface="Verdana"/>
                <a:cs typeface="Verdana"/>
              </a:rPr>
              <a:t>US</a:t>
            </a:r>
            <a:r>
              <a:rPr sz="1000" b="1" spc="-140" dirty="0">
                <a:latin typeface="Verdana"/>
                <a:cs typeface="Verdana"/>
              </a:rPr>
              <a:t>TO</a:t>
            </a:r>
            <a:r>
              <a:rPr sz="1000" b="1" spc="-55" dirty="0">
                <a:latin typeface="Verdana"/>
                <a:cs typeface="Verdana"/>
              </a:rPr>
              <a:t>M </a:t>
            </a:r>
            <a:r>
              <a:rPr sz="1000" b="1" spc="-45" dirty="0">
                <a:latin typeface="Verdana"/>
                <a:cs typeface="Verdana"/>
              </a:rPr>
              <a:t>A</a:t>
            </a:r>
            <a:r>
              <a:rPr sz="1000" b="1" spc="-190" dirty="0">
                <a:latin typeface="Verdana"/>
                <a:cs typeface="Verdana"/>
              </a:rPr>
              <a:t>PP</a:t>
            </a:r>
            <a:r>
              <a:rPr sz="1000" b="1" spc="-195" dirty="0"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07639" y="2143505"/>
            <a:ext cx="412178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885" marR="5080" indent="-210820">
              <a:lnSpc>
                <a:spcPct val="100000"/>
              </a:lnSpc>
              <a:tabLst>
                <a:tab pos="186055" algn="l"/>
                <a:tab pos="2069464" algn="l"/>
                <a:tab pos="2201545" algn="l"/>
                <a:tab pos="3005455" algn="l"/>
                <a:tab pos="4097654" algn="l"/>
              </a:tabLst>
            </a:pPr>
            <a:r>
              <a:rPr sz="1000" b="1" u="heavy" spc="-65" dirty="0">
                <a:latin typeface="Verdana"/>
                <a:cs typeface="Verdana"/>
              </a:rPr>
              <a:t> 	</a:t>
            </a:r>
            <a:r>
              <a:rPr sz="1000" b="1" spc="114" dirty="0">
                <a:latin typeface="Verdana"/>
                <a:cs typeface="Verdana"/>
              </a:rPr>
              <a:t> </a:t>
            </a:r>
            <a:r>
              <a:rPr sz="1000" b="1" spc="-265" dirty="0">
                <a:latin typeface="Verdana"/>
                <a:cs typeface="Verdana"/>
              </a:rPr>
              <a:t>B</a:t>
            </a:r>
            <a:r>
              <a:rPr sz="1000" b="1" spc="-195" dirty="0">
                <a:latin typeface="Verdana"/>
                <a:cs typeface="Verdana"/>
              </a:rPr>
              <a:t>I</a:t>
            </a:r>
            <a:r>
              <a:rPr sz="1000" b="1" spc="-85" dirty="0">
                <a:latin typeface="Verdana"/>
                <a:cs typeface="Verdana"/>
              </a:rPr>
              <a:t>,</a:t>
            </a:r>
            <a:r>
              <a:rPr sz="1000" b="1" spc="-70" dirty="0">
                <a:latin typeface="Verdana"/>
                <a:cs typeface="Verdana"/>
              </a:rPr>
              <a:t> </a:t>
            </a:r>
            <a:r>
              <a:rPr sz="1000" b="1" spc="-55" dirty="0">
                <a:latin typeface="Verdana"/>
                <a:cs typeface="Verdana"/>
              </a:rPr>
              <a:t>M</a:t>
            </a:r>
            <a:r>
              <a:rPr sz="1000" b="1" spc="-270" dirty="0">
                <a:latin typeface="Verdana"/>
                <a:cs typeface="Verdana"/>
              </a:rPr>
              <a:t>I</a:t>
            </a:r>
            <a:r>
              <a:rPr sz="1000" b="1" spc="-85" dirty="0">
                <a:latin typeface="Verdana"/>
                <a:cs typeface="Verdana"/>
              </a:rPr>
              <a:t> </a:t>
            </a:r>
            <a:r>
              <a:rPr sz="1000" b="1" spc="-45" dirty="0">
                <a:latin typeface="Verdana"/>
                <a:cs typeface="Verdana"/>
              </a:rPr>
              <a:t>A</a:t>
            </a:r>
            <a:r>
              <a:rPr sz="1000" b="1" spc="-120" dirty="0">
                <a:latin typeface="Verdana"/>
                <a:cs typeface="Verdana"/>
              </a:rPr>
              <a:t>N</a:t>
            </a:r>
            <a:r>
              <a:rPr sz="1000" b="1" spc="-135" dirty="0">
                <a:latin typeface="Verdana"/>
                <a:cs typeface="Verdana"/>
              </a:rPr>
              <a:t>D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u="heavy" spc="-65" dirty="0">
                <a:latin typeface="Verdana"/>
                <a:cs typeface="Verdana"/>
              </a:rPr>
              <a:t> </a:t>
            </a:r>
            <a:r>
              <a:rPr sz="1000" b="1" u="heavy" dirty="0">
                <a:latin typeface="Verdana"/>
                <a:cs typeface="Verdana"/>
              </a:rPr>
              <a:t>	</a:t>
            </a:r>
            <a:r>
              <a:rPr sz="1000" b="1" dirty="0">
                <a:latin typeface="Verdana"/>
                <a:cs typeface="Verdana"/>
              </a:rPr>
              <a:t>	</a:t>
            </a:r>
            <a:r>
              <a:rPr sz="1000" b="1" spc="-190" dirty="0">
                <a:latin typeface="Verdana"/>
                <a:cs typeface="Verdana"/>
              </a:rPr>
              <a:t>P</a:t>
            </a:r>
            <a:r>
              <a:rPr sz="1000" b="1" spc="-15" dirty="0">
                <a:latin typeface="Verdana"/>
                <a:cs typeface="Verdana"/>
              </a:rPr>
              <a:t>O</a:t>
            </a:r>
            <a:r>
              <a:rPr sz="1000" b="1" spc="-170" dirty="0">
                <a:latin typeface="Verdana"/>
                <a:cs typeface="Verdana"/>
              </a:rPr>
              <a:t>RT</a:t>
            </a:r>
            <a:r>
              <a:rPr sz="1000" b="1" spc="-185" dirty="0">
                <a:latin typeface="Verdana"/>
                <a:cs typeface="Verdana"/>
              </a:rPr>
              <a:t>A</a:t>
            </a:r>
            <a:r>
              <a:rPr sz="1000" b="1" spc="-195" dirty="0">
                <a:latin typeface="Verdana"/>
                <a:cs typeface="Verdana"/>
              </a:rPr>
              <a:t>LS</a:t>
            </a:r>
            <a:r>
              <a:rPr sz="1000" b="1" spc="-50" dirty="0">
                <a:latin typeface="Verdana"/>
                <a:cs typeface="Verdana"/>
              </a:rPr>
              <a:t> </a:t>
            </a:r>
            <a:r>
              <a:rPr sz="1000" b="1" spc="-185" dirty="0">
                <a:latin typeface="Verdana"/>
                <a:cs typeface="Verdana"/>
              </a:rPr>
              <a:t>&amp;</a:t>
            </a:r>
            <a:r>
              <a:rPr sz="1000" b="1" dirty="0">
                <a:latin typeface="Verdana"/>
                <a:cs typeface="Verdana"/>
              </a:rPr>
              <a:t>	</a:t>
            </a:r>
            <a:r>
              <a:rPr sz="1000" b="1" u="heavy" spc="-65" dirty="0">
                <a:latin typeface="Verdana"/>
                <a:cs typeface="Verdana"/>
              </a:rPr>
              <a:t> </a:t>
            </a:r>
            <a:r>
              <a:rPr sz="1000" b="1" u="heavy" dirty="0">
                <a:latin typeface="Verdana"/>
                <a:cs typeface="Verdana"/>
              </a:rPr>
              <a:t>	</a:t>
            </a:r>
            <a:r>
              <a:rPr sz="1000" b="1" u="heavy" spc="-260" dirty="0">
                <a:latin typeface="Verdana"/>
                <a:cs typeface="Verdana"/>
              </a:rPr>
              <a:t> 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200" dirty="0">
                <a:latin typeface="Verdana"/>
                <a:cs typeface="Verdana"/>
              </a:rPr>
              <a:t>R</a:t>
            </a:r>
            <a:r>
              <a:rPr sz="1000" b="1" spc="-180" dirty="0">
                <a:latin typeface="Verdana"/>
                <a:cs typeface="Verdana"/>
              </a:rPr>
              <a:t>E</a:t>
            </a:r>
            <a:r>
              <a:rPr sz="1000" b="1" spc="-190" dirty="0">
                <a:latin typeface="Verdana"/>
                <a:cs typeface="Verdana"/>
              </a:rPr>
              <a:t>P</a:t>
            </a:r>
            <a:r>
              <a:rPr sz="1000" b="1" spc="-15" dirty="0">
                <a:latin typeface="Verdana"/>
                <a:cs typeface="Verdana"/>
              </a:rPr>
              <a:t>O</a:t>
            </a:r>
            <a:r>
              <a:rPr sz="1000" b="1" spc="-200" dirty="0">
                <a:latin typeface="Verdana"/>
                <a:cs typeface="Verdana"/>
              </a:rPr>
              <a:t>RTI</a:t>
            </a:r>
            <a:r>
              <a:rPr sz="1000" b="1" spc="-265" dirty="0">
                <a:latin typeface="Verdana"/>
                <a:cs typeface="Verdana"/>
              </a:rPr>
              <a:t>N</a:t>
            </a:r>
            <a:r>
              <a:rPr sz="1000" b="1" spc="25" dirty="0">
                <a:latin typeface="Verdana"/>
                <a:cs typeface="Verdana"/>
              </a:rPr>
              <a:t>G</a:t>
            </a:r>
            <a:r>
              <a:rPr sz="1000" b="1" dirty="0">
                <a:latin typeface="Verdana"/>
                <a:cs typeface="Verdana"/>
              </a:rPr>
              <a:t>	</a:t>
            </a:r>
            <a:r>
              <a:rPr sz="1000" b="1" spc="-50" dirty="0">
                <a:latin typeface="Verdana"/>
                <a:cs typeface="Verdana"/>
              </a:rPr>
              <a:t> </a:t>
            </a:r>
            <a:r>
              <a:rPr sz="1000" b="1" spc="-95" dirty="0">
                <a:latin typeface="Verdana"/>
                <a:cs typeface="Verdana"/>
              </a:rPr>
              <a:t>DA</a:t>
            </a:r>
            <a:r>
              <a:rPr sz="1000" b="1" spc="-165" dirty="0">
                <a:latin typeface="Verdana"/>
                <a:cs typeface="Verdana"/>
              </a:rPr>
              <a:t>S</a:t>
            </a:r>
            <a:r>
              <a:rPr sz="1000" b="1" spc="-204" dirty="0">
                <a:latin typeface="Verdana"/>
                <a:cs typeface="Verdana"/>
              </a:rPr>
              <a:t>H</a:t>
            </a:r>
            <a:r>
              <a:rPr sz="1000" b="1" spc="-80" dirty="0">
                <a:latin typeface="Verdana"/>
                <a:cs typeface="Verdana"/>
              </a:rPr>
              <a:t>BO</a:t>
            </a:r>
            <a:r>
              <a:rPr sz="1000" b="1" spc="-85" dirty="0">
                <a:latin typeface="Verdana"/>
                <a:cs typeface="Verdana"/>
              </a:rPr>
              <a:t>A</a:t>
            </a:r>
            <a:r>
              <a:rPr sz="1000" b="1" spc="-180" dirty="0">
                <a:latin typeface="Verdana"/>
                <a:cs typeface="Verdana"/>
              </a:rPr>
              <a:t>RDS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756652" y="2143505"/>
            <a:ext cx="211455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15695" algn="l"/>
                <a:tab pos="2101215" algn="l"/>
              </a:tabLst>
            </a:pPr>
            <a:r>
              <a:rPr sz="1000" b="1" u="heavy" spc="-65" dirty="0">
                <a:latin typeface="Verdana"/>
                <a:cs typeface="Verdana"/>
              </a:rPr>
              <a:t> 	</a:t>
            </a:r>
            <a:r>
              <a:rPr sz="1000" b="1" spc="114" dirty="0">
                <a:latin typeface="Verdana"/>
                <a:cs typeface="Verdana"/>
              </a:rPr>
              <a:t> </a:t>
            </a:r>
            <a:r>
              <a:rPr sz="1000" b="1" spc="-125" dirty="0">
                <a:latin typeface="Verdana"/>
                <a:cs typeface="Verdana"/>
              </a:rPr>
              <a:t>E</a:t>
            </a:r>
            <a:r>
              <a:rPr sz="1000" b="1" spc="-165" dirty="0">
                <a:latin typeface="Verdana"/>
                <a:cs typeface="Verdana"/>
              </a:rPr>
              <a:t>N</a:t>
            </a:r>
            <a:r>
              <a:rPr sz="1000" b="1" spc="-204" dirty="0">
                <a:latin typeface="Verdana"/>
                <a:cs typeface="Verdana"/>
              </a:rPr>
              <a:t>TER</a:t>
            </a:r>
            <a:r>
              <a:rPr sz="1000" b="1" spc="-220" dirty="0">
                <a:latin typeface="Verdana"/>
                <a:cs typeface="Verdana"/>
              </a:rPr>
              <a:t>P</a:t>
            </a:r>
            <a:r>
              <a:rPr sz="1000" b="1" spc="-280" dirty="0">
                <a:latin typeface="Verdana"/>
                <a:cs typeface="Verdana"/>
              </a:rPr>
              <a:t>R</a:t>
            </a:r>
            <a:r>
              <a:rPr sz="1000" b="1" spc="-200" dirty="0">
                <a:latin typeface="Verdana"/>
                <a:cs typeface="Verdana"/>
              </a:rPr>
              <a:t>I</a:t>
            </a:r>
            <a:r>
              <a:rPr sz="1000" b="1" spc="-180" dirty="0">
                <a:latin typeface="Verdana"/>
                <a:cs typeface="Verdana"/>
              </a:rPr>
              <a:t>SE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b="1" u="heavy" spc="-65" dirty="0">
                <a:latin typeface="Verdana"/>
                <a:cs typeface="Verdana"/>
              </a:rPr>
              <a:t> </a:t>
            </a:r>
            <a:r>
              <a:rPr sz="1000" b="1" u="heavy" dirty="0">
                <a:latin typeface="Verdana"/>
                <a:cs typeface="Verdana"/>
              </a:rPr>
              <a:t>	</a:t>
            </a:r>
            <a:endParaRPr sz="1000">
              <a:latin typeface="Verdana"/>
              <a:cs typeface="Verdana"/>
            </a:endParaRPr>
          </a:p>
          <a:p>
            <a:pPr marL="1263650">
              <a:lnSpc>
                <a:spcPct val="100000"/>
              </a:lnSpc>
            </a:pPr>
            <a:r>
              <a:rPr sz="1000" b="1" spc="-185" dirty="0">
                <a:latin typeface="Verdana"/>
                <a:cs typeface="Verdana"/>
              </a:rPr>
              <a:t>SE</a:t>
            </a:r>
            <a:r>
              <a:rPr sz="1000" b="1" spc="-45" dirty="0">
                <a:latin typeface="Verdana"/>
                <a:cs typeface="Verdana"/>
              </a:rPr>
              <a:t>A</a:t>
            </a:r>
            <a:r>
              <a:rPr sz="1000" b="1" spc="-105" dirty="0">
                <a:latin typeface="Verdana"/>
                <a:cs typeface="Verdana"/>
              </a:rPr>
              <a:t>RCH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976109" y="3956304"/>
            <a:ext cx="506095" cy="452120"/>
          </a:xfrm>
          <a:custGeom>
            <a:avLst/>
            <a:gdLst/>
            <a:ahLst/>
            <a:cxnLst/>
            <a:rect l="l" t="t" r="r" b="b"/>
            <a:pathLst>
              <a:path w="506095" h="452120">
                <a:moveTo>
                  <a:pt x="0" y="0"/>
                </a:moveTo>
                <a:lnTo>
                  <a:pt x="0" y="388620"/>
                </a:lnTo>
                <a:lnTo>
                  <a:pt x="9038" y="405431"/>
                </a:lnTo>
                <a:lnTo>
                  <a:pt x="74104" y="433339"/>
                </a:lnTo>
                <a:lnTo>
                  <a:pt x="125306" y="443230"/>
                </a:lnTo>
                <a:lnTo>
                  <a:pt x="185737" y="449606"/>
                </a:lnTo>
                <a:lnTo>
                  <a:pt x="252984" y="451866"/>
                </a:lnTo>
                <a:lnTo>
                  <a:pt x="320230" y="449606"/>
                </a:lnTo>
                <a:lnTo>
                  <a:pt x="380661" y="443230"/>
                </a:lnTo>
                <a:lnTo>
                  <a:pt x="431863" y="433339"/>
                </a:lnTo>
                <a:lnTo>
                  <a:pt x="471424" y="420539"/>
                </a:lnTo>
                <a:lnTo>
                  <a:pt x="505968" y="388620"/>
                </a:lnTo>
                <a:lnTo>
                  <a:pt x="505968" y="63246"/>
                </a:lnTo>
                <a:lnTo>
                  <a:pt x="252984" y="63246"/>
                </a:lnTo>
                <a:lnTo>
                  <a:pt x="185737" y="60986"/>
                </a:lnTo>
                <a:lnTo>
                  <a:pt x="125306" y="54610"/>
                </a:lnTo>
                <a:lnTo>
                  <a:pt x="74104" y="44719"/>
                </a:lnTo>
                <a:lnTo>
                  <a:pt x="34544" y="31919"/>
                </a:lnTo>
                <a:lnTo>
                  <a:pt x="9038" y="16811"/>
                </a:lnTo>
                <a:lnTo>
                  <a:pt x="0" y="0"/>
                </a:lnTo>
                <a:close/>
              </a:path>
              <a:path w="506095" h="452120">
                <a:moveTo>
                  <a:pt x="505968" y="0"/>
                </a:moveTo>
                <a:lnTo>
                  <a:pt x="471424" y="31919"/>
                </a:lnTo>
                <a:lnTo>
                  <a:pt x="431863" y="44719"/>
                </a:lnTo>
                <a:lnTo>
                  <a:pt x="380661" y="54610"/>
                </a:lnTo>
                <a:lnTo>
                  <a:pt x="320230" y="60986"/>
                </a:lnTo>
                <a:lnTo>
                  <a:pt x="252984" y="63246"/>
                </a:lnTo>
                <a:lnTo>
                  <a:pt x="505968" y="63246"/>
                </a:lnTo>
                <a:lnTo>
                  <a:pt x="5059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76109" y="3893058"/>
            <a:ext cx="506095" cy="127000"/>
          </a:xfrm>
          <a:custGeom>
            <a:avLst/>
            <a:gdLst/>
            <a:ahLst/>
            <a:cxnLst/>
            <a:rect l="l" t="t" r="r" b="b"/>
            <a:pathLst>
              <a:path w="506095" h="127000">
                <a:moveTo>
                  <a:pt x="252984" y="0"/>
                </a:moveTo>
                <a:lnTo>
                  <a:pt x="185737" y="2259"/>
                </a:lnTo>
                <a:lnTo>
                  <a:pt x="125306" y="8636"/>
                </a:lnTo>
                <a:lnTo>
                  <a:pt x="74104" y="18526"/>
                </a:lnTo>
                <a:lnTo>
                  <a:pt x="34544" y="31326"/>
                </a:lnTo>
                <a:lnTo>
                  <a:pt x="0" y="63245"/>
                </a:lnTo>
                <a:lnTo>
                  <a:pt x="9038" y="80057"/>
                </a:lnTo>
                <a:lnTo>
                  <a:pt x="74104" y="107965"/>
                </a:lnTo>
                <a:lnTo>
                  <a:pt x="125306" y="117855"/>
                </a:lnTo>
                <a:lnTo>
                  <a:pt x="185737" y="124232"/>
                </a:lnTo>
                <a:lnTo>
                  <a:pt x="252984" y="126491"/>
                </a:lnTo>
                <a:lnTo>
                  <a:pt x="320230" y="124232"/>
                </a:lnTo>
                <a:lnTo>
                  <a:pt x="380661" y="117856"/>
                </a:lnTo>
                <a:lnTo>
                  <a:pt x="431863" y="107965"/>
                </a:lnTo>
                <a:lnTo>
                  <a:pt x="471424" y="95165"/>
                </a:lnTo>
                <a:lnTo>
                  <a:pt x="505968" y="63245"/>
                </a:lnTo>
                <a:lnTo>
                  <a:pt x="496929" y="46434"/>
                </a:lnTo>
                <a:lnTo>
                  <a:pt x="431863" y="18526"/>
                </a:lnTo>
                <a:lnTo>
                  <a:pt x="380661" y="8635"/>
                </a:lnTo>
                <a:lnTo>
                  <a:pt x="320230" y="2259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76109" y="3893058"/>
            <a:ext cx="506095" cy="127000"/>
          </a:xfrm>
          <a:custGeom>
            <a:avLst/>
            <a:gdLst/>
            <a:ahLst/>
            <a:cxnLst/>
            <a:rect l="l" t="t" r="r" b="b"/>
            <a:pathLst>
              <a:path w="506095" h="127000">
                <a:moveTo>
                  <a:pt x="505968" y="63245"/>
                </a:moveTo>
                <a:lnTo>
                  <a:pt x="471424" y="95165"/>
                </a:lnTo>
                <a:lnTo>
                  <a:pt x="431863" y="107965"/>
                </a:lnTo>
                <a:lnTo>
                  <a:pt x="380661" y="117856"/>
                </a:lnTo>
                <a:lnTo>
                  <a:pt x="320230" y="124232"/>
                </a:lnTo>
                <a:lnTo>
                  <a:pt x="252984" y="126491"/>
                </a:lnTo>
                <a:lnTo>
                  <a:pt x="185737" y="124232"/>
                </a:lnTo>
                <a:lnTo>
                  <a:pt x="125306" y="117855"/>
                </a:lnTo>
                <a:lnTo>
                  <a:pt x="74104" y="107965"/>
                </a:lnTo>
                <a:lnTo>
                  <a:pt x="34544" y="95165"/>
                </a:lnTo>
                <a:lnTo>
                  <a:pt x="0" y="63245"/>
                </a:lnTo>
                <a:lnTo>
                  <a:pt x="9038" y="46434"/>
                </a:lnTo>
                <a:lnTo>
                  <a:pt x="74104" y="18526"/>
                </a:lnTo>
                <a:lnTo>
                  <a:pt x="125306" y="8636"/>
                </a:lnTo>
                <a:lnTo>
                  <a:pt x="185737" y="2259"/>
                </a:lnTo>
                <a:lnTo>
                  <a:pt x="252984" y="0"/>
                </a:lnTo>
                <a:lnTo>
                  <a:pt x="320230" y="2259"/>
                </a:lnTo>
                <a:lnTo>
                  <a:pt x="380661" y="8635"/>
                </a:lnTo>
                <a:lnTo>
                  <a:pt x="431863" y="18526"/>
                </a:lnTo>
                <a:lnTo>
                  <a:pt x="471424" y="31326"/>
                </a:lnTo>
                <a:lnTo>
                  <a:pt x="505968" y="63245"/>
                </a:lnTo>
                <a:close/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76109" y="3956304"/>
            <a:ext cx="506095" cy="452120"/>
          </a:xfrm>
          <a:custGeom>
            <a:avLst/>
            <a:gdLst/>
            <a:ahLst/>
            <a:cxnLst/>
            <a:rect l="l" t="t" r="r" b="b"/>
            <a:pathLst>
              <a:path w="506095" h="452120">
                <a:moveTo>
                  <a:pt x="505968" y="0"/>
                </a:moveTo>
                <a:lnTo>
                  <a:pt x="505968" y="388620"/>
                </a:lnTo>
                <a:lnTo>
                  <a:pt x="496929" y="405431"/>
                </a:lnTo>
                <a:lnTo>
                  <a:pt x="431863" y="433339"/>
                </a:lnTo>
                <a:lnTo>
                  <a:pt x="380661" y="443230"/>
                </a:lnTo>
                <a:lnTo>
                  <a:pt x="320230" y="449606"/>
                </a:lnTo>
                <a:lnTo>
                  <a:pt x="252984" y="451866"/>
                </a:lnTo>
                <a:lnTo>
                  <a:pt x="185737" y="449606"/>
                </a:lnTo>
                <a:lnTo>
                  <a:pt x="125306" y="443230"/>
                </a:lnTo>
                <a:lnTo>
                  <a:pt x="74104" y="433339"/>
                </a:lnTo>
                <a:lnTo>
                  <a:pt x="34544" y="420539"/>
                </a:lnTo>
                <a:lnTo>
                  <a:pt x="0" y="388620"/>
                </a:lnTo>
                <a:lnTo>
                  <a:pt x="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98</a:t>
            </a:fld>
            <a:endParaRPr spc="85" dirty="0"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377565" y="4507470"/>
          <a:ext cx="5896959" cy="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682"/>
                <a:gridCol w="1817529"/>
                <a:gridCol w="1904496"/>
                <a:gridCol w="1003252"/>
              </a:tblGrid>
              <a:tr h="195325">
                <a:tc>
                  <a:txBody>
                    <a:bodyPr/>
                    <a:lstStyle/>
                    <a:p>
                      <a:pPr marR="44069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i="1" spc="-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000" i="1" spc="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000" i="1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000" i="1" spc="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000" i="1" spc="-1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000" i="1" dirty="0">
                          <a:latin typeface="Verdana"/>
                          <a:cs typeface="Verdana"/>
                        </a:rPr>
                        <a:t>al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i="1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000" i="1" dirty="0">
                          <a:latin typeface="Verdana"/>
                          <a:cs typeface="Verdana"/>
                        </a:rPr>
                        <a:t>hareable</a:t>
                      </a:r>
                      <a:r>
                        <a:rPr sz="1000" i="1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i="1" spc="-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000" i="1" spc="5" dirty="0">
                          <a:latin typeface="Verdana"/>
                          <a:cs typeface="Verdana"/>
                        </a:rPr>
                        <a:t>at</a:t>
                      </a:r>
                      <a:r>
                        <a:rPr sz="1000" i="1" dirty="0">
                          <a:latin typeface="Verdana"/>
                          <a:cs typeface="Verdana"/>
                        </a:rPr>
                        <a:t>a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i="1" spc="-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000" i="1" spc="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000" i="1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000" i="1" spc="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000" i="1" spc="-1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000" i="1" dirty="0">
                          <a:latin typeface="Verdana"/>
                          <a:cs typeface="Verdana"/>
                        </a:rPr>
                        <a:t>al</a:t>
                      </a:r>
                      <a:r>
                        <a:rPr sz="1000" i="1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i="1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000" i="1" dirty="0">
                          <a:latin typeface="Verdana"/>
                          <a:cs typeface="Verdana"/>
                        </a:rPr>
                        <a:t>pera</a:t>
                      </a:r>
                      <a:r>
                        <a:rPr sz="1000" i="1" spc="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000" i="1" spc="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000" i="1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000" i="1" dirty="0">
                          <a:latin typeface="Verdana"/>
                          <a:cs typeface="Verdana"/>
                        </a:rPr>
                        <a:t>nal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41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i="1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000" i="1" dirty="0">
                          <a:latin typeface="Verdana"/>
                          <a:cs typeface="Verdana"/>
                        </a:rPr>
                        <a:t>ela</a:t>
                      </a:r>
                      <a:r>
                        <a:rPr sz="1000" i="1" spc="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000" i="1" spc="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000" i="1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000" i="1" dirty="0">
                          <a:latin typeface="Verdana"/>
                          <a:cs typeface="Verdana"/>
                        </a:rPr>
                        <a:t>nal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195325">
                <a:tc>
                  <a:txBody>
                    <a:bodyPr/>
                    <a:lstStyle/>
                    <a:p>
                      <a:pPr marR="440055" algn="ctr">
                        <a:lnSpc>
                          <a:spcPts val="1060"/>
                        </a:lnSpc>
                      </a:pPr>
                      <a:r>
                        <a:rPr sz="1000" i="1" spc="-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000" i="1" spc="5" dirty="0">
                          <a:latin typeface="Verdana"/>
                          <a:cs typeface="Verdana"/>
                        </a:rPr>
                        <a:t>at</a:t>
                      </a:r>
                      <a:r>
                        <a:rPr sz="1000" i="1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000" i="1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i="1" spc="-1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00" i="1" dirty="0">
                          <a:latin typeface="Verdana"/>
                          <a:cs typeface="Verdana"/>
                        </a:rPr>
                        <a:t>ar</a:t>
                      </a:r>
                      <a:r>
                        <a:rPr sz="1000" i="1" spc="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000" i="1" dirty="0">
                          <a:latin typeface="Verdana"/>
                          <a:cs typeface="Verdana"/>
                        </a:rPr>
                        <a:t>s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 algn="ctr">
                        <a:lnSpc>
                          <a:spcPts val="1060"/>
                        </a:lnSpc>
                      </a:pPr>
                      <a:r>
                        <a:rPr sz="1000" i="1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000" i="1" dirty="0">
                          <a:latin typeface="Verdana"/>
                          <a:cs typeface="Verdana"/>
                        </a:rPr>
                        <a:t>erv</a:t>
                      </a:r>
                      <a:r>
                        <a:rPr sz="1000" i="1" spc="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000" i="1" dirty="0">
                          <a:latin typeface="Verdana"/>
                          <a:cs typeface="Verdana"/>
                        </a:rPr>
                        <a:t>ces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060"/>
                        </a:lnSpc>
                      </a:pPr>
                      <a:r>
                        <a:rPr sz="1000" i="1" spc="-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000" i="1" spc="5" dirty="0">
                          <a:latin typeface="Verdana"/>
                          <a:cs typeface="Verdana"/>
                        </a:rPr>
                        <a:t>at</a:t>
                      </a:r>
                      <a:r>
                        <a:rPr sz="1000" i="1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000" i="1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i="1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000" i="1" spc="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000" i="1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000" i="1" dirty="0">
                          <a:latin typeface="Verdana"/>
                          <a:cs typeface="Verdana"/>
                        </a:rPr>
                        <a:t>res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7825" algn="ctr">
                        <a:lnSpc>
                          <a:spcPts val="1060"/>
                        </a:lnSpc>
                      </a:pPr>
                      <a:r>
                        <a:rPr sz="1000" i="1" spc="-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000" i="1" spc="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000" i="1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i="1" spc="-2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000" i="1" dirty="0">
                          <a:latin typeface="Verdana"/>
                          <a:cs typeface="Verdana"/>
                        </a:rPr>
                        <a:t>s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pc="65" dirty="0"/>
              <a:t>p</a:t>
            </a:r>
            <a:r>
              <a:rPr spc="90" dirty="0"/>
              <a:t>a</a:t>
            </a:r>
            <a:r>
              <a:rPr spc="45" dirty="0"/>
              <a:t>g</a:t>
            </a:r>
            <a:r>
              <a:rPr spc="50" dirty="0"/>
              <a:t>e</a:t>
            </a:r>
            <a:r>
              <a:rPr dirty="0"/>
              <a:t>  </a:t>
            </a:r>
            <a:r>
              <a:rPr spc="15" dirty="0"/>
              <a:t> </a:t>
            </a:r>
            <a:fld id="{81D60167-4931-47E6-BA6A-407CBD079E47}" type="slidenum">
              <a:rPr spc="85" dirty="0"/>
              <a:t>99</a:t>
            </a:fld>
            <a:endParaRPr spc="8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6027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4590" algn="l"/>
                <a:tab pos="3442970" algn="l"/>
                <a:tab pos="4578985" algn="l"/>
              </a:tabLst>
            </a:pPr>
            <a:r>
              <a:rPr sz="3300" spc="220" dirty="0"/>
              <a:t>Data	</a:t>
            </a:r>
            <a:r>
              <a:rPr sz="3300" spc="295" dirty="0"/>
              <a:t>M</a:t>
            </a:r>
            <a:r>
              <a:rPr sz="3300" spc="185" dirty="0"/>
              <a:t>o</a:t>
            </a:r>
            <a:r>
              <a:rPr sz="3300" spc="155" dirty="0"/>
              <a:t>dellin</a:t>
            </a:r>
            <a:r>
              <a:rPr sz="3300" spc="190" dirty="0"/>
              <a:t>g</a:t>
            </a:r>
            <a:r>
              <a:rPr sz="3300" dirty="0"/>
              <a:t>	</a:t>
            </a:r>
            <a:r>
              <a:rPr sz="3300" spc="180" dirty="0"/>
              <a:t>doe</a:t>
            </a:r>
            <a:r>
              <a:rPr sz="3300" spc="150" dirty="0"/>
              <a:t>s</a:t>
            </a:r>
            <a:r>
              <a:rPr sz="3300" dirty="0"/>
              <a:t>	</a:t>
            </a:r>
            <a:r>
              <a:rPr sz="3300" u="heavy" spc="245" dirty="0"/>
              <a:t>not</a:t>
            </a:r>
            <a:endParaRPr sz="3300"/>
          </a:p>
          <a:p>
            <a:pPr marL="12700">
              <a:lnSpc>
                <a:spcPct val="100000"/>
              </a:lnSpc>
              <a:tabLst>
                <a:tab pos="1183005" algn="l"/>
                <a:tab pos="1778635" algn="l"/>
                <a:tab pos="2418080" algn="l"/>
              </a:tabLst>
            </a:pPr>
            <a:r>
              <a:rPr sz="3300" spc="204" dirty="0"/>
              <a:t>hav</a:t>
            </a:r>
            <a:r>
              <a:rPr sz="3300" spc="200" dirty="0"/>
              <a:t>e</a:t>
            </a:r>
            <a:r>
              <a:rPr sz="3300" dirty="0"/>
              <a:t>	</a:t>
            </a:r>
            <a:r>
              <a:rPr sz="3300" spc="245" dirty="0"/>
              <a:t>to</a:t>
            </a:r>
            <a:r>
              <a:rPr sz="3300" dirty="0"/>
              <a:t>	</a:t>
            </a:r>
            <a:r>
              <a:rPr sz="3300" spc="100" dirty="0"/>
              <a:t>b</a:t>
            </a:r>
            <a:r>
              <a:rPr sz="3300" spc="95" dirty="0"/>
              <a:t>e</a:t>
            </a:r>
            <a:r>
              <a:rPr sz="3300" dirty="0"/>
              <a:t>	</a:t>
            </a:r>
            <a:r>
              <a:rPr sz="3300" spc="229" dirty="0"/>
              <a:t>Complicated!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606551" y="2193036"/>
            <a:ext cx="9467215" cy="1007744"/>
          </a:xfrm>
          <a:prstGeom prst="rect">
            <a:avLst/>
          </a:prstGeom>
          <a:solidFill>
            <a:srgbClr val="D11F2E"/>
          </a:solidFill>
        </p:spPr>
        <p:txBody>
          <a:bodyPr vert="horz" wrap="square" lIns="0" tIns="446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marL="570865">
              <a:lnSpc>
                <a:spcPct val="100000"/>
              </a:lnSpc>
            </a:pPr>
            <a:r>
              <a:rPr sz="2400" b="1" spc="-495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24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85" dirty="0">
                <a:solidFill>
                  <a:srgbClr val="FFFFFF"/>
                </a:solidFill>
                <a:latin typeface="Verdana"/>
                <a:cs typeface="Verdana"/>
              </a:rPr>
              <a:t>yo</a:t>
            </a:r>
            <a:r>
              <a:rPr sz="2400" b="1" spc="-1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6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4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310" dirty="0">
                <a:solidFill>
                  <a:srgbClr val="FFFFFF"/>
                </a:solidFill>
                <a:latin typeface="Verdana"/>
                <a:cs typeface="Verdana"/>
              </a:rPr>
              <a:t>write</a:t>
            </a:r>
            <a:r>
              <a:rPr sz="24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70" dirty="0">
                <a:solidFill>
                  <a:srgbClr val="FFFFFF"/>
                </a:solidFill>
                <a:latin typeface="Verdana"/>
                <a:cs typeface="Verdana"/>
              </a:rPr>
              <a:t>sentence,</a:t>
            </a:r>
            <a:r>
              <a:rPr sz="24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85" dirty="0">
                <a:solidFill>
                  <a:srgbClr val="FFFFFF"/>
                </a:solidFill>
                <a:latin typeface="Verdana"/>
                <a:cs typeface="Verdana"/>
              </a:rPr>
              <a:t>yo</a:t>
            </a:r>
            <a:r>
              <a:rPr sz="2400" b="1" spc="-1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6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4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85" dirty="0">
                <a:solidFill>
                  <a:srgbClr val="FFFFFF"/>
                </a:solidFill>
                <a:latin typeface="Verdana"/>
                <a:cs typeface="Verdana"/>
              </a:rPr>
              <a:t>buil</a:t>
            </a:r>
            <a:r>
              <a:rPr sz="2400" b="1" spc="-2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30" dirty="0">
                <a:solidFill>
                  <a:srgbClr val="FFFFFF"/>
                </a:solidFill>
                <a:latin typeface="Verdana"/>
                <a:cs typeface="Verdana"/>
              </a:rPr>
              <a:t>dat</a:t>
            </a:r>
            <a:r>
              <a:rPr sz="2400" b="1" spc="-1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Verdana"/>
                <a:cs typeface="Verdana"/>
              </a:rPr>
              <a:t>model.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551" y="3340608"/>
            <a:ext cx="9467215" cy="1007744"/>
          </a:xfrm>
          <a:prstGeom prst="rect">
            <a:avLst/>
          </a:prstGeom>
          <a:solidFill>
            <a:srgbClr val="D11F2E"/>
          </a:solidFill>
        </p:spPr>
        <p:txBody>
          <a:bodyPr vert="horz" wrap="square" lIns="0" tIns="132715" rIns="0" bIns="0" rtlCol="0">
            <a:spAutoFit/>
          </a:bodyPr>
          <a:lstStyle/>
          <a:p>
            <a:pPr marL="395605">
              <a:lnSpc>
                <a:spcPts val="2735"/>
              </a:lnSpc>
              <a:spcBef>
                <a:spcPts val="1045"/>
              </a:spcBef>
            </a:pPr>
            <a:r>
              <a:rPr sz="2400" b="1" spc="-495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24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85" dirty="0">
                <a:solidFill>
                  <a:srgbClr val="FFFFFF"/>
                </a:solidFill>
                <a:latin typeface="Verdana"/>
                <a:cs typeface="Verdana"/>
              </a:rPr>
              <a:t>yo</a:t>
            </a:r>
            <a:r>
              <a:rPr sz="2400" b="1" spc="-1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29" dirty="0">
                <a:solidFill>
                  <a:srgbClr val="FFFFFF"/>
                </a:solidFill>
                <a:latin typeface="Verdana"/>
                <a:cs typeface="Verdana"/>
              </a:rPr>
              <a:t>understan</a:t>
            </a:r>
            <a:r>
              <a:rPr sz="2400" b="1" spc="-2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45" dirty="0">
                <a:solidFill>
                  <a:srgbClr val="FFFFFF"/>
                </a:solidFill>
                <a:latin typeface="Verdana"/>
                <a:cs typeface="Verdana"/>
              </a:rPr>
              <a:t>ho</a:t>
            </a:r>
            <a:r>
              <a:rPr sz="2400" b="1" spc="-33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7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2400" b="1" spc="-1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65" dirty="0">
                <a:solidFill>
                  <a:srgbClr val="FFFFFF"/>
                </a:solidFill>
                <a:latin typeface="Verdana"/>
                <a:cs typeface="Verdana"/>
              </a:rPr>
              <a:t>busines</a:t>
            </a:r>
            <a:r>
              <a:rPr sz="2400" b="1" spc="-2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b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95" dirty="0">
                <a:solidFill>
                  <a:srgbClr val="FFFFFF"/>
                </a:solidFill>
                <a:latin typeface="Verdana"/>
                <a:cs typeface="Verdana"/>
              </a:rPr>
              <a:t>works,</a:t>
            </a:r>
            <a:r>
              <a:rPr sz="2400" b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85" dirty="0">
                <a:solidFill>
                  <a:srgbClr val="FFFFFF"/>
                </a:solidFill>
                <a:latin typeface="Verdana"/>
                <a:cs typeface="Verdana"/>
              </a:rPr>
              <a:t>yo</a:t>
            </a:r>
            <a:r>
              <a:rPr sz="2400" b="1" spc="-1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6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4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85" dirty="0">
                <a:solidFill>
                  <a:srgbClr val="FFFFFF"/>
                </a:solidFill>
                <a:latin typeface="Verdana"/>
                <a:cs typeface="Verdana"/>
              </a:rPr>
              <a:t>buil</a:t>
            </a:r>
            <a:r>
              <a:rPr sz="2400" b="1" spc="-2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marL="378460" algn="ctr">
              <a:lnSpc>
                <a:spcPts val="2735"/>
              </a:lnSpc>
            </a:pPr>
            <a:r>
              <a:rPr sz="2400" b="1" spc="-130" dirty="0">
                <a:solidFill>
                  <a:srgbClr val="FFFFFF"/>
                </a:solidFill>
                <a:latin typeface="Verdana"/>
                <a:cs typeface="Verdana"/>
              </a:rPr>
              <a:t>dat</a:t>
            </a:r>
            <a:r>
              <a:rPr sz="2400" b="1" spc="-1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Verdana"/>
                <a:cs typeface="Verdana"/>
              </a:rPr>
              <a:t>model.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551" y="4488179"/>
            <a:ext cx="9467215" cy="1260475"/>
          </a:xfrm>
          <a:prstGeom prst="rect">
            <a:avLst/>
          </a:prstGeom>
          <a:solidFill>
            <a:srgbClr val="D11F2E"/>
          </a:solidFill>
        </p:spPr>
        <p:txBody>
          <a:bodyPr vert="horz" wrap="square" lIns="0" tIns="135890" rIns="0" bIns="0" rtlCol="0">
            <a:spAutoFit/>
          </a:bodyPr>
          <a:lstStyle/>
          <a:p>
            <a:pPr marL="606425" marR="45085" indent="-469900">
              <a:lnSpc>
                <a:spcPts val="2590"/>
              </a:lnSpc>
              <a:spcBef>
                <a:spcPts val="1070"/>
              </a:spcBef>
            </a:pPr>
            <a:r>
              <a:rPr sz="2400" b="1" spc="-225" dirty="0">
                <a:solidFill>
                  <a:srgbClr val="FFFFFF"/>
                </a:solidFill>
                <a:latin typeface="Verdana"/>
                <a:cs typeface="Verdana"/>
              </a:rPr>
              <a:t>Businesspeopl</a:t>
            </a:r>
            <a:r>
              <a:rPr sz="2400" b="1" spc="-2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b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29" dirty="0">
                <a:solidFill>
                  <a:srgbClr val="FFFFFF"/>
                </a:solidFill>
                <a:latin typeface="Verdana"/>
                <a:cs typeface="Verdana"/>
              </a:rPr>
              <a:t>should</a:t>
            </a:r>
            <a:r>
              <a:rPr sz="2400" b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8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00" b="1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85" dirty="0">
                <a:solidFill>
                  <a:srgbClr val="FFFFFF"/>
                </a:solidFill>
                <a:latin typeface="Verdana"/>
                <a:cs typeface="Verdana"/>
              </a:rPr>
              <a:t>involved</a:t>
            </a:r>
            <a:r>
              <a:rPr sz="24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6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4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b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80" dirty="0">
                <a:solidFill>
                  <a:srgbClr val="FFFFFF"/>
                </a:solidFill>
                <a:latin typeface="Verdana"/>
                <a:cs typeface="Verdana"/>
              </a:rPr>
              <a:t>developmen</a:t>
            </a:r>
            <a:r>
              <a:rPr sz="2400" b="1" spc="-1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b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b="1" spc="-17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Verdana"/>
                <a:cs typeface="Verdana"/>
              </a:rPr>
              <a:t>models,</a:t>
            </a:r>
            <a:r>
              <a:rPr sz="2400" b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Verdana"/>
                <a:cs typeface="Verdana"/>
              </a:rPr>
              <a:t>becaus</a:t>
            </a:r>
            <a:r>
              <a:rPr sz="2400" b="1" spc="-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00" dirty="0">
                <a:solidFill>
                  <a:srgbClr val="FFFFFF"/>
                </a:solidFill>
                <a:latin typeface="Verdana"/>
                <a:cs typeface="Verdana"/>
              </a:rPr>
              <a:t>onl</a:t>
            </a:r>
            <a:r>
              <a:rPr sz="2400" b="1" spc="-22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20" dirty="0">
                <a:solidFill>
                  <a:srgbClr val="FFFFFF"/>
                </a:solidFill>
                <a:latin typeface="Verdana"/>
                <a:cs typeface="Verdana"/>
              </a:rPr>
              <a:t>they</a:t>
            </a:r>
            <a:r>
              <a:rPr sz="2400" b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29" dirty="0">
                <a:solidFill>
                  <a:srgbClr val="FFFFFF"/>
                </a:solidFill>
                <a:latin typeface="Verdana"/>
                <a:cs typeface="Verdana"/>
              </a:rPr>
              <a:t>understan</a:t>
            </a:r>
            <a:r>
              <a:rPr sz="2400" b="1" spc="-2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65" dirty="0">
                <a:solidFill>
                  <a:srgbClr val="FFFFFF"/>
                </a:solidFill>
                <a:latin typeface="Verdana"/>
                <a:cs typeface="Verdana"/>
              </a:rPr>
              <a:t>busines</a:t>
            </a:r>
            <a:r>
              <a:rPr sz="2400" b="1" spc="-2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Verdana"/>
                <a:cs typeface="Verdana"/>
              </a:rPr>
              <a:t>needs</a:t>
            </a:r>
            <a:endParaRPr sz="2400">
              <a:latin typeface="Verdana"/>
              <a:cs typeface="Verdana"/>
            </a:endParaRPr>
          </a:p>
          <a:p>
            <a:pPr marL="380365" algn="ctr">
              <a:lnSpc>
                <a:spcPts val="2555"/>
              </a:lnSpc>
            </a:pPr>
            <a:r>
              <a:rPr sz="2400" b="1" spc="-13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400" b="1" spc="-1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60" dirty="0">
                <a:solidFill>
                  <a:srgbClr val="FFFFFF"/>
                </a:solidFill>
                <a:latin typeface="Verdana"/>
                <a:cs typeface="Verdana"/>
              </a:rPr>
              <a:t>rules.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6551" y="5888735"/>
            <a:ext cx="9467215" cy="1007744"/>
          </a:xfrm>
          <a:prstGeom prst="rect">
            <a:avLst/>
          </a:prstGeom>
          <a:solidFill>
            <a:srgbClr val="D11F2E"/>
          </a:solidFill>
        </p:spPr>
        <p:txBody>
          <a:bodyPr vert="horz" wrap="square" lIns="0" tIns="132715" rIns="0" bIns="0" rtlCol="0">
            <a:spAutoFit/>
          </a:bodyPr>
          <a:lstStyle/>
          <a:p>
            <a:pPr marL="447675">
              <a:lnSpc>
                <a:spcPts val="2735"/>
              </a:lnSpc>
              <a:spcBef>
                <a:spcPts val="1045"/>
              </a:spcBef>
            </a:pPr>
            <a:r>
              <a:rPr sz="2400" b="1" spc="-235" dirty="0">
                <a:solidFill>
                  <a:srgbClr val="FFFFFF"/>
                </a:solidFill>
                <a:latin typeface="Verdana"/>
                <a:cs typeface="Verdana"/>
              </a:rPr>
              <a:t>Understandin</a:t>
            </a:r>
            <a:r>
              <a:rPr sz="2400" b="1" spc="-254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00" b="1" spc="-130" dirty="0">
                <a:solidFill>
                  <a:srgbClr val="FFFFFF"/>
                </a:solidFill>
                <a:latin typeface="Verdana"/>
                <a:cs typeface="Verdana"/>
              </a:rPr>
              <a:t> dat</a:t>
            </a:r>
            <a:r>
              <a:rPr sz="2400" b="1" spc="-13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400" b="1" spc="-180" dirty="0">
                <a:solidFill>
                  <a:srgbClr val="FFFFFF"/>
                </a:solidFill>
                <a:latin typeface="Verdana"/>
                <a:cs typeface="Verdana"/>
              </a:rPr>
              <a:t>mode</a:t>
            </a:r>
            <a:r>
              <a:rPr sz="2400" b="1" spc="-9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b="1" spc="-215" dirty="0">
                <a:solidFill>
                  <a:srgbClr val="FFFFFF"/>
                </a:solidFill>
                <a:latin typeface="Verdana"/>
                <a:cs typeface="Verdana"/>
              </a:rPr>
              <a:t>ling</a:t>
            </a:r>
            <a:r>
              <a:rPr sz="2400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Verdana"/>
                <a:cs typeface="Verdana"/>
              </a:rPr>
              <a:t>basics</a:t>
            </a:r>
            <a:r>
              <a:rPr sz="2400" b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9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24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Verdana"/>
                <a:cs typeface="Verdana"/>
              </a:rPr>
              <a:t>hel</a:t>
            </a:r>
            <a:r>
              <a:rPr sz="2400" b="1" spc="-1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305" dirty="0">
                <a:solidFill>
                  <a:srgbClr val="FFFFFF"/>
                </a:solidFill>
                <a:latin typeface="Verdana"/>
                <a:cs typeface="Verdana"/>
              </a:rPr>
              <a:t>Business</a:t>
            </a:r>
            <a:endParaRPr sz="2400">
              <a:latin typeface="Verdana"/>
              <a:cs typeface="Verdana"/>
            </a:endParaRPr>
          </a:p>
          <a:p>
            <a:pPr marL="2912110">
              <a:lnSpc>
                <a:spcPts val="2735"/>
              </a:lnSpc>
            </a:pPr>
            <a:r>
              <a:rPr sz="2400" b="1" spc="-245" dirty="0">
                <a:solidFill>
                  <a:srgbClr val="FFFFFF"/>
                </a:solidFill>
                <a:latin typeface="Verdana"/>
                <a:cs typeface="Verdana"/>
              </a:rPr>
              <a:t>bette</a:t>
            </a:r>
            <a:r>
              <a:rPr sz="2400" b="1" spc="-2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60" dirty="0">
                <a:solidFill>
                  <a:srgbClr val="FFFFFF"/>
                </a:solidFill>
                <a:latin typeface="Verdana"/>
                <a:cs typeface="Verdana"/>
              </a:rPr>
              <a:t>communicat</a:t>
            </a:r>
            <a:r>
              <a:rPr sz="2400" b="1" spc="-1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33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4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63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6310</Words>
  <Application>Microsoft Office PowerPoint</Application>
  <PresentationFormat>Custom</PresentationFormat>
  <Paragraphs>2028</Paragraphs>
  <Slides>101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2" baseType="lpstr">
      <vt:lpstr>Office Theme</vt:lpstr>
      <vt:lpstr>PowerPoint Presentation</vt:lpstr>
      <vt:lpstr>Data Modelling 101</vt:lpstr>
      <vt:lpstr>Where does Data Modeling fit?</vt:lpstr>
      <vt:lpstr>What is Data?</vt:lpstr>
      <vt:lpstr>Data</vt:lpstr>
      <vt:lpstr>What is Metadata?</vt:lpstr>
      <vt:lpstr>What is Metadata?</vt:lpstr>
      <vt:lpstr>Metadata</vt:lpstr>
      <vt:lpstr>MetaData</vt:lpstr>
      <vt:lpstr>Where else do you use metadata every day?</vt:lpstr>
      <vt:lpstr>MetaData</vt:lpstr>
      <vt:lpstr>Data or Metadata DATA OR METADATA?</vt:lpstr>
      <vt:lpstr>Data or Metadata DATA OR METADATA?</vt:lpstr>
      <vt:lpstr>What Is Data Modelling?</vt:lpstr>
      <vt:lpstr>What Is A Data Model?</vt:lpstr>
      <vt:lpstr>What Is A Conceptual Data Model?</vt:lpstr>
      <vt:lpstr>A Data Model Represents</vt:lpstr>
      <vt:lpstr>What is an Entity? The  “Who,  What,  Where,  When,  Why” of  the  Organization</vt:lpstr>
      <vt:lpstr>Sample Entities</vt:lpstr>
      <vt:lpstr>Exercise 2: Entities</vt:lpstr>
      <vt:lpstr>Exercise 2: Entities</vt:lpstr>
      <vt:lpstr>A Data Model Represents</vt:lpstr>
      <vt:lpstr>Attributes</vt:lpstr>
      <vt:lpstr>Attributes</vt:lpstr>
      <vt:lpstr>A Data Model Represents</vt:lpstr>
      <vt:lpstr>A Data Model represents</vt:lpstr>
      <vt:lpstr>Why Produce A Data Model?</vt:lpstr>
      <vt:lpstr>Why Data Modelling Is Important</vt:lpstr>
      <vt:lpstr>Why Data Modelling Is Important</vt:lpstr>
      <vt:lpstr>Why Data Modelling Is Critical</vt:lpstr>
      <vt:lpstr>Data Model Levels</vt:lpstr>
      <vt:lpstr>Levels of Data Models</vt:lpstr>
      <vt:lpstr>PowerPoint Presentation</vt:lpstr>
      <vt:lpstr>PowerPoint Presentation</vt:lpstr>
      <vt:lpstr>Logical Data Modelling Components</vt:lpstr>
      <vt:lpstr>Logical Data Model Components</vt:lpstr>
      <vt:lpstr>Entities</vt:lpstr>
      <vt:lpstr>Entity Naming Best Practice</vt:lpstr>
      <vt:lpstr>Entity Definition Best Practice</vt:lpstr>
      <vt:lpstr>Common Errors With Entities</vt:lpstr>
      <vt:lpstr>Dependent</vt:lpstr>
      <vt:lpstr>Attributes &amp; Keys</vt:lpstr>
      <vt:lpstr>Primary Key</vt:lpstr>
      <vt:lpstr>Primary Keys</vt:lpstr>
      <vt:lpstr>Keys: Natural vs. Surrogate</vt:lpstr>
      <vt:lpstr>Alternate Key</vt:lpstr>
      <vt:lpstr>Foreign Key</vt:lpstr>
      <vt:lpstr>Inverted Key</vt:lpstr>
      <vt:lpstr>Attribute Properties &amp; Domains</vt:lpstr>
      <vt:lpstr>Domain Inheritance</vt:lpstr>
      <vt:lpstr>Relationships</vt:lpstr>
      <vt:lpstr>Relationships Between Entities</vt:lpstr>
      <vt:lpstr>Relationship Types</vt:lpstr>
      <vt:lpstr>Relationship Types</vt:lpstr>
      <vt:lpstr>Relationship Types</vt:lpstr>
      <vt:lpstr>Relationship Types</vt:lpstr>
      <vt:lpstr>Relationship Types</vt:lpstr>
      <vt:lpstr>Relationship Types</vt:lpstr>
      <vt:lpstr>Relationship Types</vt:lpstr>
      <vt:lpstr>Relationship Types</vt:lpstr>
      <vt:lpstr>Relationship Types</vt:lpstr>
      <vt:lpstr>Relationship Types</vt:lpstr>
      <vt:lpstr>Exercise 3: Relationships</vt:lpstr>
      <vt:lpstr>PowerPoint Presentation</vt:lpstr>
      <vt:lpstr>Recursive Relationships</vt:lpstr>
      <vt:lpstr>Entity Subtypes</vt:lpstr>
      <vt:lpstr>Normalisation</vt:lpstr>
      <vt:lpstr>Normalisation Approaches</vt:lpstr>
      <vt:lpstr>Normal Form</vt:lpstr>
      <vt:lpstr>1st Normal Form Example</vt:lpstr>
      <vt:lpstr>1st Normal Form Example</vt:lpstr>
      <vt:lpstr>1st Normal Form Example</vt:lpstr>
      <vt:lpstr>1st Normal Form Example</vt:lpstr>
      <vt:lpstr>1NF: Email Address?</vt:lpstr>
      <vt:lpstr>1st Normal Form Example</vt:lpstr>
      <vt:lpstr>1st Normal Form Example</vt:lpstr>
      <vt:lpstr>1st Normal Form Example</vt:lpstr>
      <vt:lpstr>1st Normal Form Example</vt:lpstr>
      <vt:lpstr>Normal Form</vt:lpstr>
      <vt:lpstr>2nd Normal Form Example</vt:lpstr>
      <vt:lpstr>2nd Normal Form Example</vt:lpstr>
      <vt:lpstr>Normal Form</vt:lpstr>
      <vt:lpstr>3rd Normal Form Example</vt:lpstr>
      <vt:lpstr>3rd Normal Form Example</vt:lpstr>
      <vt:lpstr>3rd Normal Form Example</vt:lpstr>
      <vt:lpstr>Normalisation Summary</vt:lpstr>
      <vt:lpstr>Graphical Principles</vt:lpstr>
      <vt:lpstr>Dimensional Data Models</vt:lpstr>
      <vt:lpstr>Model Features</vt:lpstr>
      <vt:lpstr>A Dimensional Model</vt:lpstr>
      <vt:lpstr>Dimensions &amp; Hierarchies</vt:lpstr>
      <vt:lpstr>Fact Tables</vt:lpstr>
      <vt:lpstr>Advanced Concepts</vt:lpstr>
      <vt:lpstr>Data Modelling:</vt:lpstr>
      <vt:lpstr>SOA 101</vt:lpstr>
      <vt:lpstr>XML Messages Need Data Models</vt:lpstr>
      <vt:lpstr>XML versus E/R Structures</vt:lpstr>
      <vt:lpstr>Data Virtualisation</vt:lpstr>
      <vt:lpstr>Data Modelling does not have to be Complicated!</vt:lpstr>
      <vt:lpstr>Summary</vt:lpstr>
      <vt:lpstr>Data Modelling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Advisors</dc:title>
  <dc:subject>Data Modelling 101</dc:subject>
  <dc:creator>Chris Bradley</dc:creator>
  <cp:lastModifiedBy>GE User</cp:lastModifiedBy>
  <cp:revision>11</cp:revision>
  <dcterms:created xsi:type="dcterms:W3CDTF">2015-09-07T12:20:48Z</dcterms:created>
  <dcterms:modified xsi:type="dcterms:W3CDTF">2015-09-08T05:27:58Z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2015-09-07T00:00:00Z</vt:filetime>
  </property>
</Properties>
</file>