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Graph 0 with Individual Guesses</a:t>
            </a:r>
          </a:p>
        </p:txBody>
      </p:sp>
      <p:pic>
        <p:nvPicPr>
          <p:cNvPr id="3" name="Picture 2" descr="graph_0_individual_guess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8521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Graph 2 with Class Guess Mean and Std Dev (Error: 5.62%)</a:t>
            </a:r>
          </a:p>
        </p:txBody>
      </p:sp>
      <p:pic>
        <p:nvPicPr>
          <p:cNvPr id="3" name="Picture 2" descr="graph_2_class_guess_mean_std_de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8521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Graph 3 with Class Guess Mean and Std Dev (Error: 8.96%)</a:t>
            </a:r>
          </a:p>
        </p:txBody>
      </p:sp>
      <p:pic>
        <p:nvPicPr>
          <p:cNvPr id="3" name="Picture 2" descr="graph_3_class_guess_mean_std_de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8521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Graph 4 with Class Guess Mean and Std Dev (Error: 20.00%)</a:t>
            </a:r>
          </a:p>
        </p:txBody>
      </p:sp>
      <p:pic>
        <p:nvPicPr>
          <p:cNvPr id="3" name="Picture 2" descr="graph_4_class_guess_mean_std_de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8521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Graph 5 with Class Guess Mean and Std Dev (Error: 22.19%)</a:t>
            </a:r>
          </a:p>
        </p:txBody>
      </p:sp>
      <p:pic>
        <p:nvPicPr>
          <p:cNvPr id="3" name="Picture 2" descr="graph_5_class_guess_mean_std_de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8521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Graph 6 with Class Guess Mean and Std Dev (Error: 24.52%)</a:t>
            </a:r>
          </a:p>
        </p:txBody>
      </p:sp>
      <p:pic>
        <p:nvPicPr>
          <p:cNvPr id="3" name="Picture 2" descr="graph_6_class_guess_mean_std_de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8521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Graph 1 with Individual Guesses</a:t>
            </a:r>
          </a:p>
        </p:txBody>
      </p:sp>
      <p:pic>
        <p:nvPicPr>
          <p:cNvPr id="3" name="Picture 2" descr="graph_1_individual_guess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8521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Graph 2 with Individual Guesses</a:t>
            </a:r>
          </a:p>
        </p:txBody>
      </p:sp>
      <p:pic>
        <p:nvPicPr>
          <p:cNvPr id="3" name="Picture 2" descr="graph_2_individual_guess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8521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Graph 3 with Individual Guesses</a:t>
            </a:r>
          </a:p>
        </p:txBody>
      </p:sp>
      <p:pic>
        <p:nvPicPr>
          <p:cNvPr id="3" name="Picture 2" descr="graph_3_individual_guess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8521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Graph 4 with Individual Guesses</a:t>
            </a:r>
          </a:p>
        </p:txBody>
      </p:sp>
      <p:pic>
        <p:nvPicPr>
          <p:cNvPr id="3" name="Picture 2" descr="graph_4_individual_guess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8521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Graph 5 with Individual Guesses</a:t>
            </a:r>
          </a:p>
        </p:txBody>
      </p:sp>
      <p:pic>
        <p:nvPicPr>
          <p:cNvPr id="3" name="Picture 2" descr="graph_5_individual_guess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8521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Graph 6 with Individual Guesses</a:t>
            </a:r>
          </a:p>
        </p:txBody>
      </p:sp>
      <p:pic>
        <p:nvPicPr>
          <p:cNvPr id="3" name="Picture 2" descr="graph_6_individual_guess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8521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Graph 0 with Class Guess Mean and Std Dev (Error: 0.83%)</a:t>
            </a:r>
          </a:p>
        </p:txBody>
      </p:sp>
      <p:pic>
        <p:nvPicPr>
          <p:cNvPr id="3" name="Picture 2" descr="graph_0_class_guess_mean_std_de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8521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Graph 1 with Class Guess Mean and Std Dev (Error: 5.51%)</a:t>
            </a:r>
          </a:p>
        </p:txBody>
      </p:sp>
      <p:pic>
        <p:nvPicPr>
          <p:cNvPr id="3" name="Picture 2" descr="graph_1_class_guess_mean_std_de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8521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