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B22F2-1291-9B43-B2BC-4F69908F7D5C}" v="14" dt="2024-02-22T05:14:1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9"/>
  </p:normalViewPr>
  <p:slideViewPr>
    <p:cSldViewPr snapToGrid="0" snapToObjects="1">
      <p:cViewPr varScale="1">
        <p:scale>
          <a:sx n="135" d="100"/>
          <a:sy n="135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Noori" userId="5b4fb79ead10d55c" providerId="LiveId" clId="{C3DB22F2-1291-9B43-B2BC-4F69908F7D5C}"/>
    <pc:docChg chg="undo custSel modSld">
      <pc:chgData name="Ayush Noori" userId="5b4fb79ead10d55c" providerId="LiveId" clId="{C3DB22F2-1291-9B43-B2BC-4F69908F7D5C}" dt="2024-02-22T05:14:35.897" v="157" actId="478"/>
      <pc:docMkLst>
        <pc:docMk/>
      </pc:docMkLst>
      <pc:sldChg chg="addSp delSp modSp mod modClrScheme chgLayout">
        <pc:chgData name="Ayush Noori" userId="5b4fb79ead10d55c" providerId="LiveId" clId="{C3DB22F2-1291-9B43-B2BC-4F69908F7D5C}" dt="2024-02-22T05:11:58.881" v="42" actId="700"/>
        <pc:sldMkLst>
          <pc:docMk/>
          <pc:sldMk cId="0" sldId="256"/>
        </pc:sldMkLst>
        <pc:spChg chg="del mod">
          <ac:chgData name="Ayush Noori" userId="5b4fb79ead10d55c" providerId="LiveId" clId="{C3DB22F2-1291-9B43-B2BC-4F69908F7D5C}" dt="2024-02-22T05:11:56.158" v="41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1:58.881" v="42" actId="700"/>
          <ac:spMkLst>
            <pc:docMk/>
            <pc:sldMk cId="0" sldId="256"/>
            <ac:spMk id="5" creationId="{1E3A1D84-970B-D69F-6E6A-A2D4E7CC358C}"/>
          </ac:spMkLst>
        </pc:spChg>
        <pc:picChg chg="mod">
          <ac:chgData name="Ayush Noori" userId="5b4fb79ead10d55c" providerId="LiveId" clId="{C3DB22F2-1291-9B43-B2BC-4F69908F7D5C}" dt="2024-02-22T05:10:05.746" v="4" actId="167"/>
          <ac:picMkLst>
            <pc:docMk/>
            <pc:sldMk cId="0" sldId="256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02.196" v="44" actId="478"/>
        <pc:sldMkLst>
          <pc:docMk/>
          <pc:sldMk cId="0" sldId="257"/>
        </pc:sldMkLst>
        <pc:spChg chg="del">
          <ac:chgData name="Ayush Noori" userId="5b4fb79ead10d55c" providerId="LiveId" clId="{C3DB22F2-1291-9B43-B2BC-4F69908F7D5C}" dt="2024-02-22T05:12:01.227" v="43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2:02.196" v="44" actId="478"/>
          <ac:spMkLst>
            <pc:docMk/>
            <pc:sldMk cId="0" sldId="257"/>
            <ac:spMk id="5" creationId="{83BB0573-F738-427D-05A0-AAC15D92E5E0}"/>
          </ac:spMkLst>
        </pc:spChg>
        <pc:picChg chg="mod">
          <ac:chgData name="Ayush Noori" userId="5b4fb79ead10d55c" providerId="LiveId" clId="{C3DB22F2-1291-9B43-B2BC-4F69908F7D5C}" dt="2024-02-22T05:10:30.154" v="20" actId="167"/>
          <ac:picMkLst>
            <pc:docMk/>
            <pc:sldMk cId="0" sldId="257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06.686" v="46" actId="478"/>
        <pc:sldMkLst>
          <pc:docMk/>
          <pc:sldMk cId="0" sldId="258"/>
        </pc:sldMkLst>
        <pc:spChg chg="add del mod">
          <ac:chgData name="Ayush Noori" userId="5b4fb79ead10d55c" providerId="LiveId" clId="{C3DB22F2-1291-9B43-B2BC-4F69908F7D5C}" dt="2024-02-22T05:12:05.750" v="45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1:14.316" v="30" actId="478"/>
          <ac:spMkLst>
            <pc:docMk/>
            <pc:sldMk cId="0" sldId="258"/>
            <ac:spMk id="5" creationId="{C63DB75A-3DED-9EC7-A70E-AEC018159C51}"/>
          </ac:spMkLst>
        </pc:spChg>
        <pc:spChg chg="add del mod">
          <ac:chgData name="Ayush Noori" userId="5b4fb79ead10d55c" providerId="LiveId" clId="{C3DB22F2-1291-9B43-B2BC-4F69908F7D5C}" dt="2024-02-22T05:12:06.686" v="46" actId="478"/>
          <ac:spMkLst>
            <pc:docMk/>
            <pc:sldMk cId="0" sldId="258"/>
            <ac:spMk id="7" creationId="{2547D3DA-EBDF-EF88-D6AC-1C8A00AE4F6A}"/>
          </ac:spMkLst>
        </pc:spChg>
        <pc:picChg chg="mod">
          <ac:chgData name="Ayush Noori" userId="5b4fb79ead10d55c" providerId="LiveId" clId="{C3DB22F2-1291-9B43-B2BC-4F69908F7D5C}" dt="2024-02-22T05:10:44.036" v="23" actId="167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18.135" v="51" actId="478"/>
        <pc:sldMkLst>
          <pc:docMk/>
          <pc:sldMk cId="0" sldId="259"/>
        </pc:sldMkLst>
        <pc:spChg chg="del">
          <ac:chgData name="Ayush Noori" userId="5b4fb79ead10d55c" providerId="LiveId" clId="{C3DB22F2-1291-9B43-B2BC-4F69908F7D5C}" dt="2024-02-22T05:12:16.556" v="50" actId="478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2:18.135" v="51" actId="478"/>
          <ac:spMkLst>
            <pc:docMk/>
            <pc:sldMk cId="0" sldId="259"/>
            <ac:spMk id="5" creationId="{1365ED40-C8B6-7636-0C9D-9F5507C204E4}"/>
          </ac:spMkLst>
        </pc:spChg>
        <pc:picChg chg="mod">
          <ac:chgData name="Ayush Noori" userId="5b4fb79ead10d55c" providerId="LiveId" clId="{C3DB22F2-1291-9B43-B2BC-4F69908F7D5C}" dt="2024-02-22T05:12:14.187" v="49" actId="167"/>
          <ac:picMkLst>
            <pc:docMk/>
            <pc:sldMk cId="0" sldId="259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24.951" v="54" actId="478"/>
        <pc:sldMkLst>
          <pc:docMk/>
          <pc:sldMk cId="0" sldId="260"/>
        </pc:sldMkLst>
        <pc:spChg chg="del">
          <ac:chgData name="Ayush Noori" userId="5b4fb79ead10d55c" providerId="LiveId" clId="{C3DB22F2-1291-9B43-B2BC-4F69908F7D5C}" dt="2024-02-22T05:12:23.267" v="53" actId="4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2:24.951" v="54" actId="478"/>
          <ac:spMkLst>
            <pc:docMk/>
            <pc:sldMk cId="0" sldId="260"/>
            <ac:spMk id="5" creationId="{7E03FFEA-DC6B-D5C3-8EA9-CCD8AC37B6BD}"/>
          </ac:spMkLst>
        </pc:spChg>
        <pc:picChg chg="mod">
          <ac:chgData name="Ayush Noori" userId="5b4fb79ead10d55c" providerId="LiveId" clId="{C3DB22F2-1291-9B43-B2BC-4F69908F7D5C}" dt="2024-02-22T05:12:21.986" v="52" actId="167"/>
          <ac:picMkLst>
            <pc:docMk/>
            <pc:sldMk cId="0" sldId="260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33.501" v="57" actId="478"/>
        <pc:sldMkLst>
          <pc:docMk/>
          <pc:sldMk cId="0" sldId="261"/>
        </pc:sldMkLst>
        <pc:spChg chg="del">
          <ac:chgData name="Ayush Noori" userId="5b4fb79ead10d55c" providerId="LiveId" clId="{C3DB22F2-1291-9B43-B2BC-4F69908F7D5C}" dt="2024-02-22T05:12:32.251" v="56" actId="478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2:33.501" v="57" actId="478"/>
          <ac:spMkLst>
            <pc:docMk/>
            <pc:sldMk cId="0" sldId="261"/>
            <ac:spMk id="5" creationId="{74873506-00F9-7794-0D9F-C3651D33154F}"/>
          </ac:spMkLst>
        </pc:spChg>
        <pc:picChg chg="mod">
          <ac:chgData name="Ayush Noori" userId="5b4fb79ead10d55c" providerId="LiveId" clId="{C3DB22F2-1291-9B43-B2BC-4F69908F7D5C}" dt="2024-02-22T05:12:30.974" v="55" actId="167"/>
          <ac:picMkLst>
            <pc:docMk/>
            <pc:sldMk cId="0" sldId="261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2:41.653" v="60" actId="478"/>
        <pc:sldMkLst>
          <pc:docMk/>
          <pc:sldMk cId="0" sldId="262"/>
        </pc:sldMkLst>
        <pc:spChg chg="del">
          <ac:chgData name="Ayush Noori" userId="5b4fb79ead10d55c" providerId="LiveId" clId="{C3DB22F2-1291-9B43-B2BC-4F69908F7D5C}" dt="2024-02-22T05:12:39.977" v="59" actId="478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Ayush Noori" userId="5b4fb79ead10d55c" providerId="LiveId" clId="{C3DB22F2-1291-9B43-B2BC-4F69908F7D5C}" dt="2024-02-22T05:12:41.653" v="60" actId="478"/>
          <ac:spMkLst>
            <pc:docMk/>
            <pc:sldMk cId="0" sldId="262"/>
            <ac:spMk id="5" creationId="{366216E9-7703-FB77-D794-D86A8D2CE81B}"/>
          </ac:spMkLst>
        </pc:spChg>
        <pc:picChg chg="mod">
          <ac:chgData name="Ayush Noori" userId="5b4fb79ead10d55c" providerId="LiveId" clId="{C3DB22F2-1291-9B43-B2BC-4F69908F7D5C}" dt="2024-02-22T05:12:38.933" v="58" actId="167"/>
          <ac:picMkLst>
            <pc:docMk/>
            <pc:sldMk cId="0" sldId="262"/>
            <ac:picMk id="3" creationId="{00000000-0000-0000-0000-000000000000}"/>
          </ac:picMkLst>
        </pc:picChg>
      </pc:sldChg>
      <pc:sldChg chg="modSp mod">
        <pc:chgData name="Ayush Noori" userId="5b4fb79ead10d55c" providerId="LiveId" clId="{C3DB22F2-1291-9B43-B2BC-4F69908F7D5C}" dt="2024-02-22T05:13:17.483" v="76" actId="1038"/>
        <pc:sldMkLst>
          <pc:docMk/>
          <pc:sldMk cId="0" sldId="263"/>
        </pc:sldMkLst>
        <pc:spChg chg="mod">
          <ac:chgData name="Ayush Noori" userId="5b4fb79ead10d55c" providerId="LiveId" clId="{C3DB22F2-1291-9B43-B2BC-4F69908F7D5C}" dt="2024-02-22T05:13:17.483" v="76" actId="1038"/>
          <ac:spMkLst>
            <pc:docMk/>
            <pc:sldMk cId="0" sldId="263"/>
            <ac:spMk id="2" creationId="{00000000-0000-0000-0000-000000000000}"/>
          </ac:spMkLst>
        </pc:spChg>
        <pc:picChg chg="mod">
          <ac:chgData name="Ayush Noori" userId="5b4fb79ead10d55c" providerId="LiveId" clId="{C3DB22F2-1291-9B43-B2BC-4F69908F7D5C}" dt="2024-02-22T05:11:21.839" v="32" actId="12789"/>
          <ac:picMkLst>
            <pc:docMk/>
            <pc:sldMk cId="0" sldId="263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3:34.802" v="89" actId="478"/>
        <pc:sldMkLst>
          <pc:docMk/>
          <pc:sldMk cId="0" sldId="264"/>
        </pc:sldMkLst>
        <pc:spChg chg="del mod">
          <ac:chgData name="Ayush Noori" userId="5b4fb79ead10d55c" providerId="LiveId" clId="{C3DB22F2-1291-9B43-B2BC-4F69908F7D5C}" dt="2024-02-22T05:13:32.863" v="88" actId="47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3:30.533" v="87" actId="20577"/>
          <ac:spMkLst>
            <pc:docMk/>
            <pc:sldMk cId="0" sldId="264"/>
            <ac:spMk id="4" creationId="{65E59CC6-4A7B-883B-03ED-15866081F011}"/>
          </ac:spMkLst>
        </pc:spChg>
        <pc:spChg chg="add del mod">
          <ac:chgData name="Ayush Noori" userId="5b4fb79ead10d55c" providerId="LiveId" clId="{C3DB22F2-1291-9B43-B2BC-4F69908F7D5C}" dt="2024-02-22T05:13:34.802" v="89" actId="478"/>
          <ac:spMkLst>
            <pc:docMk/>
            <pc:sldMk cId="0" sldId="264"/>
            <ac:spMk id="6" creationId="{A48F0FD0-2DD1-A4CF-6468-354F85311B27}"/>
          </ac:spMkLst>
        </pc:spChg>
        <pc:picChg chg="mod">
          <ac:chgData name="Ayush Noori" userId="5b4fb79ead10d55c" providerId="LiveId" clId="{C3DB22F2-1291-9B43-B2BC-4F69908F7D5C}" dt="2024-02-22T05:11:25.781" v="33" actId="12789"/>
          <ac:picMkLst>
            <pc:docMk/>
            <pc:sldMk cId="0" sldId="264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3:46.448" v="102" actId="478"/>
        <pc:sldMkLst>
          <pc:docMk/>
          <pc:sldMk cId="0" sldId="265"/>
        </pc:sldMkLst>
        <pc:spChg chg="del mod">
          <ac:chgData name="Ayush Noori" userId="5b4fb79ead10d55c" providerId="LiveId" clId="{C3DB22F2-1291-9B43-B2BC-4F69908F7D5C}" dt="2024-02-22T05:13:45.336" v="101" actId="47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3:42.950" v="100" actId="20577"/>
          <ac:spMkLst>
            <pc:docMk/>
            <pc:sldMk cId="0" sldId="265"/>
            <ac:spMk id="4" creationId="{87FDFF12-A7D3-4886-9ACA-9F7DEC2150F8}"/>
          </ac:spMkLst>
        </pc:spChg>
        <pc:spChg chg="add del mod">
          <ac:chgData name="Ayush Noori" userId="5b4fb79ead10d55c" providerId="LiveId" clId="{C3DB22F2-1291-9B43-B2BC-4F69908F7D5C}" dt="2024-02-22T05:13:46.448" v="102" actId="478"/>
          <ac:spMkLst>
            <pc:docMk/>
            <pc:sldMk cId="0" sldId="265"/>
            <ac:spMk id="6" creationId="{A4F4509B-2FBD-E2BE-8C1A-973011A159D7}"/>
          </ac:spMkLst>
        </pc:spChg>
        <pc:picChg chg="mod">
          <ac:chgData name="Ayush Noori" userId="5b4fb79ead10d55c" providerId="LiveId" clId="{C3DB22F2-1291-9B43-B2BC-4F69908F7D5C}" dt="2024-02-22T05:11:29.657" v="34" actId="12789"/>
          <ac:picMkLst>
            <pc:docMk/>
            <pc:sldMk cId="0" sldId="265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3:59.745" v="115" actId="478"/>
        <pc:sldMkLst>
          <pc:docMk/>
          <pc:sldMk cId="0" sldId="266"/>
        </pc:sldMkLst>
        <pc:spChg chg="del mod">
          <ac:chgData name="Ayush Noori" userId="5b4fb79ead10d55c" providerId="LiveId" clId="{C3DB22F2-1291-9B43-B2BC-4F69908F7D5C}" dt="2024-02-22T05:13:57.219" v="114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3:55.727" v="113" actId="20577"/>
          <ac:spMkLst>
            <pc:docMk/>
            <pc:sldMk cId="0" sldId="266"/>
            <ac:spMk id="4" creationId="{021B876D-994E-6DCE-8247-3E9DC8908833}"/>
          </ac:spMkLst>
        </pc:spChg>
        <pc:spChg chg="add del mod">
          <ac:chgData name="Ayush Noori" userId="5b4fb79ead10d55c" providerId="LiveId" clId="{C3DB22F2-1291-9B43-B2BC-4F69908F7D5C}" dt="2024-02-22T05:13:59.745" v="115" actId="478"/>
          <ac:spMkLst>
            <pc:docMk/>
            <pc:sldMk cId="0" sldId="266"/>
            <ac:spMk id="6" creationId="{0B8CEBBC-A692-AA44-C451-8F379A3667FE}"/>
          </ac:spMkLst>
        </pc:spChg>
        <pc:picChg chg="mod">
          <ac:chgData name="Ayush Noori" userId="5b4fb79ead10d55c" providerId="LiveId" clId="{C3DB22F2-1291-9B43-B2BC-4F69908F7D5C}" dt="2024-02-22T05:11:33.777" v="35" actId="12789"/>
          <ac:picMkLst>
            <pc:docMk/>
            <pc:sldMk cId="0" sldId="266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4:10.198" v="129" actId="478"/>
        <pc:sldMkLst>
          <pc:docMk/>
          <pc:sldMk cId="0" sldId="267"/>
        </pc:sldMkLst>
        <pc:spChg chg="del mod">
          <ac:chgData name="Ayush Noori" userId="5b4fb79ead10d55c" providerId="LiveId" clId="{C3DB22F2-1291-9B43-B2BC-4F69908F7D5C}" dt="2024-02-22T05:14:08.594" v="128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4:06.920" v="127" actId="20577"/>
          <ac:spMkLst>
            <pc:docMk/>
            <pc:sldMk cId="0" sldId="267"/>
            <ac:spMk id="4" creationId="{BC1DFB3E-638D-5666-3DC8-AE32E77C50F6}"/>
          </ac:spMkLst>
        </pc:spChg>
        <pc:spChg chg="add del mod">
          <ac:chgData name="Ayush Noori" userId="5b4fb79ead10d55c" providerId="LiveId" clId="{C3DB22F2-1291-9B43-B2BC-4F69908F7D5C}" dt="2024-02-22T05:14:10.198" v="129" actId="478"/>
          <ac:spMkLst>
            <pc:docMk/>
            <pc:sldMk cId="0" sldId="267"/>
            <ac:spMk id="6" creationId="{CD307D58-531A-F414-5579-49DD5EF48F2A}"/>
          </ac:spMkLst>
        </pc:spChg>
        <pc:picChg chg="mod">
          <ac:chgData name="Ayush Noori" userId="5b4fb79ead10d55c" providerId="LiveId" clId="{C3DB22F2-1291-9B43-B2BC-4F69908F7D5C}" dt="2024-02-22T05:11:38.592" v="36" actId="12789"/>
          <ac:picMkLst>
            <pc:docMk/>
            <pc:sldMk cId="0" sldId="267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4:25.971" v="145" actId="478"/>
        <pc:sldMkLst>
          <pc:docMk/>
          <pc:sldMk cId="0" sldId="268"/>
        </pc:sldMkLst>
        <pc:spChg chg="del mod">
          <ac:chgData name="Ayush Noori" userId="5b4fb79ead10d55c" providerId="LiveId" clId="{C3DB22F2-1291-9B43-B2BC-4F69908F7D5C}" dt="2024-02-22T05:14:23.668" v="144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4:21.266" v="143" actId="20577"/>
          <ac:spMkLst>
            <pc:docMk/>
            <pc:sldMk cId="0" sldId="268"/>
            <ac:spMk id="4" creationId="{B5940B9E-2BAF-B223-99F3-796EF009CAB3}"/>
          </ac:spMkLst>
        </pc:spChg>
        <pc:spChg chg="add del mod">
          <ac:chgData name="Ayush Noori" userId="5b4fb79ead10d55c" providerId="LiveId" clId="{C3DB22F2-1291-9B43-B2BC-4F69908F7D5C}" dt="2024-02-22T05:14:25.971" v="145" actId="478"/>
          <ac:spMkLst>
            <pc:docMk/>
            <pc:sldMk cId="0" sldId="268"/>
            <ac:spMk id="6" creationId="{E9A30FBB-4B01-FEA1-B39E-A059452C3FA6}"/>
          </ac:spMkLst>
        </pc:spChg>
        <pc:picChg chg="mod">
          <ac:chgData name="Ayush Noori" userId="5b4fb79ead10d55c" providerId="LiveId" clId="{C3DB22F2-1291-9B43-B2BC-4F69908F7D5C}" dt="2024-02-22T05:11:48.031" v="38" actId="12789"/>
          <ac:picMkLst>
            <pc:docMk/>
            <pc:sldMk cId="0" sldId="268"/>
            <ac:picMk id="3" creationId="{00000000-0000-0000-0000-000000000000}"/>
          </ac:picMkLst>
        </pc:picChg>
      </pc:sldChg>
      <pc:sldChg chg="addSp delSp modSp mod">
        <pc:chgData name="Ayush Noori" userId="5b4fb79ead10d55c" providerId="LiveId" clId="{C3DB22F2-1291-9B43-B2BC-4F69908F7D5C}" dt="2024-02-22T05:14:35.897" v="157" actId="478"/>
        <pc:sldMkLst>
          <pc:docMk/>
          <pc:sldMk cId="0" sldId="269"/>
        </pc:sldMkLst>
        <pc:spChg chg="del mod">
          <ac:chgData name="Ayush Noori" userId="5b4fb79ead10d55c" providerId="LiveId" clId="{C3DB22F2-1291-9B43-B2BC-4F69908F7D5C}" dt="2024-02-22T05:14:33.964" v="156" actId="478"/>
          <ac:spMkLst>
            <pc:docMk/>
            <pc:sldMk cId="0" sldId="269"/>
            <ac:spMk id="2" creationId="{00000000-0000-0000-0000-000000000000}"/>
          </ac:spMkLst>
        </pc:spChg>
        <pc:spChg chg="add mod">
          <ac:chgData name="Ayush Noori" userId="5b4fb79ead10d55c" providerId="LiveId" clId="{C3DB22F2-1291-9B43-B2BC-4F69908F7D5C}" dt="2024-02-22T05:14:32.535" v="155" actId="20577"/>
          <ac:spMkLst>
            <pc:docMk/>
            <pc:sldMk cId="0" sldId="269"/>
            <ac:spMk id="4" creationId="{F8F97903-61D6-3856-5068-8AC1E14F0339}"/>
          </ac:spMkLst>
        </pc:spChg>
        <pc:spChg chg="add del mod">
          <ac:chgData name="Ayush Noori" userId="5b4fb79ead10d55c" providerId="LiveId" clId="{C3DB22F2-1291-9B43-B2BC-4F69908F7D5C}" dt="2024-02-22T05:14:35.897" v="157" actId="478"/>
          <ac:spMkLst>
            <pc:docMk/>
            <pc:sldMk cId="0" sldId="269"/>
            <ac:spMk id="6" creationId="{2E2749E0-25C0-AF6D-93D2-E5C655858768}"/>
          </ac:spMkLst>
        </pc:spChg>
        <pc:picChg chg="mod">
          <ac:chgData name="Ayush Noori" userId="5b4fb79ead10d55c" providerId="LiveId" clId="{C3DB22F2-1291-9B43-B2BC-4F69908F7D5C}" dt="2024-02-22T05:11:44.711" v="37" actId="12789"/>
          <ac:picMkLst>
            <pc:docMk/>
            <pc:sldMk cId="0" sldId="269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0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2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DFF12-A7D3-4886-9ACA-9F7DEC2150F8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5.62%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3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1B876D-994E-6DCE-8247-3E9DC8908833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8.96%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4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1DFB3E-638D-5666-3DC8-AE32E77C50F6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20.00%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5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940B9E-2BAF-B223-99F3-796EF009CAB3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22.19%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6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F97903-61D6-3856-5068-8AC1E14F0339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24.52%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1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2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3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4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5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6_individual_gue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0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262" y="972222"/>
            <a:ext cx="2832755" cy="228282"/>
          </a:xfrm>
        </p:spPr>
        <p:txBody>
          <a:bodyPr>
            <a:normAutofit fontScale="90000"/>
          </a:bodyPr>
          <a:lstStyle/>
          <a:p>
            <a:pPr algn="r"/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0.83%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_1_class_guess_mean_std_d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"/>
            <a:ext cx="7315200" cy="58521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E59CC6-4A7B-883B-03ED-15866081F011}"/>
              </a:ext>
            </a:extLst>
          </p:cNvPr>
          <p:cNvSpPr txBox="1">
            <a:spLocks/>
          </p:cNvSpPr>
          <p:nvPr/>
        </p:nvSpPr>
        <p:spPr>
          <a:xfrm>
            <a:off x="4699262" y="972222"/>
            <a:ext cx="2832755" cy="22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5.51%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Error: 0.83%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Ayush Noori</cp:lastModifiedBy>
  <cp:revision>1</cp:revision>
  <dcterms:created xsi:type="dcterms:W3CDTF">2013-01-27T09:14:16Z</dcterms:created>
  <dcterms:modified xsi:type="dcterms:W3CDTF">2024-02-22T05:14:36Z</dcterms:modified>
  <cp:category/>
</cp:coreProperties>
</file>