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45358-5484-40DC-B0A9-F7BA73966A40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83873-6F1D-4B2D-B120-A2175F11C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8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Predicting football game results using Tree Based Model. Journal rating Q3. No player data available in the dataset they used. Accuracy was below par after using 14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83873-6F1D-4B2D-B120-A2175F11CB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8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Predictive model using gradient boosted model. Accuracy was above 60%. Player ratings form </a:t>
            </a:r>
            <a:r>
              <a:rPr lang="en-IN" dirty="0" err="1"/>
              <a:t>fifa</a:t>
            </a:r>
            <a:r>
              <a:rPr lang="en-IN" dirty="0"/>
              <a:t> was used.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83873-6F1D-4B2D-B120-A2175F11CB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8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Overall Performance Prediction and Market Value of the players prediction using Linear Regression models. Used sofifia.com for player ratings.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83873-6F1D-4B2D-B120-A2175F11CB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9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Predicting match results using logistic regression model, accuracy being 69%. Match stats and team strength from sofifia.com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83873-6F1D-4B2D-B120-A2175F11CBD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417F-3B7E-4041-9416-D49D60BB6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6333-1FCA-4290-8E6F-332F2CD45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C01C-39A9-4835-ADDC-02C604B2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09D3-6E93-4676-85D9-7E2AEFEC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5C49-674B-4E62-A6F0-19CF9976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45A4-F31B-4A89-92E3-5F2B955D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7CC67-40AF-47F8-BACA-48448D8B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42BD-AB35-4BE0-933E-925F938D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92C7-0B8B-4F7B-8386-AE63917B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8397-D4CD-4FEA-B142-B02783FF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1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63F63-8B4E-42D9-A191-8E5F72CA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12377-773C-4EFC-A6D0-68261CA1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8532-D311-4161-B56D-3C7F0C1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0340-F1E7-4B44-A445-D3532404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AAFE-BDA9-4B38-8771-3530A4F8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4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519E-42A4-4839-8B1A-DE39494E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8799-6654-47F2-9330-875C727D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88CF-F8CA-48FF-B9E6-161DAF33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2FED-E30E-43D2-BA62-41F90FB1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0D47-8783-4DB1-BFF0-1EB6476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6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D41A-551F-4E82-9ABF-F8F280A5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6E53-F2F7-47FA-A2AC-CC321F82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0034-04AF-4855-A7EB-25913881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EF9B-BFBD-4B5F-99CA-D657BF76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1EBE-83C2-4F26-9BC4-802B9051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2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02C1-B7C1-41FF-B423-9D65A25A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6E75-EC1E-4F9E-83EC-143F34D72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413D7-6B6C-4DE5-9225-BD4C005E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3988-DDCA-47E2-A625-9CC35C51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66FC5-2C7C-4787-BBF7-806B886D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2042-4842-4D32-9305-BBEA0D0B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9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B342-5381-434B-819F-466BA33C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DD4D-EA6D-410E-8D74-9B957080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1FA25-4B50-4FE7-888E-BE700EA18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9BB3A-07DC-49B1-87D3-869C3A91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9B0C-F0F0-4133-8DE8-E8B72065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DD210-BC05-437E-9A56-BFF0738F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D9D74-B665-49B6-AE40-FA868DE8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7BF76-FAD5-4EB0-815E-D66C36E5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2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7CF-D78F-4D99-802D-E58FF1EC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F1AD6-A38A-44D3-94C7-3E0C4912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6B8B3-45EF-4D2B-9089-B47AC222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279E9-5579-47E1-BA0C-E97C49B4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5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E7454-F2F0-40BA-93FB-2ED1468D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28EA1-7FDD-4C3A-9398-0246D161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C0370-4613-4F31-A2C1-085B3B4C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5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3DA3-150F-40FE-9CAF-CE8ABA06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BB0E-AB52-4B9D-AD65-0E1DC8B7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BE2-4FFF-4DC9-B120-2FC892423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69EE-62DF-454B-B130-1088030B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B37C-E3BE-4D23-9502-F2C95BE3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C5B3E-8492-4DE4-9F34-B4C8837A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7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AAB1-57F9-47CD-87F4-0A1A8DAE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4379E-0FA2-4F00-85B4-E9C70CC79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8726-82BF-45D2-B1E3-1DD2FE61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CA486-79FB-4010-B875-6DD7600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AC05D-73F0-4326-9469-C6E95137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52A5D-C7FF-4BA4-BA76-2CFED0C1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75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9B7D4-CA5D-4FB3-BD4E-E0F6120C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7CD75-E9F6-47FA-8ACE-FA771B9D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1F6C-BB60-468A-8A19-23CCAED11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8CF4-D1D6-40F0-9920-3B8C54E3B7A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26EF-4BFE-49AC-B768-D07A50561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F8A7-84C5-4C91-BAA3-8C4C4E3E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113A-7725-4AEC-B932-B0F9C1C08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faindex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uslu/Premier-League-Dataset/blob/master/Premier%20League%20Dataset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5729-D5E3-4D69-BE21-581E32FD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br>
              <a:rPr lang="en-I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Football Match Prediction with Tree Based Model Classification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5570-AC7C-481F-8EBB-0F0178BA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Rank: H-Index 17, Q3 (2019)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Research: Prediction Accuracy Improvement using Tree Based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C5.0, Random Forest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 from the decision tree method to predict the outcome of a football match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Summary: Accuracy of the model not good enough compared to the model prediction developed by Bayesian network algorithm or artificial neural network algorithm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football-data.co.uk (only 14 attributes taken)</a:t>
            </a:r>
          </a:p>
        </p:txBody>
      </p:sp>
    </p:spTree>
    <p:extLst>
      <p:ext uri="{BB962C8B-B14F-4D97-AF65-F5344CB8AC3E}">
        <p14:creationId xmlns:p14="http://schemas.microsoft.com/office/powerpoint/2010/main" val="379207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CFA4-E66C-4F21-8E30-35F9174F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and modelling football results using machine learning approach for English Premier League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1EFB-8CDC-4A19-BF07-774F2350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Rank: H-index: 96, Rank: Q1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Research: Predictive model for EPL football matches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Gradient Boosted Model (rated best of 4 models)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Summary: Accuracy 60%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https://www.fifaindex.com/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(player rating), football-data.co.uk (match stats)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0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308C-48A8-4F7A-8317-6F9A3B3C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Performance Prediction in Football Game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C081-3F14-4AC8-943B-3B04B6E6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Rank: H-index: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Research: Overall Performance Prediction, Market Value Prediction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Linear Regression for both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Summary: Accuracy more than 85%, used FIFA ratings from websites for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sofifia.com has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fif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rating of the players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game ratings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90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6A63-9997-4217-B2E8-B82E4A12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football match results with logistic 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3BC3-C0B6-4A2D-A8E7-F9D6B671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Rank: H-index: 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Research: Prediction of match results in EPL using historic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Methods: Logistic regression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Summary: Accuracy over 69%, focussed on lesser number of variables for accuracy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football-data.co.uk (match stats), sofifia.com (team strength)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4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47BE-43A7-45C8-AEDA-DF3A132B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Links for match stats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7736-1EAD-4EB6-A96E-8D2062D5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https://datahub.io/sports-data/english-premier-league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https://www.football-data.co.uk/englandm.php  -- LATEST DATA</a:t>
            </a:r>
          </a:p>
          <a:p>
            <a:endParaRPr lang="en-US" dirty="0"/>
          </a:p>
          <a:p>
            <a:r>
              <a:rPr lang="en-US" dirty="0"/>
              <a:t>https://github.com/vijinho/epl_mysql_</a:t>
            </a:r>
            <a:r>
              <a:rPr lang="en-US"/>
              <a:t>db -- </a:t>
            </a:r>
            <a:r>
              <a:rPr lang="en-US" dirty="0"/>
              <a:t>example with above data till 2017/18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https://github.com/eeuslu/Premier-League-Dataset/blob/master/Premier%20League%20Dataset.ipynb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https://github.com/statsbomb/open-data</a:t>
            </a:r>
          </a:p>
        </p:txBody>
      </p:sp>
    </p:spTree>
    <p:extLst>
      <p:ext uri="{BB962C8B-B14F-4D97-AF65-F5344CB8AC3E}">
        <p14:creationId xmlns:p14="http://schemas.microsoft.com/office/powerpoint/2010/main" val="153207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10311</TotalTime>
  <Words>460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  Football Match Prediction with Tree Based Model Classification </vt:lpstr>
      <vt:lpstr> Predictive analysis and modelling football results using machine learning approach for English Premier League </vt:lpstr>
      <vt:lpstr>Player Performance Prediction in Football Game</vt:lpstr>
      <vt:lpstr>Predicting football match results with logistic regression</vt:lpstr>
      <vt:lpstr>Links for match stats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Football Match Prediction with Tree Based Model Classification </dc:title>
  <dc:creator>Binit George</dc:creator>
  <cp:lastModifiedBy>Aneeta Charly Vazhappilly Charly</cp:lastModifiedBy>
  <cp:revision>8</cp:revision>
  <dcterms:created xsi:type="dcterms:W3CDTF">2021-11-17T20:54:43Z</dcterms:created>
  <dcterms:modified xsi:type="dcterms:W3CDTF">2021-11-25T11:41:33Z</dcterms:modified>
</cp:coreProperties>
</file>