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C85A-9B69-41CB-A493-5FB834DA3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BE56C-FFE9-4893-B24B-2672682BB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26D66-9DE7-4889-A439-FD985CC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47F9-026A-42C9-A7CB-00FD1CB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99A9-CEBD-45E3-BBF2-214B4506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7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8BB5-EAD2-4BC6-837E-DE34B100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C95E0-024A-49DC-B622-893DA6FEE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214B6-D358-451F-BD47-444D95CC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9385-0026-492C-8FD1-30FC756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CEAD-42F4-481E-A551-9C26363F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7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11A66-D522-4A8C-8608-AE6C58A18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05C2F-0F47-425A-8621-EE918807B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EE7F-7182-4DAB-8664-6A44BE9F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D683-DDBB-493E-8DD5-07E30414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70B9-12D9-400C-87A6-BD49521D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4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FA2A-C755-4B76-B912-BB3F9B34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84B4-EE5E-4AFE-B8CA-D9FFA8EF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34E9-6D3F-4DB5-8B2B-4033E153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7726-D24C-49B4-8B9B-BD70DE21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D3CA-FDBC-428B-B108-4EBF6A5D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2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7AF8-CE00-4261-A77D-50A0D7B8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EFA8-251F-4D10-8E70-147F5A0B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DFD5-ADCF-469F-9723-85A13CF1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94E4-18F5-422B-B898-D76885F5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C8DE-819D-4AE8-9ABE-EC7FB8EC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3578-1FEB-41C5-A94B-86F2A7A9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7C51-D64D-470D-9196-5D32654EA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BFF93-3A0E-4371-AE75-8497ED8A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0A9D-A3BB-481E-8039-B936BEF0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BDACD-39C0-47AD-B406-7478748A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FAFB-B9E8-4667-85D7-712EC9A3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6A6B-57DF-4A25-A67B-50D15AEE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0E36-FABC-425F-873F-E56345060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160AB-060C-4B2D-923A-B52985B00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B24B4-769D-4EAA-BB07-34A14DF6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7335D-B007-4817-B9F2-E52E7A5A5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967CB-3789-4258-8DF6-F68B8EBC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27375-94FF-470F-B06D-412CD14C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EAF65-30D4-4C50-AF0F-141CA535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5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A49-30D9-43DF-B4A6-99DE321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5A78-0A90-47B9-8DC0-2F44B07F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B022A-7045-47C1-98AD-3BBFF221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1F231-EF16-4F5F-A2FC-256F96DD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67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423F0-22D2-4800-A46C-F051E184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34B08-D0FC-476E-A899-D9FB9817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0F02D-67EE-40FC-B26E-E837E7AE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8D26-7E9B-43BF-8DED-10236BA4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8BF6-615C-4230-8D61-DD0E76E7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BF618-A98E-424C-B359-D3240D13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BCDF-1B00-4C03-B669-AB08BB9F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3772-B3F9-4B76-AF87-8FF724DB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A41DE-5DF9-41A4-BF4E-BA2B1F4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2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DC21-59E3-424C-8497-7A0F8AAD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1435A-8185-439D-82CD-0C1295C93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D65A-7451-4361-ABD0-86934A6F1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A7FE8-4BEA-4A4B-A65D-AEA4984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822AF-74FD-4A31-9566-F088E852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5D705-11FD-479D-B94C-5A62D2EA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10D44-DCA2-4232-B365-69F626AE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15014-A712-4111-B5DC-0CFA3D36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61A4-CC78-4E19-A8A5-B8FB222B5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4B49-6738-49ED-95B4-39AE5D4F095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BC20-19C6-44DD-8F7C-B7020FE8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0E36-5898-4F84-B055-6BE4E9567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80A8-6030-4BBC-9F60-75BB2F0C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E13E-0794-4B28-B9F4-371EDE8C5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New topic:  Examining the use of deep learning models for detecting covid-19 cases from Chest Xray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6958-F4C9-4161-8F66-2B67E5F3D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Literature Review </a:t>
            </a:r>
          </a:p>
        </p:txBody>
      </p:sp>
    </p:spTree>
    <p:extLst>
      <p:ext uri="{BB962C8B-B14F-4D97-AF65-F5344CB8AC3E}">
        <p14:creationId xmlns:p14="http://schemas.microsoft.com/office/powerpoint/2010/main" val="27408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5E22-E132-4C4F-8425-B69159B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Fast and Accurate Detection of COVID-19 Along With 14 Other Chest Pathologies Using a Multi-Level Classification: Algorithm Development and Validation Study</a:t>
            </a:r>
            <a:endParaRPr lang="en-I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9DDA-970C-42AB-9E7B-7D4108C3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903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i="1" dirty="0"/>
              <a:t>Rank: Q1, H-index :142</a:t>
            </a:r>
          </a:p>
          <a:p>
            <a:r>
              <a:rPr lang="en-IN" sz="2400" dirty="0"/>
              <a:t>Used CNN as a class of deep neural networks to get a model to classify covid chest x rays to others.</a:t>
            </a:r>
          </a:p>
          <a:p>
            <a:r>
              <a:rPr lang="en-IN" sz="2400" dirty="0"/>
              <a:t>First model -&gt; classify x rays into covid, normal and others</a:t>
            </a:r>
          </a:p>
          <a:p>
            <a:r>
              <a:rPr lang="en-IN" sz="2400" dirty="0"/>
              <a:t>Second model - &gt; classify 14 other chest and other diseases.</a:t>
            </a:r>
          </a:p>
          <a:p>
            <a:pPr algn="l"/>
            <a:r>
              <a:rPr lang="en-IN" sz="2400" dirty="0"/>
              <a:t>Models used for classification: </a:t>
            </a:r>
            <a:r>
              <a:rPr lang="en-IN" sz="2400" dirty="0" err="1"/>
              <a:t>NasNetLarge</a:t>
            </a:r>
            <a:r>
              <a:rPr lang="en-IN" sz="2400" dirty="0"/>
              <a:t>, </a:t>
            </a:r>
            <a:r>
              <a:rPr lang="en-IN" sz="2400" dirty="0" err="1"/>
              <a:t>Xception</a:t>
            </a:r>
            <a:r>
              <a:rPr lang="en-IN" sz="2400" dirty="0"/>
              <a:t>, InceptionV3, InceptionResNetV2, and ResNet50.</a:t>
            </a:r>
          </a:p>
          <a:p>
            <a:pPr marL="0" indent="0" algn="l">
              <a:buNone/>
            </a:pPr>
            <a:endParaRPr lang="en-IN" sz="2400" dirty="0"/>
          </a:p>
          <a:p>
            <a:pPr algn="l"/>
            <a:r>
              <a:rPr lang="en-IN" sz="2400" dirty="0"/>
              <a:t>ResNet50 produced </a:t>
            </a:r>
            <a:r>
              <a:rPr lang="en-US" sz="2400" dirty="0"/>
              <a:t>the highest accuracy.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C2B4B-B007-41AC-B2BD-45DEFFA3178F}"/>
              </a:ext>
            </a:extLst>
          </p:cNvPr>
          <p:cNvCxnSpPr>
            <a:cxnSpLocks/>
          </p:cNvCxnSpPr>
          <p:nvPr/>
        </p:nvCxnSpPr>
        <p:spPr>
          <a:xfrm flipV="1">
            <a:off x="1036320" y="1673399"/>
            <a:ext cx="10005647" cy="90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E9D2-48B3-41C6-A376-549B8608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Coronavirus disease (COVID-19) detection using X-ray images and enhanced </a:t>
            </a:r>
            <a:r>
              <a:rPr lang="en-US" sz="2800" dirty="0" err="1">
                <a:latin typeface="+mn-lt"/>
                <a:ea typeface="+mn-ea"/>
                <a:cs typeface="+mn-cs"/>
              </a:rPr>
              <a:t>DenseNet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endParaRPr lang="en-I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5D15-5EB6-48D0-ACD8-21B4B7C3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423"/>
            <a:ext cx="10459915" cy="43745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100" i="1" dirty="0"/>
              <a:t>Rank Q1, H-index:143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100" i="1" dirty="0"/>
              <a:t>Dataset : available from </a:t>
            </a:r>
            <a:r>
              <a:rPr lang="en-IN" sz="2100" i="1" dirty="0" err="1"/>
              <a:t>kaggle</a:t>
            </a:r>
            <a:endParaRPr lang="en-IN" sz="2100" i="1" dirty="0"/>
          </a:p>
          <a:p>
            <a:r>
              <a:rPr lang="en-IN" sz="2600" dirty="0"/>
              <a:t>Used </a:t>
            </a:r>
            <a:r>
              <a:rPr lang="en-IN" sz="2600" dirty="0" err="1"/>
              <a:t>DenseNet</a:t>
            </a:r>
            <a:r>
              <a:rPr lang="en-IN" sz="2600" dirty="0"/>
              <a:t> as it was less complex and added 512 </a:t>
            </a:r>
            <a:r>
              <a:rPr lang="en-IN" sz="2600" dirty="0" err="1"/>
              <a:t>perceptrons</a:t>
            </a:r>
            <a:r>
              <a:rPr lang="en-IN" sz="2600" dirty="0"/>
              <a:t> to the existing </a:t>
            </a:r>
            <a:r>
              <a:rPr lang="en-IN" sz="2600" dirty="0" err="1"/>
              <a:t>DenseNet</a:t>
            </a:r>
            <a:r>
              <a:rPr lang="en-IN" sz="2600" dirty="0"/>
              <a:t> model to improve accuracy.</a:t>
            </a:r>
          </a:p>
          <a:p>
            <a:pPr algn="l"/>
            <a:r>
              <a:rPr lang="en-IN" sz="2600" dirty="0"/>
              <a:t>First used </a:t>
            </a:r>
            <a:r>
              <a:rPr lang="en-US" sz="2600" dirty="0"/>
              <a:t>original </a:t>
            </a:r>
            <a:r>
              <a:rPr lang="en-US" sz="2600" dirty="0" err="1"/>
              <a:t>ResNet</a:t>
            </a:r>
            <a:r>
              <a:rPr lang="en-US" sz="2600" dirty="0"/>
              <a:t> and increased the dimensions of each layer to create five different types of models, ‘‘R50 × 1, R50 × 3, R101 × 1, R101 × 3, </a:t>
            </a:r>
            <a:r>
              <a:rPr lang="en-IN" sz="2600" dirty="0"/>
              <a:t>R152 × 4’’.</a:t>
            </a:r>
          </a:p>
          <a:p>
            <a:pPr algn="l"/>
            <a:r>
              <a:rPr lang="en-IN" sz="2600" dirty="0" err="1"/>
              <a:t>DenseNet</a:t>
            </a:r>
            <a:r>
              <a:rPr lang="en-IN" sz="2600" dirty="0"/>
              <a:t> and </a:t>
            </a:r>
            <a:r>
              <a:rPr lang="en-US" sz="2600" dirty="0"/>
              <a:t>enhanced R101 × 1 were best with over-all training and testing accuracy</a:t>
            </a:r>
            <a:r>
              <a:rPr lang="en-IN" sz="2600" dirty="0"/>
              <a:t> greater than 90%.</a:t>
            </a:r>
          </a:p>
          <a:p>
            <a:pPr marL="0" indent="0" algn="l">
              <a:buNone/>
            </a:pPr>
            <a:endParaRPr lang="en-IN" sz="2600" dirty="0"/>
          </a:p>
          <a:p>
            <a:pPr algn="l"/>
            <a:r>
              <a:rPr lang="en-IN" sz="2600" dirty="0"/>
              <a:t>For detecting COVID-19 R101 × 1 was the best</a:t>
            </a:r>
          </a:p>
          <a:p>
            <a:pPr algn="l"/>
            <a:r>
              <a:rPr lang="en-US" sz="2600" dirty="0" err="1"/>
              <a:t>DenseNet</a:t>
            </a:r>
            <a:r>
              <a:rPr lang="en-US" sz="2600" dirty="0"/>
              <a:t> shows 93.26% and 92.43% prediction accuracy for pneumonia and normal class.</a:t>
            </a:r>
            <a:endParaRPr lang="en-IN" sz="2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D22F3D-FF27-403A-915F-60F3092913DD}"/>
              </a:ext>
            </a:extLst>
          </p:cNvPr>
          <p:cNvCxnSpPr/>
          <p:nvPr/>
        </p:nvCxnSpPr>
        <p:spPr>
          <a:xfrm>
            <a:off x="967154" y="1380392"/>
            <a:ext cx="9645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2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B81-7C26-4325-BF55-27088046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  <a:ea typeface="+mn-ea"/>
                <a:cs typeface="+mn-cs"/>
              </a:rPr>
              <a:t>Covid-net:</a:t>
            </a:r>
            <a:r>
              <a:rPr lang="en-US" sz="2800" dirty="0">
                <a:latin typeface="+mn-lt"/>
                <a:ea typeface="+mn-ea"/>
                <a:cs typeface="+mn-cs"/>
              </a:rPr>
              <a:t>A tailored deep convolutional neural network design for detection of covid-19 cases from chest x-ray images</a:t>
            </a:r>
            <a:endParaRPr lang="en-I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7FD1-A885-4050-B280-2D698A92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100" i="1" dirty="0"/>
              <a:t>Rank Q1, H-index- 213</a:t>
            </a:r>
          </a:p>
          <a:p>
            <a:r>
              <a:rPr lang="en-US" sz="2600" dirty="0"/>
              <a:t>A deep convolutional neural network design tailored for the detection of COVID-19 cases from chest X-ray (CXR) images.</a:t>
            </a:r>
          </a:p>
          <a:p>
            <a:r>
              <a:rPr lang="en-US" sz="2600" dirty="0"/>
              <a:t>COVID-Net network architecture makes heavy use of a lightweight residual projection-expansion-projection-extension (PEPX) design pattern.</a:t>
            </a:r>
          </a:p>
          <a:p>
            <a:r>
              <a:rPr lang="en-US" sz="2600" dirty="0"/>
              <a:t>The initial COVID-Net prototype was built and evaluated using the </a:t>
            </a:r>
            <a:r>
              <a:rPr lang="en-US" sz="2600" dirty="0" err="1"/>
              <a:t>Keras</a:t>
            </a:r>
            <a:r>
              <a:rPr lang="en-US" sz="2600" dirty="0"/>
              <a:t> deep learning library with a TensorFlow backendGSInquire44</a:t>
            </a:r>
          </a:p>
          <a:p>
            <a:endParaRPr lang="en-US" sz="2600" dirty="0"/>
          </a:p>
          <a:p>
            <a:r>
              <a:rPr lang="en-US" sz="2600" dirty="0"/>
              <a:t>Comparisons: VGG-19 and ResNet-50.</a:t>
            </a:r>
          </a:p>
          <a:p>
            <a:r>
              <a:rPr lang="en-US" sz="2600" dirty="0"/>
              <a:t>COVID-19 detection Sensitivity (%): 91%</a:t>
            </a:r>
          </a:p>
          <a:p>
            <a:r>
              <a:rPr lang="en-US" sz="2600" dirty="0"/>
              <a:t>Overall accuracy: 93.3 %</a:t>
            </a:r>
            <a:endParaRPr lang="en-IN" sz="2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1A7BF9-F51C-4532-AF80-68D6F020F1CF}"/>
              </a:ext>
            </a:extLst>
          </p:cNvPr>
          <p:cNvCxnSpPr/>
          <p:nvPr/>
        </p:nvCxnSpPr>
        <p:spPr>
          <a:xfrm flipV="1">
            <a:off x="1028700" y="1626577"/>
            <a:ext cx="10401300" cy="6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EBE2-1D59-4D05-848F-6611DEFD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12121"/>
                </a:solidFill>
                <a:effectLst/>
                <a:latin typeface="BlinkMacSystemFont"/>
              </a:rPr>
              <a:t>Improving the performance of CNN to predict the likelihood of COVID-19 using chest X-ray images with preprocessing algorithms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4066-1A64-491D-9024-F7C9CDAD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100" i="1" dirty="0"/>
              <a:t>Rank:Q1, H-index: 106</a:t>
            </a:r>
          </a:p>
          <a:p>
            <a:r>
              <a:rPr lang="en-IN" sz="2600" dirty="0"/>
              <a:t>Improving the performance of CNN to predict the likelihood of COVID-19 using chest X-ray images with pre-processing algorithms</a:t>
            </a:r>
          </a:p>
          <a:p>
            <a:r>
              <a:rPr lang="en-IN" sz="2600" dirty="0"/>
              <a:t>Computer-aided diagnosis (CAD) scheme of chest X-ray images to detect coronavirus (COVID-19) infected pneumonia.</a:t>
            </a:r>
          </a:p>
          <a:p>
            <a:r>
              <a:rPr lang="en-IN" sz="2600" dirty="0"/>
              <a:t>VGG16 based Convolutional Neural Network (CNN) model to classify chest X-ray images into 3 classes:COVID-19 infected pneumonia, other community-acquired no-COVID-19 infected pneumonia, and normal (non-pneumonia) cases.</a:t>
            </a:r>
          </a:p>
          <a:p>
            <a:endParaRPr lang="en-IN" sz="2600" dirty="0"/>
          </a:p>
          <a:p>
            <a:r>
              <a:rPr lang="en-IN" sz="2600" dirty="0"/>
              <a:t>COVID-19 detection Sensitivity (%): 98.4%</a:t>
            </a:r>
          </a:p>
          <a:p>
            <a:r>
              <a:rPr lang="en-IN" sz="2600" dirty="0"/>
              <a:t>Overall accuracy: 94.5 %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085D97-7DEF-4482-B98A-BFCCB44AD87E}"/>
              </a:ext>
            </a:extLst>
          </p:cNvPr>
          <p:cNvCxnSpPr/>
          <p:nvPr/>
        </p:nvCxnSpPr>
        <p:spPr>
          <a:xfrm>
            <a:off x="1037492" y="1758462"/>
            <a:ext cx="10084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0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BlinkMacSystemFont</vt:lpstr>
      <vt:lpstr>Calibri</vt:lpstr>
      <vt:lpstr>Calibri Light</vt:lpstr>
      <vt:lpstr>Office Theme</vt:lpstr>
      <vt:lpstr>New topic:  Examining the use of deep learning models for detecting covid-19 cases from Chest Xray Images</vt:lpstr>
      <vt:lpstr>Fast and Accurate Detection of COVID-19 Along With 14 Other Chest Pathologies Using a Multi-Level Classification: Algorithm Development and Validation Study</vt:lpstr>
      <vt:lpstr>Coronavirus disease (COVID-19) detection using X-ray images and enhanced DenseNet </vt:lpstr>
      <vt:lpstr>Covid-net:A tailored deep convolutional neural network design for detection of covid-19 cases from chest x-ray images</vt:lpstr>
      <vt:lpstr>Improving the performance of CNN to predict the likelihood of COVID-19 using chest X-ray images with preprocessing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topic:  Examining the use of deep learning models for detecting covid-19 cases from Chest Xray Images</dc:title>
  <dc:creator>Aneeta Charly Vazhappilly Charly</dc:creator>
  <cp:lastModifiedBy>Aneeta Charly Vazhappilly Charly</cp:lastModifiedBy>
  <cp:revision>1</cp:revision>
  <dcterms:created xsi:type="dcterms:W3CDTF">2022-03-10T13:13:07Z</dcterms:created>
  <dcterms:modified xsi:type="dcterms:W3CDTF">2022-03-10T13:14:51Z</dcterms:modified>
</cp:coreProperties>
</file>