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995F-76FB-4E2E-8B21-8306205B8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EA3E5-5FD0-4A1B-A1A6-6D5D702BF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63B9-3C81-4688-8239-5BD3E313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29B1-E516-4DB3-9533-37328831A32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DB29B-29F8-491E-9FBC-BA239229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5EB56-51C3-4B28-B48D-0429030B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9692-BBF3-454C-9365-E2B180F1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5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A2D3-2F1F-470C-BFD6-EFE81526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458CD-0C02-47B9-B44E-E30236E73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3DBBC-3C95-4A52-9673-74D83692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29B1-E516-4DB3-9533-37328831A32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A9851-4D46-48F7-A17D-F501294A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EB840-D470-4358-8D4A-A91EB0EA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9692-BBF3-454C-9365-E2B180F1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8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707650-95FB-4525-998C-462FB4781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859D5-E0BC-4471-ACDC-12BD6B2AF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26952-683F-4FF3-ADA0-A35311F5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29B1-E516-4DB3-9533-37328831A32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B2EB5-357A-4D08-A968-8E3A0C80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0C9ED-F18E-4C5A-9BB7-94CEC9B9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9692-BBF3-454C-9365-E2B180F1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0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F08A-F1FA-4A49-9E37-AD9DB28E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00F48-1937-4B91-B55F-D6AB491D0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B0082-84C6-428B-8A42-F653C48F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29B1-E516-4DB3-9533-37328831A32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DC93B-EF7B-43C2-9C8F-C2458D86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6B1A6-C835-4E35-B0A5-9902E726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9692-BBF3-454C-9365-E2B180F1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3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5BCD-C54B-4CC9-90CB-48C4A5EF1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F8DCD-0710-4D0B-B457-64F59FEA5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8212F-CC1C-42C4-B31A-A898C1E7F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29B1-E516-4DB3-9533-37328831A32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A1D17-625F-4353-B899-78DF8570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E0E66-1F53-4DEB-BCC0-4A511509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9692-BBF3-454C-9365-E2B180F1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4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BF1E-D6F4-41B8-935C-05D81F5C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3362A-0C87-4624-A750-FD5754537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048C1-F85C-469A-9B40-78E912395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747F4-EE22-4C08-BD59-D6416BCE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29B1-E516-4DB3-9533-37328831A32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50888-9D97-4A65-851A-5CB2FE20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B1E88-A74D-4DEC-AC89-8012D4AB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9692-BBF3-454C-9365-E2B180F1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6AD7-8C5A-4C5D-A42B-C7478104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7A2D7-F120-4FCB-8829-34EAF402B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CEE3E-6EE1-4992-8E84-EFE08CFF0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BEE61-9625-4CBA-80A5-C5E8A0F98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A3DD2-0E75-4F93-955B-0CF1B7F0C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9EAEC9-49CF-4496-A4D6-6BC8130D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29B1-E516-4DB3-9533-37328831A32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329506-9F9F-413A-87A0-778AD06D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F824D-2094-4A3D-8CB3-293E0769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9692-BBF3-454C-9365-E2B180F1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9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8F64-0F6E-4F0F-85D6-4DC9712A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F6EA3-61CE-4A23-96F4-C7AF439C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29B1-E516-4DB3-9533-37328831A32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30865-1752-461F-9F46-2B739887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F4A79-F2D2-4FFD-ABAD-489C13F8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9692-BBF3-454C-9365-E2B180F1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4F29FA-6693-4C1A-86E8-D27E3D63C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29B1-E516-4DB3-9533-37328831A32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9E789-6802-459E-B648-38151DC6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FF5B2-D1F7-4731-8FE9-6A3E0BBA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9692-BBF3-454C-9365-E2B180F1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1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9E2F-3C64-46C4-BD46-3E21A878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1B42D-083B-43A2-901F-A85E25FC0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4F235-E128-44CE-8096-6622A1280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AB0BE-3B45-48B4-A994-3D5EB7C0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29B1-E516-4DB3-9533-37328831A32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9FFCE-81BF-46C4-9185-3F2340DA6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C46FF-F052-48A0-B8B3-3D62667B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9692-BBF3-454C-9365-E2B180F1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8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62D4-C202-4ED4-9EF5-7FB84576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6482F9-2317-4A43-914B-6E9F01786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65324-5403-42F6-A32F-4CDA34DD2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E21AC-8B77-4D82-8E51-0CD6D0A9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29B1-E516-4DB3-9533-37328831A32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F7901-FF65-4F6F-85C1-955AA21C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82A68-9CDA-4EF6-A54E-B494B9B4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9692-BBF3-454C-9365-E2B180F1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8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6A014-1D32-48E6-A94B-CC5779E6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A2628-08C2-42C3-89E7-643EFCDD0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2897F-E9B1-4A8C-B2AB-9938E60F0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429B1-E516-4DB3-9533-37328831A32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D7560-27DE-405E-8145-D17BB7ECA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D8A46-DAC1-4274-99DC-B2275A7C5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79692-BBF3-454C-9365-E2B180F1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3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1D87-5B28-42A3-B048-F00835358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114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Volatility in Equity Markets Using Macroeconomic News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92A8E-9104-4217-8463-D4CA68822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8499"/>
            <a:ext cx="9144000" cy="1655762"/>
          </a:xfrm>
        </p:spPr>
        <p:txBody>
          <a:bodyPr/>
          <a:lstStyle/>
          <a:p>
            <a:r>
              <a:rPr lang="en-US" dirty="0" err="1"/>
              <a:t>Technocolabs</a:t>
            </a:r>
            <a:r>
              <a:rPr lang="en-US" dirty="0"/>
              <a:t> project by; Anefu P. Oche</a:t>
            </a:r>
          </a:p>
        </p:txBody>
      </p:sp>
    </p:spTree>
    <p:extLst>
      <p:ext uri="{BB962C8B-B14F-4D97-AF65-F5344CB8AC3E}">
        <p14:creationId xmlns:p14="http://schemas.microsoft.com/office/powerpoint/2010/main" val="88043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0E26-5B98-47EE-8343-89BF77BF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353"/>
          </a:xfrm>
        </p:spPr>
        <p:txBody>
          <a:bodyPr/>
          <a:lstStyle/>
          <a:p>
            <a:r>
              <a:rPr lang="en-US" dirty="0"/>
              <a:t>				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CA9EB-C87C-44B8-9DA8-9412F568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4785485"/>
          </a:xfrm>
        </p:spPr>
        <p:txBody>
          <a:bodyPr/>
          <a:lstStyle/>
          <a:p>
            <a:pPr marL="0" indent="0" algn="just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project,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investigate how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macroeconomic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immediately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impacts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2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volatility</a:t>
            </a:r>
            <a:r>
              <a:rPr lang="en-US" sz="1800" spc="2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800" spc="2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liquid</a:t>
            </a:r>
            <a:r>
              <a:rPr lang="en-US" sz="1800" spc="2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markets,</a:t>
            </a:r>
            <a:r>
              <a:rPr lang="en-US" sz="1800" spc="2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spc="2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measuring</a:t>
            </a:r>
            <a:r>
              <a:rPr lang="en-US" sz="1800" spc="2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market</a:t>
            </a:r>
            <a:r>
              <a:rPr lang="en-US" sz="1800" spc="2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volatility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through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VIX  (volatility</a:t>
            </a:r>
            <a:r>
              <a:rPr lang="en-US" sz="1800" spc="2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en-US" sz="1800" spc="2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2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2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S&amp;P</a:t>
            </a:r>
            <a:r>
              <a:rPr lang="en-US" sz="1800" spc="2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500).</a:t>
            </a:r>
            <a:r>
              <a:rPr lang="en-US" sz="1800" spc="2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800" spc="2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1800" spc="2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pulled</a:t>
            </a:r>
            <a:r>
              <a:rPr lang="en-US" sz="1800" spc="2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800" spc="2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Twitter,</a:t>
            </a:r>
            <a:r>
              <a:rPr lang="en-US" sz="1800" spc="2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1800" spc="2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sz="1800" spc="2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researching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breaking economic news affects the markets,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subsequently how to predict which news stories can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volatility.</a:t>
            </a:r>
            <a:r>
              <a:rPr lang="en-US" sz="1800" spc="9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consider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tweet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’significant’,</a:t>
            </a:r>
            <a:r>
              <a:rPr lang="en-US" sz="1800" spc="1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news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presented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tweet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contributes</a:t>
            </a:r>
            <a:r>
              <a:rPr lang="en-US" sz="1800" spc="-2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volatility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market,</a:t>
            </a:r>
            <a:r>
              <a:rPr lang="en-US" sz="1800" spc="1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800" spc="1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within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minutes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tweet</a:t>
            </a:r>
            <a:r>
              <a:rPr lang="en-US" sz="1800" spc="1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being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tweeted,</a:t>
            </a:r>
            <a:r>
              <a:rPr lang="en-US" sz="1800" spc="1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volatility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1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asset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increases</a:t>
            </a:r>
            <a:r>
              <a:rPr lang="en-US" sz="1800" spc="-2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spc="1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one-fifth</a:t>
            </a:r>
            <a:r>
              <a:rPr lang="en-US" sz="1800" spc="1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1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1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standard</a:t>
            </a:r>
            <a:r>
              <a:rPr lang="en-US" sz="1800" spc="1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deviation.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17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F234-4B8E-4AB4-9645-1CE46B216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 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96CFA-B4DB-4242-B4BC-258D6AA43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74295" indent="0" algn="just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June 26, 2015, months of debt negotiation between the Greek government, headed by Prime Minister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Alexis Tsipras, and its creditors, including the IMF and fellow Eurozone countries, broke off abruptly.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Tsipras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announced a snap referendum regarding the terms of the pending bailout. By the following morning, S&amp;P500</a:t>
            </a:r>
            <a:r>
              <a:rPr lang="en-US" sz="1800" spc="-2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was down significantly.  As political and economic uncertainty grew in Europe, investors across the world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were moving their funds away from risky assets that could be negatively affected by a Greek default, 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towards safer assets.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Days later, when the Greek situation had ’resolved’, the process reversed as equities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rallied.</a:t>
            </a:r>
          </a:p>
          <a:p>
            <a:pPr marL="0"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market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movements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US" sz="1800" spc="2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uncommon;</a:t>
            </a:r>
            <a:r>
              <a:rPr lang="en-US" sz="1800" spc="2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just</a:t>
            </a:r>
            <a:r>
              <a:rPr lang="en-US" sz="1800" spc="2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weeks</a:t>
            </a:r>
            <a:r>
              <a:rPr lang="en-US" sz="1800" spc="2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later,</a:t>
            </a:r>
            <a:r>
              <a:rPr lang="en-US" sz="1800" spc="2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crisis</a:t>
            </a:r>
            <a:r>
              <a:rPr lang="en-US" sz="1800" spc="2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erupted</a:t>
            </a:r>
            <a:r>
              <a:rPr lang="en-US" sz="1800" spc="2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800" spc="2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2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Chinese</a:t>
            </a:r>
            <a:r>
              <a:rPr lang="en-US" sz="1800" spc="2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equity</a:t>
            </a:r>
            <a:r>
              <a:rPr lang="en-US" sz="1800" spc="2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markets,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asset values were responding to the uncertainty this provoked.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80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EB3D6-AB11-451C-853D-0277103FE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661"/>
            <a:ext cx="10515600" cy="1472027"/>
          </a:xfrm>
        </p:spPr>
        <p:txBody>
          <a:bodyPr/>
          <a:lstStyle/>
          <a:p>
            <a:r>
              <a:rPr lang="en-US" dirty="0"/>
              <a:t>		DATASET AND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68E5E-E45B-4453-B347-BF47451D4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34609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Data; features include;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positive tweets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negative tweets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neutral tweets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tweets.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Financial Data; features include;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67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7A8C-8157-4083-B238-B6A7619A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5E213-3641-4341-A348-32E050E07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and principal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3254210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46C8-7788-4DBE-9518-03A13C53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33B88-21E0-49F8-A53C-E7B187CB3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three classification models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hold-out cross validation (70% for training, 30% for testing)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accuracy, precision and recall of each model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29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C306-6910-4B86-B232-E71528BAA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34FEA-D57A-4EB0-B926-59B07F62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the three supervised learning techniques falls between 57% - 67%.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the best fit model.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and precision can be increased by eliminating non macroeconomic headlines, modifying and shortening the dictionary etc.</a:t>
            </a:r>
          </a:p>
        </p:txBody>
      </p:sp>
    </p:spTree>
    <p:extLst>
      <p:ext uri="{BB962C8B-B14F-4D97-AF65-F5344CB8AC3E}">
        <p14:creationId xmlns:p14="http://schemas.microsoft.com/office/powerpoint/2010/main" val="426285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87FED-3780-41EA-A7D6-31FEE445C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934C3-B1C9-43DC-84B1-E3E49C6B9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https://github.com/AnefuIII/Predicting-Volatility-in-Equity-Markets-Using-Macroeconomic-News/blob/main/PREDICTING%20MARKET%20VOLATILITY%20USING%20MACRO%20HEADLINES-Paper.pdf</a:t>
            </a:r>
          </a:p>
        </p:txBody>
      </p:sp>
    </p:spTree>
    <p:extLst>
      <p:ext uri="{BB962C8B-B14F-4D97-AF65-F5344CB8AC3E}">
        <p14:creationId xmlns:p14="http://schemas.microsoft.com/office/powerpoint/2010/main" val="2644340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455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Predicting Volatility in Equity Markets Using Macroeconomic News</vt:lpstr>
      <vt:lpstr>    ABSTRACT</vt:lpstr>
      <vt:lpstr>      INTRODUCTION</vt:lpstr>
      <vt:lpstr>  DATASET AND FEATURES</vt:lpstr>
      <vt:lpstr>   METHODOLOGY</vt:lpstr>
      <vt:lpstr>    RESULTS</vt:lpstr>
      <vt:lpstr>   CONCLUSION</vt:lpstr>
      <vt:lpstr>   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Volatility in Equity Markets Using Macroeconomic News</dc:title>
  <dc:creator>Peter Oche Anefu</dc:creator>
  <cp:lastModifiedBy>Peter Oche Anefu</cp:lastModifiedBy>
  <cp:revision>9</cp:revision>
  <dcterms:created xsi:type="dcterms:W3CDTF">2021-09-15T13:51:14Z</dcterms:created>
  <dcterms:modified xsi:type="dcterms:W3CDTF">2021-09-16T06:39:19Z</dcterms:modified>
</cp:coreProperties>
</file>