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96B2-EE73-2F49-6643-E26AEE86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D3F35-33B0-17F4-EFE5-246AA575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50E7-A988-0AB8-54D9-82A06860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C6DF-7B7B-51FB-70E0-2099F704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0309-DC58-373B-2B99-BD6A6FDE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0325-C419-6769-789A-25B5C9FB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EF27D-9611-0075-1008-0FE0251C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6442-F33F-1C47-260B-DB4D97E2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9CB4-076F-B431-C166-7C825DEC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5F7F-E211-4C9D-BFED-B24A9A89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0EB5C-D046-E1CC-2FC8-3429D74B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1E8F1-6140-C373-D87F-F02AD975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9C41-331A-7BE7-985A-CE14E3BF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4908-BD5E-0A63-A6DD-CD8EEEAC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4C3A-4C10-A7C7-D647-4DBA7369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936-33B9-C679-CDF5-E725A8D5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FB36-E064-CF38-DE65-42C122B9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2794-24EC-B4FE-8E10-26DB79EF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C613-60F2-F753-92E4-C4E8DF4C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28CF-7A2A-3C42-3F01-59014488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84BD-CCFD-52BF-AB21-A8BA4C6B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1D74-219F-A9D6-20EC-295F2CE5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F295-6886-48C9-2430-4C20FE13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6F16-3D6A-7B29-3EFF-7E90FE07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B5D6-E37B-84C1-9B03-E69BCD8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8937-F52F-076F-AEF1-486D107C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AD8B-2DD6-09FD-0451-3F2A29114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3714-BA95-4D3A-A47C-16D3AEE1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4B658-C733-E382-1BDD-120927F7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1323-2E8F-7045-7206-F4972999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0E13-49A4-FF7F-7009-57BBBBBE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35BC-E8C6-6C6E-F158-C6F06FB8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EA3F-86A0-1B31-CDC0-CB0EC785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1318-5605-CD9D-F070-33694B7E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D0356-3EAC-90B0-1B0E-95BAB58B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21E24-315C-AECB-EEA3-B9C7A52A7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F4400-8C7B-A660-092E-44C311C6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B563D-01D5-AD84-DF54-9067BB83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340C0-BF25-36FB-E11B-0D0B649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DAD-C09F-2A7F-A4B8-7094B75B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078EC-E35B-73A1-E2A7-3CEFFA74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E3D3C-9D2D-2B69-DDD3-F6C0200E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757D9-DACB-2ADD-F544-66F91E8F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35F71-55E2-9BE4-0650-1941E0F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19873-E124-4BCA-6F72-0B1717EE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5D924-674B-5C25-80EF-1996DC17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D5B4-8BFF-06A5-2202-E52590AA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08F4-86FA-4A43-C67D-8355DFFA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D6BF-4C99-7C6D-4ED1-CFC21537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49241-41B1-9A16-9CA8-3595ACE3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6F01-0671-7E01-6AE1-F539915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34BE-D5F9-3CC8-7881-61915DB1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C8CD-4F50-3645-A2AC-A7A23034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10B03-148F-E827-2A99-4106A60C2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7CA2-2557-AE1B-88B2-52283823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80B3-C909-87A0-40D5-A60178A5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9665-C278-22AB-F31D-BC11590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D686-A109-0800-81A2-74148FF4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BAADA-1C73-BCB6-B98D-5F08586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C433-2E26-0DA4-9CBF-B81CCF78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B133-8409-0346-B198-03585F52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B3BD-5BF4-4A68-A5DC-BAB0EABEDA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7BFA-C989-2258-E0A2-34AD43D05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679B-1583-4D51-15D5-4AF253E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69DE-88A9-4303-AFE1-1B2C38FB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7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E2BB7-B764-9C26-361E-DB57E988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7400"/>
              <a:t>Customer Segmentation based on LTV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04291-E4AA-FFEA-8023-8CEF7F09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By Hennadii Korolevych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987D3-2913-FB63-6046-6D14BFC5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About the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B621-DA8C-8546-9FCC-864ADEE1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59235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Inter"/>
              </a:rPr>
              <a:t>The data set contains the results of an auto insurance company's marketing campaign to retain customers by offering customers with expiring policies one of four different renewal proposals.</a:t>
            </a:r>
          </a:p>
          <a:p>
            <a:endParaRPr lang="en-US" sz="2400" b="0" i="0" dirty="0">
              <a:effectLst/>
              <a:latin typeface="Inter"/>
            </a:endParaRPr>
          </a:p>
          <a:p>
            <a:r>
              <a:rPr lang="en-US" sz="2400" b="0" i="0" dirty="0">
                <a:effectLst/>
                <a:latin typeface="Inter"/>
              </a:rPr>
              <a:t> 9134 customer records</a:t>
            </a:r>
          </a:p>
          <a:p>
            <a:endParaRPr lang="en-US" sz="2400" b="0" i="0" dirty="0">
              <a:effectLst/>
              <a:latin typeface="Inter"/>
            </a:endParaRPr>
          </a:p>
          <a:p>
            <a:r>
              <a:rPr lang="en-US" sz="2400" b="0" i="0" dirty="0">
                <a:effectLst/>
                <a:latin typeface="Inter"/>
              </a:rPr>
              <a:t>24 variables (14 policy profile variables and 10 customer profile variables)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96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2B298537-630A-94EB-E73F-A72BC0F49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C5D27F5-9018-CC18-F59D-C576F9AF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5" y="643467"/>
            <a:ext cx="887819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C560-8C5B-CEA5-2EB6-0B92D646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LTV prediction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BB43-8A21-E230-3D62-C7DEEDCF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the Future: Who Will Become Your Most Valuable Customers?</a:t>
            </a:r>
          </a:p>
          <a:p>
            <a:endParaRPr lang="en-US" dirty="0"/>
          </a:p>
          <a:p>
            <a:r>
              <a:rPr lang="en-US" dirty="0"/>
              <a:t>Improving Customer Segmentation Strategy</a:t>
            </a:r>
          </a:p>
          <a:p>
            <a:endParaRPr lang="en-US" dirty="0"/>
          </a:p>
          <a:p>
            <a:r>
              <a:rPr lang="en-US" dirty="0"/>
              <a:t>Marketing Strategies &amp; Overall Ad campaign optimization</a:t>
            </a:r>
          </a:p>
          <a:p>
            <a:endParaRPr lang="en-US" dirty="0"/>
          </a:p>
          <a:p>
            <a:r>
              <a:rPr lang="en-US" dirty="0"/>
              <a:t>Increase in Sales, Profits and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368454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D5D0D-9964-ACB7-0CB7-63A68663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3736528-4DB3-40DA-28C6-2ACEEA27C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 Theme</vt:lpstr>
      <vt:lpstr>Customer Segmentation based on LTV</vt:lpstr>
      <vt:lpstr>About the data</vt:lpstr>
      <vt:lpstr>PowerPoint Presentation</vt:lpstr>
      <vt:lpstr>PowerPoint Presentation</vt:lpstr>
      <vt:lpstr>LTV prediction benefits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based on LTV</dc:title>
  <dc:creator>Hennadii Korolevych [Student]</dc:creator>
  <cp:lastModifiedBy>Hennadii Korolevych [Student]</cp:lastModifiedBy>
  <cp:revision>5</cp:revision>
  <dcterms:created xsi:type="dcterms:W3CDTF">2022-08-02T20:21:50Z</dcterms:created>
  <dcterms:modified xsi:type="dcterms:W3CDTF">2022-08-04T03:18:39Z</dcterms:modified>
</cp:coreProperties>
</file>