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2"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spPr>
            <a:solidFill>
              <a:srgbClr val="669900"/>
            </a:solidFill>
          </c:spPr>
          <c:invertIfNegative val="0"/>
          <c:cat>
            <c:strRef>
              <c:f>Sheet1!$A$2:$A$5</c:f>
              <c:strCache>
                <c:ptCount val="4"/>
                <c:pt idx="0">
                  <c:v>Category 1</c:v>
                </c:pt>
                <c:pt idx="1">
                  <c:v>Category 2</c:v>
                </c:pt>
                <c:pt idx="2">
                  <c:v>Category 3</c:v>
                </c:pt>
                <c:pt idx="3">
                  <c:v>Category 4</c:v>
                </c:pt>
              </c:strCache>
            </c:strRef>
          </c:cat>
          <c:val>
            <c:numRef>
              <c:f>Sheet1!$B$2:$B$5</c:f>
              <c:numCache>
                <c:formatCode>0</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FFC000"/>
            </a:solidFill>
          </c:spPr>
          <c:invertIfNegative val="0"/>
          <c:cat>
            <c:strRef>
              <c:f>Sheet1!$A$2:$A$5</c:f>
              <c:strCache>
                <c:ptCount val="4"/>
                <c:pt idx="0">
                  <c:v>Category 1</c:v>
                </c:pt>
                <c:pt idx="1">
                  <c:v>Category 2</c:v>
                </c:pt>
                <c:pt idx="2">
                  <c:v>Category 3</c:v>
                </c:pt>
                <c:pt idx="3">
                  <c:v>Category 4</c:v>
                </c:pt>
              </c:strCache>
            </c:strRef>
          </c:cat>
          <c:val>
            <c:numRef>
              <c:f>Sheet1!$C$2:$C$5</c:f>
              <c:numCache>
                <c:formatCode>0</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0E7ABB"/>
            </a:solidFill>
          </c:spPr>
          <c:invertIfNegative val="0"/>
          <c:cat>
            <c:strRef>
              <c:f>Sheet1!$A$2:$A$5</c:f>
              <c:strCache>
                <c:ptCount val="4"/>
                <c:pt idx="0">
                  <c:v>Category 1</c:v>
                </c:pt>
                <c:pt idx="1">
                  <c:v>Category 2</c:v>
                </c:pt>
                <c:pt idx="2">
                  <c:v>Category 3</c:v>
                </c:pt>
                <c:pt idx="3">
                  <c:v>Category 4</c:v>
                </c:pt>
              </c:strCache>
            </c:strRef>
          </c:cat>
          <c:val>
            <c:numRef>
              <c:f>Sheet1!$D$2:$D$5</c:f>
              <c:numCache>
                <c:formatCode>0</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box"/>
        <c:axId val="75764096"/>
        <c:axId val="75765632"/>
        <c:axId val="0"/>
      </c:bar3DChart>
      <c:catAx>
        <c:axId val="75764096"/>
        <c:scaling>
          <c:orientation val="minMax"/>
        </c:scaling>
        <c:delete val="0"/>
        <c:axPos val="b"/>
        <c:majorTickMark val="out"/>
        <c:minorTickMark val="none"/>
        <c:tickLblPos val="nextTo"/>
        <c:crossAx val="75765632"/>
        <c:crosses val="autoZero"/>
        <c:auto val="1"/>
        <c:lblAlgn val="ctr"/>
        <c:lblOffset val="100"/>
        <c:noMultiLvlLbl val="0"/>
      </c:catAx>
      <c:valAx>
        <c:axId val="75765632"/>
        <c:scaling>
          <c:orientation val="minMax"/>
        </c:scaling>
        <c:delete val="1"/>
        <c:axPos val="l"/>
        <c:majorGridlines/>
        <c:numFmt formatCode="0" sourceLinked="1"/>
        <c:majorTickMark val="out"/>
        <c:minorTickMark val="none"/>
        <c:tickLblPos val="nextTo"/>
        <c:crossAx val="75764096"/>
        <c:crosses val="autoZero"/>
        <c:crossBetween val="between"/>
      </c:valAx>
    </c:plotArea>
    <c:legend>
      <c:legendPos val="r"/>
      <c:overlay val="0"/>
    </c:legend>
    <c:plotVisOnly val="1"/>
    <c:dispBlanksAs val="gap"/>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624192408641233"/>
          <c:y val="1.4423076923076924E-2"/>
        </c:manualLayout>
      </c:layout>
      <c:overlay val="0"/>
      <c:txPr>
        <a:bodyPr/>
        <a:lstStyle/>
        <a:p>
          <a:pPr>
            <a:defRPr>
              <a:latin typeface="Arial" panose="020B0604020202020204" pitchFamily="34" charset="0"/>
              <a:cs typeface="Arial" panose="020B0604020202020204" pitchFamily="34" charset="0"/>
            </a:defRPr>
          </a:pPr>
          <a:endParaRPr lang="en-US"/>
        </a:p>
      </c:txPr>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rgbClr val="0E7ABB"/>
              </a:solidFill>
            </c:spPr>
          </c:dPt>
          <c:dPt>
            <c:idx val="1"/>
            <c:bubble3D val="0"/>
            <c:spPr>
              <a:solidFill>
                <a:srgbClr val="669900"/>
              </a:solidFill>
            </c:spPr>
          </c:dPt>
          <c:dPt>
            <c:idx val="2"/>
            <c:bubble3D val="0"/>
            <c:spPr>
              <a:solidFill>
                <a:srgbClr val="FFC000"/>
              </a:solidFill>
            </c:spPr>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ser>
        <c:dLbls>
          <c:showLegendKey val="0"/>
          <c:showVal val="0"/>
          <c:showCatName val="0"/>
          <c:showSerName val="0"/>
          <c:showPercent val="0"/>
          <c:showBubbleSize val="0"/>
          <c:showLeaderLines val="1"/>
        </c:dLbls>
      </c:pie3DChart>
    </c:plotArea>
    <c:legend>
      <c:legendPos val="r"/>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6CCD9-966E-4D72-9887-37EF8B605BA7}" type="doc">
      <dgm:prSet loTypeId="urn:microsoft.com/office/officeart/2005/8/layout/arrow2" loCatId="process" qsTypeId="urn:microsoft.com/office/officeart/2005/8/quickstyle/simple1" qsCatId="simple" csTypeId="urn:microsoft.com/office/officeart/2005/8/colors/accent1_2" csCatId="accent1" phldr="0"/>
      <dgm:spPr/>
    </dgm:pt>
    <dgm:pt modelId="{F0225F02-F800-49ED-8E75-C8653A671D87}">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4FE4A6A4-E9F1-4FBA-967E-A4D00F4869BB}" type="sibTrans" cxnId="{B53BFCDC-50E1-4728-8B98-09F31DCFA3A8}">
      <dgm:prSet/>
      <dgm:spPr/>
      <dgm:t>
        <a:bodyPr/>
        <a:lstStyle/>
        <a:p>
          <a:endParaRPr lang="en-US"/>
        </a:p>
      </dgm:t>
    </dgm:pt>
    <dgm:pt modelId="{9AEDF4A9-C69B-4430-84AD-65D0CAD124C9}" type="parTrans" cxnId="{B53BFCDC-50E1-4728-8B98-09F31DCFA3A8}">
      <dgm:prSet/>
      <dgm:spPr/>
      <dgm:t>
        <a:bodyPr/>
        <a:lstStyle/>
        <a:p>
          <a:endParaRPr lang="en-US"/>
        </a:p>
      </dgm:t>
    </dgm:pt>
    <dgm:pt modelId="{3595B359-C71E-478F-814F-217632FB7FF5}">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BE046B8C-C6DA-49FE-A207-2E09819897BF}" type="sibTrans" cxnId="{6A45B8E9-CAE6-47BF-9A0E-13849E5255C8}">
      <dgm:prSet/>
      <dgm:spPr/>
      <dgm:t>
        <a:bodyPr/>
        <a:lstStyle/>
        <a:p>
          <a:endParaRPr lang="en-US"/>
        </a:p>
      </dgm:t>
    </dgm:pt>
    <dgm:pt modelId="{4C566F51-3685-46ED-B63D-C149964B0088}" type="parTrans" cxnId="{6A45B8E9-CAE6-47BF-9A0E-13849E5255C8}">
      <dgm:prSet/>
      <dgm:spPr/>
      <dgm:t>
        <a:bodyPr/>
        <a:lstStyle/>
        <a:p>
          <a:endParaRPr lang="en-US"/>
        </a:p>
      </dgm:t>
    </dgm:pt>
    <dgm:pt modelId="{1F10D707-8F86-4B73-91C9-7C6C18037862}">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F9392DEA-C5CF-4894-8FA4-AADB5E8E6E7F}" type="sibTrans" cxnId="{BC954AA3-F572-442A-ABBB-F42135649F5D}">
      <dgm:prSet/>
      <dgm:spPr/>
      <dgm:t>
        <a:bodyPr/>
        <a:lstStyle/>
        <a:p>
          <a:endParaRPr lang="en-US"/>
        </a:p>
      </dgm:t>
    </dgm:pt>
    <dgm:pt modelId="{8727F9AD-4535-4081-ABFF-ED16E952EA06}" type="parTrans" cxnId="{BC954AA3-F572-442A-ABBB-F42135649F5D}">
      <dgm:prSet/>
      <dgm:spPr/>
      <dgm:t>
        <a:bodyPr/>
        <a:lstStyle/>
        <a:p>
          <a:endParaRPr lang="en-US"/>
        </a:p>
      </dgm:t>
    </dgm:pt>
    <dgm:pt modelId="{64689FFF-283B-40D2-BFC2-0F36A6CD0FFC}" type="pres">
      <dgm:prSet presAssocID="{26B6CCD9-966E-4D72-9887-37EF8B605BA7}" presName="arrowDiagram" presStyleCnt="0">
        <dgm:presLayoutVars>
          <dgm:chMax val="5"/>
          <dgm:dir/>
          <dgm:resizeHandles val="exact"/>
        </dgm:presLayoutVars>
      </dgm:prSet>
      <dgm:spPr/>
    </dgm:pt>
    <dgm:pt modelId="{68CC1781-C66A-451D-994A-C750FD3D5FD9}" type="pres">
      <dgm:prSet presAssocID="{26B6CCD9-966E-4D72-9887-37EF8B605BA7}" presName="arrow" presStyleLbl="bgShp" presStyleIdx="0" presStyleCnt="1"/>
      <dgm:spPr>
        <a:solidFill>
          <a:srgbClr val="0E7ABB"/>
        </a:solidFill>
      </dgm:spPr>
      <dgm:t>
        <a:bodyPr/>
        <a:lstStyle/>
        <a:p>
          <a:endParaRPr lang="en-US"/>
        </a:p>
      </dgm:t>
    </dgm:pt>
    <dgm:pt modelId="{C2C41AB0-6FFF-4517-A1E1-570A7A74C3DA}" type="pres">
      <dgm:prSet presAssocID="{26B6CCD9-966E-4D72-9887-37EF8B605BA7}" presName="arrowDiagram3" presStyleCnt="0"/>
      <dgm:spPr/>
    </dgm:pt>
    <dgm:pt modelId="{0EE0E736-2EE2-4B16-A633-64BB61E944B9}" type="pres">
      <dgm:prSet presAssocID="{1F10D707-8F86-4B73-91C9-7C6C18037862}" presName="bullet3a" presStyleLbl="node1" presStyleIdx="0" presStyleCnt="3"/>
      <dgm:spPr>
        <a:solidFill>
          <a:srgbClr val="669900"/>
        </a:solidFill>
      </dgm:spPr>
    </dgm:pt>
    <dgm:pt modelId="{FA04102C-3DA5-4025-A97A-87585B462707}" type="pres">
      <dgm:prSet presAssocID="{1F10D707-8F86-4B73-91C9-7C6C18037862}" presName="textBox3a" presStyleLbl="revTx" presStyleIdx="0" presStyleCnt="3">
        <dgm:presLayoutVars>
          <dgm:bulletEnabled val="1"/>
        </dgm:presLayoutVars>
      </dgm:prSet>
      <dgm:spPr/>
      <dgm:t>
        <a:bodyPr/>
        <a:lstStyle/>
        <a:p>
          <a:endParaRPr lang="en-US"/>
        </a:p>
      </dgm:t>
    </dgm:pt>
    <dgm:pt modelId="{F56C7CA2-6894-491C-8F22-955892C0D230}" type="pres">
      <dgm:prSet presAssocID="{3595B359-C71E-478F-814F-217632FB7FF5}" presName="bullet3b" presStyleLbl="node1" presStyleIdx="1" presStyleCnt="3"/>
      <dgm:spPr>
        <a:solidFill>
          <a:srgbClr val="669900"/>
        </a:solidFill>
      </dgm:spPr>
    </dgm:pt>
    <dgm:pt modelId="{53CACC30-D3F1-47E7-9F44-C935622DE26B}" type="pres">
      <dgm:prSet presAssocID="{3595B359-C71E-478F-814F-217632FB7FF5}" presName="textBox3b" presStyleLbl="revTx" presStyleIdx="1" presStyleCnt="3">
        <dgm:presLayoutVars>
          <dgm:bulletEnabled val="1"/>
        </dgm:presLayoutVars>
      </dgm:prSet>
      <dgm:spPr/>
      <dgm:t>
        <a:bodyPr/>
        <a:lstStyle/>
        <a:p>
          <a:endParaRPr lang="en-US"/>
        </a:p>
      </dgm:t>
    </dgm:pt>
    <dgm:pt modelId="{68B03C2E-B961-41B4-9597-3FB3D0E7231D}" type="pres">
      <dgm:prSet presAssocID="{F0225F02-F800-49ED-8E75-C8653A671D87}" presName="bullet3c" presStyleLbl="node1" presStyleIdx="2" presStyleCnt="3"/>
      <dgm:spPr>
        <a:solidFill>
          <a:srgbClr val="669900"/>
        </a:solidFill>
      </dgm:spPr>
    </dgm:pt>
    <dgm:pt modelId="{04A35F76-AA18-419B-988A-8E3AB96A8D67}" type="pres">
      <dgm:prSet presAssocID="{F0225F02-F800-49ED-8E75-C8653A671D87}" presName="textBox3c" presStyleLbl="revTx" presStyleIdx="2" presStyleCnt="3">
        <dgm:presLayoutVars>
          <dgm:bulletEnabled val="1"/>
        </dgm:presLayoutVars>
      </dgm:prSet>
      <dgm:spPr/>
      <dgm:t>
        <a:bodyPr/>
        <a:lstStyle/>
        <a:p>
          <a:endParaRPr lang="en-US"/>
        </a:p>
      </dgm:t>
    </dgm:pt>
  </dgm:ptLst>
  <dgm:cxnLst>
    <dgm:cxn modelId="{0BB5C597-D7DA-49A9-AE48-75DCC57A01CC}" type="presOf" srcId="{1F10D707-8F86-4B73-91C9-7C6C18037862}" destId="{FA04102C-3DA5-4025-A97A-87585B462707}" srcOrd="0" destOrd="0" presId="urn:microsoft.com/office/officeart/2005/8/layout/arrow2"/>
    <dgm:cxn modelId="{B53BFCDC-50E1-4728-8B98-09F31DCFA3A8}" srcId="{26B6CCD9-966E-4D72-9887-37EF8B605BA7}" destId="{F0225F02-F800-49ED-8E75-C8653A671D87}" srcOrd="2" destOrd="0" parTransId="{9AEDF4A9-C69B-4430-84AD-65D0CAD124C9}" sibTransId="{4FE4A6A4-E9F1-4FBA-967E-A4D00F4869BB}"/>
    <dgm:cxn modelId="{BC954AA3-F572-442A-ABBB-F42135649F5D}" srcId="{26B6CCD9-966E-4D72-9887-37EF8B605BA7}" destId="{1F10D707-8F86-4B73-91C9-7C6C18037862}" srcOrd="0" destOrd="0" parTransId="{8727F9AD-4535-4081-ABFF-ED16E952EA06}" sibTransId="{F9392DEA-C5CF-4894-8FA4-AADB5E8E6E7F}"/>
    <dgm:cxn modelId="{49109239-DA17-4E03-921C-A886E1CFDF8A}" type="presOf" srcId="{3595B359-C71E-478F-814F-217632FB7FF5}" destId="{53CACC30-D3F1-47E7-9F44-C935622DE26B}" srcOrd="0" destOrd="0" presId="urn:microsoft.com/office/officeart/2005/8/layout/arrow2"/>
    <dgm:cxn modelId="{6A45B8E9-CAE6-47BF-9A0E-13849E5255C8}" srcId="{26B6CCD9-966E-4D72-9887-37EF8B605BA7}" destId="{3595B359-C71E-478F-814F-217632FB7FF5}" srcOrd="1" destOrd="0" parTransId="{4C566F51-3685-46ED-B63D-C149964B0088}" sibTransId="{BE046B8C-C6DA-49FE-A207-2E09819897BF}"/>
    <dgm:cxn modelId="{C6F1E473-F3E5-4812-B0FB-ABA3F69DF2FB}" type="presOf" srcId="{26B6CCD9-966E-4D72-9887-37EF8B605BA7}" destId="{64689FFF-283B-40D2-BFC2-0F36A6CD0FFC}" srcOrd="0" destOrd="0" presId="urn:microsoft.com/office/officeart/2005/8/layout/arrow2"/>
    <dgm:cxn modelId="{41A98AA2-5C39-47F4-AD37-A40215DD6789}" type="presOf" srcId="{F0225F02-F800-49ED-8E75-C8653A671D87}" destId="{04A35F76-AA18-419B-988A-8E3AB96A8D67}" srcOrd="0" destOrd="0" presId="urn:microsoft.com/office/officeart/2005/8/layout/arrow2"/>
    <dgm:cxn modelId="{119B1409-8740-4211-893A-E474F44230C4}" type="presParOf" srcId="{64689FFF-283B-40D2-BFC2-0F36A6CD0FFC}" destId="{68CC1781-C66A-451D-994A-C750FD3D5FD9}" srcOrd="0" destOrd="0" presId="urn:microsoft.com/office/officeart/2005/8/layout/arrow2"/>
    <dgm:cxn modelId="{16CF9F3A-D0A5-489D-9178-79E328B077C8}" type="presParOf" srcId="{64689FFF-283B-40D2-BFC2-0F36A6CD0FFC}" destId="{C2C41AB0-6FFF-4517-A1E1-570A7A74C3DA}" srcOrd="1" destOrd="0" presId="urn:microsoft.com/office/officeart/2005/8/layout/arrow2"/>
    <dgm:cxn modelId="{41EDD2F7-4F14-4380-8EC1-CB618BEE2242}" type="presParOf" srcId="{C2C41AB0-6FFF-4517-A1E1-570A7A74C3DA}" destId="{0EE0E736-2EE2-4B16-A633-64BB61E944B9}" srcOrd="0" destOrd="0" presId="urn:microsoft.com/office/officeart/2005/8/layout/arrow2"/>
    <dgm:cxn modelId="{ECC32CC9-572B-4D63-BD4A-C5BEB264CD11}" type="presParOf" srcId="{C2C41AB0-6FFF-4517-A1E1-570A7A74C3DA}" destId="{FA04102C-3DA5-4025-A97A-87585B462707}" srcOrd="1" destOrd="0" presId="urn:microsoft.com/office/officeart/2005/8/layout/arrow2"/>
    <dgm:cxn modelId="{B205F5DC-724C-4703-8CAC-A1F10A281DB8}" type="presParOf" srcId="{C2C41AB0-6FFF-4517-A1E1-570A7A74C3DA}" destId="{F56C7CA2-6894-491C-8F22-955892C0D230}" srcOrd="2" destOrd="0" presId="urn:microsoft.com/office/officeart/2005/8/layout/arrow2"/>
    <dgm:cxn modelId="{811C02E9-90D3-4EFD-8F37-F2465C936EA5}" type="presParOf" srcId="{C2C41AB0-6FFF-4517-A1E1-570A7A74C3DA}" destId="{53CACC30-D3F1-47E7-9F44-C935622DE26B}" srcOrd="3" destOrd="0" presId="urn:microsoft.com/office/officeart/2005/8/layout/arrow2"/>
    <dgm:cxn modelId="{1194DB9D-C08E-461E-AFDB-AF0D082C86BB}" type="presParOf" srcId="{C2C41AB0-6FFF-4517-A1E1-570A7A74C3DA}" destId="{68B03C2E-B961-41B4-9597-3FB3D0E7231D}" srcOrd="4" destOrd="0" presId="urn:microsoft.com/office/officeart/2005/8/layout/arrow2"/>
    <dgm:cxn modelId="{4271A46B-5A4A-4CCE-873E-90F8E8DB3056}" type="presParOf" srcId="{C2C41AB0-6FFF-4517-A1E1-570A7A74C3DA}" destId="{04A35F76-AA18-419B-988A-8E3AB96A8D6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0.00725</cdr:x>
      <cdr:y>0.07729</cdr:y>
    </cdr:from>
    <cdr:to>
      <cdr:x>0.04348</cdr:x>
      <cdr:y>0.92754</cdr:y>
    </cdr:to>
    <cdr:sp macro="" textlink="">
      <cdr:nvSpPr>
        <cdr:cNvPr id="2" name="TextBox 1"/>
        <cdr:cNvSpPr txBox="1"/>
      </cdr:nvSpPr>
      <cdr:spPr>
        <a:xfrm xmlns:a="http://schemas.openxmlformats.org/drawingml/2006/main">
          <a:off x="76200" y="304800"/>
          <a:ext cx="381000" cy="3352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latin typeface="Arial" panose="020B0604020202020204" pitchFamily="34" charset="0"/>
              <a:cs typeface="Arial" panose="020B0604020202020204" pitchFamily="34" charset="0"/>
            </a:rPr>
            <a:t>1</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2</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3</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4</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5</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6</a:t>
          </a:r>
          <a:endParaRPr lang="en-US" sz="1800" dirty="0">
            <a:latin typeface="Arial" panose="020B0604020202020204" pitchFamily="34" charset="0"/>
            <a:cs typeface="Arial" panose="020B0604020202020204" pitchFamily="34" charset="0"/>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 y="-5079"/>
            <a:ext cx="9143999" cy="6868158"/>
          </a:xfrm>
          <a:prstGeom prst="rect">
            <a:avLst/>
          </a:prstGeom>
        </p:spPr>
      </p:pic>
      <p:sp>
        <p:nvSpPr>
          <p:cNvPr id="15" name="Text Placeholder 13"/>
          <p:cNvSpPr>
            <a:spLocks noGrp="1"/>
          </p:cNvSpPr>
          <p:nvPr>
            <p:ph type="body" sz="quarter" idx="15" hasCustomPrompt="1"/>
          </p:nvPr>
        </p:nvSpPr>
        <p:spPr>
          <a:xfrm>
            <a:off x="381000" y="4679708"/>
            <a:ext cx="7143750" cy="717792"/>
          </a:xfrm>
          <a:prstGeom prst="rect">
            <a:avLst/>
          </a:prstGeom>
        </p:spPr>
        <p:txBody>
          <a:bodyPr lIns="64008" tIns="32004" rIns="64008" bIns="32004"/>
          <a:lstStyle>
            <a:lvl1pPr marL="0" indent="0">
              <a:buNone/>
              <a:defRPr sz="3900" b="1" baseline="0">
                <a:solidFill>
                  <a:srgbClr val="92D050"/>
                </a:solidFill>
                <a:latin typeface="Arial" panose="020B0604020202020204" pitchFamily="34" charset="0"/>
                <a:cs typeface="Arial" panose="020B0604020202020204" pitchFamily="34" charset="0"/>
              </a:defRPr>
            </a:lvl1pPr>
          </a:lstStyle>
          <a:p>
            <a:pPr lvl="0"/>
            <a:r>
              <a:rPr lang="en-US" dirty="0" smtClean="0"/>
              <a:t>Headlines comes here</a:t>
            </a:r>
            <a:endParaRPr lang="en-US" dirty="0"/>
          </a:p>
        </p:txBody>
      </p:sp>
      <p:sp>
        <p:nvSpPr>
          <p:cNvPr id="17" name="Text Placeholder 16"/>
          <p:cNvSpPr>
            <a:spLocks noGrp="1"/>
          </p:cNvSpPr>
          <p:nvPr>
            <p:ph type="body" sz="quarter" idx="16" hasCustomPrompt="1"/>
          </p:nvPr>
        </p:nvSpPr>
        <p:spPr>
          <a:xfrm>
            <a:off x="443094" y="5378208"/>
            <a:ext cx="4238625" cy="381000"/>
          </a:xfrm>
          <a:prstGeom prst="rect">
            <a:avLst/>
          </a:prstGeom>
        </p:spPr>
        <p:txBody>
          <a:bodyPr lIns="64008" tIns="32004" rIns="64008" bIns="32004"/>
          <a:lstStyle>
            <a:lvl1pPr marL="0" indent="0">
              <a:buNone/>
              <a:defRPr sz="1800" baseline="0">
                <a:solidFill>
                  <a:srgbClr val="669900"/>
                </a:solidFill>
                <a:latin typeface="Arial" panose="020B0604020202020204" pitchFamily="34" charset="0"/>
                <a:cs typeface="Arial" panose="020B0604020202020204" pitchFamily="34" charset="0"/>
              </a:defRPr>
            </a:lvl1pPr>
          </a:lstStyle>
          <a:p>
            <a:pPr lvl="0"/>
            <a:r>
              <a:rPr lang="en-US" dirty="0" smtClean="0"/>
              <a:t>SUBHEADLINE COMES HERE IF REQUIRED</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525963"/>
          </a:xfrm>
          <a:prstGeom prst="rect">
            <a:avLst/>
          </a:prstGeo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1F1FA6-1C2C-4003-9209-844AF263F014}" type="datetimeFigureOut">
              <a:rPr lang="en-US" smtClean="0"/>
              <a:t>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8CBC123-C65A-4EB3-985E-B3E432ED27D8}" type="slidenum">
              <a:rPr lang="en-US" smtClean="0"/>
              <a:t>‹#›</a:t>
            </a:fld>
            <a:endParaRPr lang="en-US"/>
          </a:p>
        </p:txBody>
      </p:sp>
      <p:sp>
        <p:nvSpPr>
          <p:cNvPr id="7" name="Title 6"/>
          <p:cNvSpPr>
            <a:spLocks noGrp="1"/>
          </p:cNvSpPr>
          <p:nvPr>
            <p:ph type="title"/>
          </p:nvPr>
        </p:nvSpPr>
        <p:spPr>
          <a:xfrm>
            <a:off x="457200" y="274638"/>
            <a:ext cx="8229600" cy="1143000"/>
          </a:xfrm>
          <a:prstGeom prst="rect">
            <a:avLst/>
          </a:prstGeom>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0" name="Text Placeholder 19"/>
          <p:cNvSpPr>
            <a:spLocks noGrp="1"/>
          </p:cNvSpPr>
          <p:nvPr>
            <p:ph type="body" sz="quarter" idx="15" hasCustomPrompt="1"/>
          </p:nvPr>
        </p:nvSpPr>
        <p:spPr>
          <a:xfrm>
            <a:off x="285750" y="1905000"/>
            <a:ext cx="8286750" cy="4127500"/>
          </a:xfrm>
          <a:prstGeom prst="rect">
            <a:avLst/>
          </a:prstGeom>
        </p:spPr>
        <p:txBody>
          <a:bodyPr lIns="64008" tIns="32004" rIns="64008" bIns="32004"/>
          <a:lstStyle>
            <a:lvl1pPr marL="0" indent="0">
              <a:buNone/>
              <a:defRPr sz="2200">
                <a:latin typeface="Arial" panose="020B0604020202020204" pitchFamily="34" charset="0"/>
                <a:cs typeface="Arial" panose="020B0604020202020204" pitchFamily="34" charset="0"/>
              </a:defRPr>
            </a:lvl1pPr>
          </a:lstStyle>
          <a:p>
            <a:pPr lvl="0"/>
            <a:r>
              <a:rPr lang="en-US" dirty="0" smtClean="0"/>
              <a:t>Content</a:t>
            </a:r>
            <a:endParaRPr lang="en-US" dirty="0"/>
          </a:p>
        </p:txBody>
      </p:sp>
      <p:sp>
        <p:nvSpPr>
          <p:cNvPr id="22" name="Text Placeholder 21"/>
          <p:cNvSpPr>
            <a:spLocks noGrp="1"/>
          </p:cNvSpPr>
          <p:nvPr>
            <p:ph type="body" sz="quarter" idx="16" hasCustomPrompt="1"/>
          </p:nvPr>
        </p:nvSpPr>
        <p:spPr>
          <a:xfrm>
            <a:off x="285750" y="1270000"/>
            <a:ext cx="4905375" cy="444500"/>
          </a:xfrm>
          <a:prstGeom prst="rect">
            <a:avLst/>
          </a:prstGeom>
        </p:spPr>
        <p:txBody>
          <a:bodyPr lIns="64008" tIns="32004" rIns="64008" bIns="32004"/>
          <a:lstStyle>
            <a:lvl1pPr marL="0" indent="0">
              <a:buNone/>
              <a:defRPr sz="2800">
                <a:latin typeface="Arial" panose="020B0604020202020204" pitchFamily="34" charset="0"/>
                <a:cs typeface="Arial" panose="020B0604020202020204" pitchFamily="34" charset="0"/>
              </a:defRPr>
            </a:lvl1pPr>
          </a:lstStyle>
          <a:p>
            <a:pPr lvl="0"/>
            <a:r>
              <a:rPr lang="en-US" dirty="0" smtClean="0"/>
              <a:t>Header</a:t>
            </a:r>
            <a:endParaRPr lang="en-US" dirty="0"/>
          </a:p>
        </p:txBody>
      </p:sp>
      <p:sp>
        <p:nvSpPr>
          <p:cNvPr id="25" name="Text Placeholder 23"/>
          <p:cNvSpPr>
            <a:spLocks noGrp="1"/>
          </p:cNvSpPr>
          <p:nvPr>
            <p:ph type="body" sz="quarter" idx="17" hasCustomPrompt="1"/>
          </p:nvPr>
        </p:nvSpPr>
        <p:spPr>
          <a:xfrm>
            <a:off x="176031" y="53854"/>
            <a:ext cx="5762625" cy="635000"/>
          </a:xfrm>
          <a:prstGeom prst="rect">
            <a:avLst/>
          </a:prstGeom>
        </p:spPr>
        <p:txBody>
          <a:bodyPr lIns="64008" tIns="32004" rIns="64008" bIns="32004"/>
          <a:lstStyle>
            <a:lvl1pPr marL="0" indent="0">
              <a:buNone/>
              <a:defRPr sz="3500" baseline="0">
                <a:solidFill>
                  <a:schemeClr val="bg1"/>
                </a:solidFill>
                <a:latin typeface="Arial" panose="020B0604020202020204" pitchFamily="34" charset="0"/>
                <a:cs typeface="Arial" panose="020B0604020202020204" pitchFamily="34" charset="0"/>
              </a:defRPr>
            </a:lvl1pPr>
          </a:lstStyle>
          <a:p>
            <a:pPr lvl="0"/>
            <a:r>
              <a:rPr lang="en-US" dirty="0" smtClean="0"/>
              <a:t>Page headline comes here</a:t>
            </a:r>
            <a:endParaRPr lang="en-US" dirty="0"/>
          </a:p>
        </p:txBody>
      </p:sp>
      <p:sp>
        <p:nvSpPr>
          <p:cNvPr id="30" name="Text Placeholder 28"/>
          <p:cNvSpPr>
            <a:spLocks noGrp="1"/>
          </p:cNvSpPr>
          <p:nvPr>
            <p:ph type="body" sz="quarter" idx="18" hasCustomPrompt="1"/>
          </p:nvPr>
        </p:nvSpPr>
        <p:spPr>
          <a:xfrm>
            <a:off x="238125" y="684353"/>
            <a:ext cx="4953000" cy="381000"/>
          </a:xfrm>
          <a:prstGeom prst="rect">
            <a:avLst/>
          </a:prstGeom>
        </p:spPr>
        <p:txBody>
          <a:bodyPr lIns="64008" tIns="32004" rIns="64008" bIns="32004"/>
          <a:lstStyle>
            <a:lvl1pPr marL="0" indent="0">
              <a:buNone/>
              <a:defRPr sz="1400" baseline="0">
                <a:solidFill>
                  <a:srgbClr val="F2F2F2"/>
                </a:solidFill>
                <a:latin typeface="Arial" panose="020B0604020202020204" pitchFamily="34" charset="0"/>
                <a:cs typeface="Arial" panose="020B0604020202020204" pitchFamily="34" charset="0"/>
              </a:defRPr>
            </a:lvl1pPr>
          </a:lstStyle>
          <a:p>
            <a:pPr lvl="0"/>
            <a:r>
              <a:rPr lang="en-US" dirty="0" smtClean="0"/>
              <a:t>PAGE SUBHEAD LINE COMES HERE IF REUIRED</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graphicFrame>
        <p:nvGraphicFramePr>
          <p:cNvPr id="9" name="Content Placeholder 8"/>
          <p:cNvGraphicFramePr>
            <a:graphicFrameLocks/>
          </p:cNvGraphicFramePr>
          <p:nvPr>
            <p:extLst>
              <p:ext uri="{D42A27DB-BD31-4B8C-83A1-F6EECF244321}">
                <p14:modId xmlns:p14="http://schemas.microsoft.com/office/powerpoint/2010/main" val="2663156807"/>
              </p:ext>
            </p:extLst>
          </p:nvPr>
        </p:nvGraphicFramePr>
        <p:xfrm>
          <a:off x="1285875" y="2159000"/>
          <a:ext cx="6572250" cy="328612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21"/>
          <p:cNvSpPr>
            <a:spLocks noGrp="1"/>
          </p:cNvSpPr>
          <p:nvPr>
            <p:ph type="body" sz="quarter" idx="16" hasCustomPrompt="1"/>
          </p:nvPr>
        </p:nvSpPr>
        <p:spPr>
          <a:xfrm>
            <a:off x="285750" y="1270000"/>
            <a:ext cx="4905375" cy="444500"/>
          </a:xfrm>
          <a:prstGeom prst="rect">
            <a:avLst/>
          </a:prstGeom>
        </p:spPr>
        <p:txBody>
          <a:bodyPr lIns="64008" tIns="32004" rIns="64008" bIns="32004"/>
          <a:lstStyle>
            <a:lvl1pPr marL="0" indent="0">
              <a:buNone/>
              <a:defRPr sz="2800">
                <a:latin typeface="Arial" panose="020B0604020202020204" pitchFamily="34" charset="0"/>
                <a:cs typeface="Arial" panose="020B0604020202020204" pitchFamily="34" charset="0"/>
              </a:defRPr>
            </a:lvl1pPr>
          </a:lstStyle>
          <a:p>
            <a:pPr lvl="0"/>
            <a:r>
              <a:rPr lang="en-US" dirty="0" smtClean="0"/>
              <a:t>Header</a:t>
            </a:r>
            <a:endParaRPr lang="en-US" dirty="0"/>
          </a:p>
        </p:txBody>
      </p:sp>
      <p:sp>
        <p:nvSpPr>
          <p:cNvPr id="11" name="Text Placeholder 23"/>
          <p:cNvSpPr>
            <a:spLocks noGrp="1"/>
          </p:cNvSpPr>
          <p:nvPr>
            <p:ph type="body" sz="quarter" idx="17" hasCustomPrompt="1"/>
          </p:nvPr>
        </p:nvSpPr>
        <p:spPr>
          <a:xfrm>
            <a:off x="176031" y="53854"/>
            <a:ext cx="5762625" cy="635000"/>
          </a:xfrm>
          <a:prstGeom prst="rect">
            <a:avLst/>
          </a:prstGeom>
        </p:spPr>
        <p:txBody>
          <a:bodyPr lIns="64008" tIns="32004" rIns="64008" bIns="32004"/>
          <a:lstStyle>
            <a:lvl1pPr marL="0" indent="0">
              <a:buNone/>
              <a:defRPr sz="3500" baseline="0">
                <a:solidFill>
                  <a:schemeClr val="bg1"/>
                </a:solidFill>
                <a:latin typeface="Arial" panose="020B0604020202020204" pitchFamily="34" charset="0"/>
                <a:cs typeface="Arial" panose="020B0604020202020204" pitchFamily="34" charset="0"/>
              </a:defRPr>
            </a:lvl1pPr>
          </a:lstStyle>
          <a:p>
            <a:pPr lvl="0"/>
            <a:r>
              <a:rPr lang="en-US" dirty="0" smtClean="0"/>
              <a:t>Page headline comes here</a:t>
            </a:r>
            <a:endParaRPr lang="en-US" dirty="0"/>
          </a:p>
        </p:txBody>
      </p:sp>
      <p:sp>
        <p:nvSpPr>
          <p:cNvPr id="12" name="Text Placeholder 28"/>
          <p:cNvSpPr>
            <a:spLocks noGrp="1"/>
          </p:cNvSpPr>
          <p:nvPr>
            <p:ph type="body" sz="quarter" idx="18" hasCustomPrompt="1"/>
          </p:nvPr>
        </p:nvSpPr>
        <p:spPr>
          <a:xfrm>
            <a:off x="238125" y="684353"/>
            <a:ext cx="4953000" cy="381000"/>
          </a:xfrm>
          <a:prstGeom prst="rect">
            <a:avLst/>
          </a:prstGeom>
        </p:spPr>
        <p:txBody>
          <a:bodyPr lIns="64008" tIns="32004" rIns="64008" bIns="32004"/>
          <a:lstStyle>
            <a:lvl1pPr marL="0" indent="0">
              <a:buNone/>
              <a:defRPr sz="1400" baseline="0">
                <a:solidFill>
                  <a:srgbClr val="F2F2F2"/>
                </a:solidFill>
                <a:latin typeface="Arial" panose="020B0604020202020204" pitchFamily="34" charset="0"/>
                <a:cs typeface="Arial" panose="020B0604020202020204" pitchFamily="34" charset="0"/>
              </a:defRPr>
            </a:lvl1pPr>
          </a:lstStyle>
          <a:p>
            <a:pPr lvl="0"/>
            <a:r>
              <a:rPr lang="en-US" dirty="0" smtClean="0"/>
              <a:t>PAGE SUBHEAD LINE COMES HERE IF REUIRED</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ie Chart">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1718693520"/>
              </p:ext>
            </p:extLst>
          </p:nvPr>
        </p:nvGraphicFramePr>
        <p:xfrm>
          <a:off x="2143125" y="1651000"/>
          <a:ext cx="4953000" cy="440266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1"/>
          <p:cNvSpPr>
            <a:spLocks noGrp="1"/>
          </p:cNvSpPr>
          <p:nvPr>
            <p:ph type="body" sz="quarter" idx="16" hasCustomPrompt="1"/>
          </p:nvPr>
        </p:nvSpPr>
        <p:spPr>
          <a:xfrm>
            <a:off x="285750" y="1270000"/>
            <a:ext cx="4905375" cy="444500"/>
          </a:xfrm>
          <a:prstGeom prst="rect">
            <a:avLst/>
          </a:prstGeom>
        </p:spPr>
        <p:txBody>
          <a:bodyPr lIns="64008" tIns="32004" rIns="64008" bIns="32004"/>
          <a:lstStyle>
            <a:lvl1pPr marL="0" indent="0">
              <a:buNone/>
              <a:defRPr sz="2800">
                <a:latin typeface="Arial" panose="020B0604020202020204" pitchFamily="34" charset="0"/>
                <a:cs typeface="Arial" panose="020B0604020202020204" pitchFamily="34" charset="0"/>
              </a:defRPr>
            </a:lvl1pPr>
          </a:lstStyle>
          <a:p>
            <a:pPr lvl="0"/>
            <a:r>
              <a:rPr lang="en-US" dirty="0" smtClean="0"/>
              <a:t>Header</a:t>
            </a:r>
            <a:endParaRPr lang="en-US" dirty="0"/>
          </a:p>
        </p:txBody>
      </p:sp>
      <p:sp>
        <p:nvSpPr>
          <p:cNvPr id="10" name="Text Placeholder 23"/>
          <p:cNvSpPr>
            <a:spLocks noGrp="1"/>
          </p:cNvSpPr>
          <p:nvPr>
            <p:ph type="body" sz="quarter" idx="17" hasCustomPrompt="1"/>
          </p:nvPr>
        </p:nvSpPr>
        <p:spPr>
          <a:xfrm>
            <a:off x="176031" y="53854"/>
            <a:ext cx="5762625" cy="635000"/>
          </a:xfrm>
          <a:prstGeom prst="rect">
            <a:avLst/>
          </a:prstGeom>
        </p:spPr>
        <p:txBody>
          <a:bodyPr lIns="64008" tIns="32004" rIns="64008" bIns="32004"/>
          <a:lstStyle>
            <a:lvl1pPr marL="0" indent="0">
              <a:buNone/>
              <a:defRPr sz="3500" baseline="0">
                <a:solidFill>
                  <a:schemeClr val="bg1"/>
                </a:solidFill>
                <a:latin typeface="Arial" panose="020B0604020202020204" pitchFamily="34" charset="0"/>
                <a:cs typeface="Arial" panose="020B0604020202020204" pitchFamily="34" charset="0"/>
              </a:defRPr>
            </a:lvl1pPr>
          </a:lstStyle>
          <a:p>
            <a:pPr lvl="0"/>
            <a:r>
              <a:rPr lang="en-US" dirty="0" smtClean="0"/>
              <a:t>Page headline comes here</a:t>
            </a:r>
            <a:endParaRPr lang="en-US" dirty="0"/>
          </a:p>
        </p:txBody>
      </p:sp>
      <p:sp>
        <p:nvSpPr>
          <p:cNvPr id="11" name="Text Placeholder 28"/>
          <p:cNvSpPr>
            <a:spLocks noGrp="1"/>
          </p:cNvSpPr>
          <p:nvPr>
            <p:ph type="body" sz="quarter" idx="18" hasCustomPrompt="1"/>
          </p:nvPr>
        </p:nvSpPr>
        <p:spPr>
          <a:xfrm>
            <a:off x="238125" y="684353"/>
            <a:ext cx="4953000" cy="381000"/>
          </a:xfrm>
          <a:prstGeom prst="rect">
            <a:avLst/>
          </a:prstGeom>
        </p:spPr>
        <p:txBody>
          <a:bodyPr lIns="64008" tIns="32004" rIns="64008" bIns="32004"/>
          <a:lstStyle>
            <a:lvl1pPr marL="0" indent="0">
              <a:buNone/>
              <a:defRPr sz="1400" baseline="0">
                <a:solidFill>
                  <a:srgbClr val="F2F2F2"/>
                </a:solidFill>
                <a:latin typeface="Arial" panose="020B0604020202020204" pitchFamily="34" charset="0"/>
                <a:cs typeface="Arial" panose="020B0604020202020204" pitchFamily="34" charset="0"/>
              </a:defRPr>
            </a:lvl1pPr>
          </a:lstStyle>
          <a:p>
            <a:pPr lvl="0"/>
            <a:r>
              <a:rPr lang="en-US" dirty="0" smtClean="0"/>
              <a:t>PAGE SUBHEAD LINE COMES HERE IF REUIRED</a:t>
            </a:r>
            <a:endParaRPr lang="en-US" dirty="0"/>
          </a:p>
        </p:txBody>
      </p:sp>
    </p:spTree>
    <p:extLst>
      <p:ext uri="{BB962C8B-B14F-4D97-AF65-F5344CB8AC3E}">
        <p14:creationId xmlns:p14="http://schemas.microsoft.com/office/powerpoint/2010/main" val="15177841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8125" y="1906829"/>
            <a:ext cx="4038600" cy="4525963"/>
          </a:xfrm>
          <a:prstGeom prst="rect">
            <a:avLst/>
          </a:prstGeom>
        </p:spPr>
        <p:txBody>
          <a:bodyPr lIns="64008" tIns="32004" rIns="64008" bIns="32004"/>
          <a:lstStyle>
            <a:lvl1pPr marL="384048" indent="-384048">
              <a:buClr>
                <a:srgbClr val="FFC000"/>
              </a:buClr>
              <a:buFont typeface="Wingdings" panose="05000000000000000000" pitchFamily="2" charset="2"/>
              <a:buChar char="§"/>
              <a:defRPr sz="3200"/>
            </a:lvl1pPr>
            <a:lvl2pPr marL="832104" indent="-320040">
              <a:buClr>
                <a:srgbClr val="FFC000"/>
              </a:buClr>
              <a:buFont typeface="Wingdings" panose="05000000000000000000" pitchFamily="2" charset="2"/>
              <a:buChar char="§"/>
              <a:defRPr sz="2700"/>
            </a:lvl2pPr>
            <a:lvl3pPr marL="1280160" indent="-256032">
              <a:buClr>
                <a:srgbClr val="FFC000"/>
              </a:buClr>
              <a:buFont typeface="Wingdings" panose="05000000000000000000" pitchFamily="2" charset="2"/>
              <a:buChar char="§"/>
              <a:defRPr sz="2200"/>
            </a:lvl3pPr>
            <a:lvl4pPr marL="1792224" indent="-256032">
              <a:buClr>
                <a:srgbClr val="FFC000"/>
              </a:buClr>
              <a:buFont typeface="Wingdings" panose="05000000000000000000" pitchFamily="2" charset="2"/>
              <a:buChar char="§"/>
              <a:defRPr sz="2000"/>
            </a:lvl4pPr>
            <a:lvl5pPr marL="2304288" indent="-256032">
              <a:buClr>
                <a:srgbClr val="FFC000"/>
              </a:buClr>
              <a:buFont typeface="Wingdings" panose="05000000000000000000" pitchFamily="2" charset="2"/>
              <a:buChar cha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29125" y="1906829"/>
            <a:ext cx="4038600" cy="4525963"/>
          </a:xfrm>
          <a:prstGeom prst="rect">
            <a:avLst/>
          </a:prstGeom>
        </p:spPr>
        <p:txBody>
          <a:bodyPr lIns="64008" tIns="32004" rIns="64008" bIns="32004"/>
          <a:lstStyle>
            <a:lvl1pPr marL="384048" indent="-384048">
              <a:buClr>
                <a:srgbClr val="FFC000"/>
              </a:buClr>
              <a:buFont typeface="Wingdings" panose="05000000000000000000" pitchFamily="2" charset="2"/>
              <a:buChar char="§"/>
              <a:defRPr sz="3200"/>
            </a:lvl1pPr>
            <a:lvl2pPr marL="832104" indent="-320040">
              <a:buClr>
                <a:srgbClr val="FFC000"/>
              </a:buClr>
              <a:buFont typeface="Wingdings" panose="05000000000000000000" pitchFamily="2" charset="2"/>
              <a:buChar char="§"/>
              <a:defRPr sz="2700"/>
            </a:lvl2pPr>
            <a:lvl3pPr marL="1280160" indent="-256032">
              <a:buClr>
                <a:srgbClr val="FFC000"/>
              </a:buClr>
              <a:buFont typeface="Wingdings" panose="05000000000000000000" pitchFamily="2" charset="2"/>
              <a:buChar char="§"/>
              <a:defRPr sz="2200"/>
            </a:lvl3pPr>
            <a:lvl4pPr marL="1792224" indent="-256032">
              <a:buClr>
                <a:srgbClr val="FFC000"/>
              </a:buClr>
              <a:buFont typeface="Wingdings" panose="05000000000000000000" pitchFamily="2" charset="2"/>
              <a:buChar char="§"/>
              <a:defRPr sz="2000"/>
            </a:lvl4pPr>
            <a:lvl5pPr marL="2304288" indent="-256032">
              <a:buClr>
                <a:srgbClr val="FFC000"/>
              </a:buClr>
              <a:buFont typeface="Wingdings" panose="05000000000000000000" pitchFamily="2" charset="2"/>
              <a:buChar cha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1"/>
          <p:cNvSpPr>
            <a:spLocks noGrp="1"/>
          </p:cNvSpPr>
          <p:nvPr>
            <p:ph type="body" sz="quarter" idx="16" hasCustomPrompt="1"/>
          </p:nvPr>
        </p:nvSpPr>
        <p:spPr>
          <a:xfrm>
            <a:off x="285750" y="1270000"/>
            <a:ext cx="4905375" cy="444500"/>
          </a:xfrm>
          <a:prstGeom prst="rect">
            <a:avLst/>
          </a:prstGeom>
        </p:spPr>
        <p:txBody>
          <a:bodyPr lIns="64008" tIns="32004" rIns="64008" bIns="32004"/>
          <a:lstStyle>
            <a:lvl1pPr marL="0" indent="0">
              <a:buNone/>
              <a:defRPr sz="2800">
                <a:latin typeface="Arial" panose="020B0604020202020204" pitchFamily="34" charset="0"/>
                <a:cs typeface="Arial" panose="020B0604020202020204" pitchFamily="34" charset="0"/>
              </a:defRPr>
            </a:lvl1pPr>
          </a:lstStyle>
          <a:p>
            <a:pPr lvl="0"/>
            <a:r>
              <a:rPr lang="en-US" dirty="0" smtClean="0"/>
              <a:t>Header</a:t>
            </a:r>
            <a:endParaRPr lang="en-US" dirty="0"/>
          </a:p>
        </p:txBody>
      </p:sp>
      <p:sp>
        <p:nvSpPr>
          <p:cNvPr id="11" name="Text Placeholder 23"/>
          <p:cNvSpPr>
            <a:spLocks noGrp="1"/>
          </p:cNvSpPr>
          <p:nvPr>
            <p:ph type="body" sz="quarter" idx="17" hasCustomPrompt="1"/>
          </p:nvPr>
        </p:nvSpPr>
        <p:spPr>
          <a:xfrm>
            <a:off x="176031" y="53854"/>
            <a:ext cx="5762625" cy="635000"/>
          </a:xfrm>
          <a:prstGeom prst="rect">
            <a:avLst/>
          </a:prstGeom>
        </p:spPr>
        <p:txBody>
          <a:bodyPr lIns="64008" tIns="32004" rIns="64008" bIns="32004"/>
          <a:lstStyle>
            <a:lvl1pPr marL="0" indent="0">
              <a:buNone/>
              <a:defRPr sz="3500" baseline="0">
                <a:solidFill>
                  <a:schemeClr val="bg1"/>
                </a:solidFill>
                <a:latin typeface="Arial" panose="020B0604020202020204" pitchFamily="34" charset="0"/>
                <a:cs typeface="Arial" panose="020B0604020202020204" pitchFamily="34" charset="0"/>
              </a:defRPr>
            </a:lvl1pPr>
          </a:lstStyle>
          <a:p>
            <a:pPr lvl="0"/>
            <a:r>
              <a:rPr lang="en-US" dirty="0" smtClean="0"/>
              <a:t>Page headline comes here</a:t>
            </a:r>
            <a:endParaRPr lang="en-US" dirty="0"/>
          </a:p>
        </p:txBody>
      </p:sp>
      <p:sp>
        <p:nvSpPr>
          <p:cNvPr id="12" name="Text Placeholder 28"/>
          <p:cNvSpPr>
            <a:spLocks noGrp="1"/>
          </p:cNvSpPr>
          <p:nvPr>
            <p:ph type="body" sz="quarter" idx="18" hasCustomPrompt="1"/>
          </p:nvPr>
        </p:nvSpPr>
        <p:spPr>
          <a:xfrm>
            <a:off x="238125" y="684353"/>
            <a:ext cx="4953000" cy="381000"/>
          </a:xfrm>
          <a:prstGeom prst="rect">
            <a:avLst/>
          </a:prstGeom>
        </p:spPr>
        <p:txBody>
          <a:bodyPr lIns="64008" tIns="32004" rIns="64008" bIns="32004"/>
          <a:lstStyle>
            <a:lvl1pPr marL="0" indent="0">
              <a:buNone/>
              <a:defRPr sz="1400" baseline="0">
                <a:solidFill>
                  <a:srgbClr val="F2F2F2"/>
                </a:solidFill>
                <a:latin typeface="Arial" panose="020B0604020202020204" pitchFamily="34" charset="0"/>
                <a:cs typeface="Arial" panose="020B0604020202020204" pitchFamily="34" charset="0"/>
              </a:defRPr>
            </a:lvl1pPr>
          </a:lstStyle>
          <a:p>
            <a:pPr lvl="0"/>
            <a:r>
              <a:rPr lang="en-US" dirty="0" smtClean="0"/>
              <a:t>PAGE SUBHEAD LINE COMES HERE IF REUIRED</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38125" y="1905000"/>
            <a:ext cx="8162925" cy="3951288"/>
          </a:xfrm>
          <a:prstGeom prst="rect">
            <a:avLst/>
          </a:prstGeom>
        </p:spPr>
        <p:txBody>
          <a:bodyPr lIns="64008" tIns="32004" rIns="64008" bIns="32004"/>
          <a:lstStyle>
            <a:lvl1pPr marL="384048" indent="-384048">
              <a:buClr>
                <a:srgbClr val="FFC000"/>
              </a:buClr>
              <a:buFont typeface="Wingdings" panose="05000000000000000000" pitchFamily="2" charset="2"/>
              <a:buChar char="§"/>
              <a:defRPr sz="2700"/>
            </a:lvl1pPr>
            <a:lvl2pPr marL="832104" indent="-320040">
              <a:buClr>
                <a:srgbClr val="FFC000"/>
              </a:buClr>
              <a:buFont typeface="Wingdings" panose="05000000000000000000" pitchFamily="2" charset="2"/>
              <a:buChar char="§"/>
              <a:defRPr sz="2200"/>
            </a:lvl2pPr>
            <a:lvl3pPr marL="1280160" indent="-256032">
              <a:buClr>
                <a:srgbClr val="FFC000"/>
              </a:buClr>
              <a:buFont typeface="Wingdings" panose="05000000000000000000" pitchFamily="2" charset="2"/>
              <a:buChar char="§"/>
              <a:defRPr sz="2000"/>
            </a:lvl3pPr>
            <a:lvl4pPr marL="1792224" indent="-256032">
              <a:buClr>
                <a:srgbClr val="FFC000"/>
              </a:buClr>
              <a:buFont typeface="Wingdings" panose="05000000000000000000" pitchFamily="2" charset="2"/>
              <a:buChar char="§"/>
              <a:defRPr sz="1800"/>
            </a:lvl4pPr>
            <a:lvl5pPr marL="2304288" indent="-256032">
              <a:buClr>
                <a:srgbClr val="FFC000"/>
              </a:buClr>
              <a:buFont typeface="Wingdings" panose="05000000000000000000" pitchFamily="2" charset="2"/>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1"/>
          <p:cNvSpPr>
            <a:spLocks noGrp="1"/>
          </p:cNvSpPr>
          <p:nvPr>
            <p:ph type="body" sz="quarter" idx="16" hasCustomPrompt="1"/>
          </p:nvPr>
        </p:nvSpPr>
        <p:spPr>
          <a:xfrm>
            <a:off x="285750" y="1270000"/>
            <a:ext cx="4905375" cy="444500"/>
          </a:xfrm>
          <a:prstGeom prst="rect">
            <a:avLst/>
          </a:prstGeom>
        </p:spPr>
        <p:txBody>
          <a:bodyPr lIns="64008" tIns="32004" rIns="64008" bIns="32004"/>
          <a:lstStyle>
            <a:lvl1pPr marL="0" indent="0">
              <a:buNone/>
              <a:defRPr sz="2800">
                <a:latin typeface="Arial" panose="020B0604020202020204" pitchFamily="34" charset="0"/>
                <a:cs typeface="Arial" panose="020B0604020202020204" pitchFamily="34" charset="0"/>
              </a:defRPr>
            </a:lvl1pPr>
          </a:lstStyle>
          <a:p>
            <a:pPr lvl="0"/>
            <a:r>
              <a:rPr lang="en-US" dirty="0" smtClean="0"/>
              <a:t>Header</a:t>
            </a:r>
            <a:endParaRPr lang="en-US" dirty="0"/>
          </a:p>
        </p:txBody>
      </p:sp>
      <p:sp>
        <p:nvSpPr>
          <p:cNvPr id="13" name="Text Placeholder 23"/>
          <p:cNvSpPr>
            <a:spLocks noGrp="1"/>
          </p:cNvSpPr>
          <p:nvPr>
            <p:ph type="body" sz="quarter" idx="17" hasCustomPrompt="1"/>
          </p:nvPr>
        </p:nvSpPr>
        <p:spPr>
          <a:xfrm>
            <a:off x="176031" y="53854"/>
            <a:ext cx="5762625" cy="635000"/>
          </a:xfrm>
          <a:prstGeom prst="rect">
            <a:avLst/>
          </a:prstGeom>
        </p:spPr>
        <p:txBody>
          <a:bodyPr lIns="64008" tIns="32004" rIns="64008" bIns="32004"/>
          <a:lstStyle>
            <a:lvl1pPr marL="0" indent="0">
              <a:buNone/>
              <a:defRPr sz="3500" baseline="0">
                <a:solidFill>
                  <a:schemeClr val="bg1"/>
                </a:solidFill>
                <a:latin typeface="Arial" panose="020B0604020202020204" pitchFamily="34" charset="0"/>
                <a:cs typeface="Arial" panose="020B0604020202020204" pitchFamily="34" charset="0"/>
              </a:defRPr>
            </a:lvl1pPr>
          </a:lstStyle>
          <a:p>
            <a:pPr lvl="0"/>
            <a:r>
              <a:rPr lang="en-US" dirty="0" smtClean="0"/>
              <a:t>Page headline comes here</a:t>
            </a:r>
            <a:endParaRPr lang="en-US" dirty="0"/>
          </a:p>
        </p:txBody>
      </p:sp>
      <p:sp>
        <p:nvSpPr>
          <p:cNvPr id="14" name="Text Placeholder 28"/>
          <p:cNvSpPr>
            <a:spLocks noGrp="1"/>
          </p:cNvSpPr>
          <p:nvPr>
            <p:ph type="body" sz="quarter" idx="18" hasCustomPrompt="1"/>
          </p:nvPr>
        </p:nvSpPr>
        <p:spPr>
          <a:xfrm>
            <a:off x="238125" y="684353"/>
            <a:ext cx="4953000" cy="381000"/>
          </a:xfrm>
          <a:prstGeom prst="rect">
            <a:avLst/>
          </a:prstGeom>
        </p:spPr>
        <p:txBody>
          <a:bodyPr lIns="64008" tIns="32004" rIns="64008" bIns="32004"/>
          <a:lstStyle>
            <a:lvl1pPr marL="0" indent="0">
              <a:buNone/>
              <a:defRPr sz="1400" baseline="0">
                <a:solidFill>
                  <a:srgbClr val="F2F2F2"/>
                </a:solidFill>
                <a:latin typeface="Arial" panose="020B0604020202020204" pitchFamily="34" charset="0"/>
                <a:cs typeface="Arial" panose="020B0604020202020204" pitchFamily="34" charset="0"/>
              </a:defRPr>
            </a:lvl1pPr>
          </a:lstStyle>
          <a:p>
            <a:pPr lvl="0"/>
            <a:r>
              <a:rPr lang="en-US" dirty="0" smtClean="0"/>
              <a:t>PAGE SUBHEAD LINE COMES HERE IF REUIRED</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21"/>
          <p:cNvSpPr>
            <a:spLocks noGrp="1"/>
          </p:cNvSpPr>
          <p:nvPr>
            <p:ph type="body" sz="quarter" idx="16" hasCustomPrompt="1"/>
          </p:nvPr>
        </p:nvSpPr>
        <p:spPr>
          <a:xfrm>
            <a:off x="285750" y="1270000"/>
            <a:ext cx="4905375" cy="444500"/>
          </a:xfrm>
          <a:prstGeom prst="rect">
            <a:avLst/>
          </a:prstGeom>
        </p:spPr>
        <p:txBody>
          <a:bodyPr lIns="64008" tIns="32004" rIns="64008" bIns="32004"/>
          <a:lstStyle>
            <a:lvl1pPr marL="0" indent="0">
              <a:buNone/>
              <a:defRPr sz="2800">
                <a:latin typeface="Arial" panose="020B0604020202020204" pitchFamily="34" charset="0"/>
                <a:cs typeface="Arial" panose="020B0604020202020204" pitchFamily="34" charset="0"/>
              </a:defRPr>
            </a:lvl1pPr>
          </a:lstStyle>
          <a:p>
            <a:pPr lvl="0"/>
            <a:r>
              <a:rPr lang="en-US" dirty="0" smtClean="0"/>
              <a:t>Header</a:t>
            </a:r>
            <a:endParaRPr lang="en-US" dirty="0"/>
          </a:p>
        </p:txBody>
      </p:sp>
      <p:graphicFrame>
        <p:nvGraphicFramePr>
          <p:cNvPr id="21" name="Diagram 20"/>
          <p:cNvGraphicFramePr/>
          <p:nvPr>
            <p:extLst>
              <p:ext uri="{D42A27DB-BD31-4B8C-83A1-F6EECF244321}">
                <p14:modId xmlns:p14="http://schemas.microsoft.com/office/powerpoint/2010/main" val="889497369"/>
              </p:ext>
            </p:extLst>
          </p:nvPr>
        </p:nvGraphicFramePr>
        <p:xfrm>
          <a:off x="1524000" y="1947333"/>
          <a:ext cx="4714875"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Text Placeholder 23"/>
          <p:cNvSpPr>
            <a:spLocks noGrp="1"/>
          </p:cNvSpPr>
          <p:nvPr>
            <p:ph type="body" sz="quarter" idx="17" hasCustomPrompt="1"/>
          </p:nvPr>
        </p:nvSpPr>
        <p:spPr>
          <a:xfrm>
            <a:off x="176031" y="53854"/>
            <a:ext cx="5762625" cy="635000"/>
          </a:xfrm>
          <a:prstGeom prst="rect">
            <a:avLst/>
          </a:prstGeom>
        </p:spPr>
        <p:txBody>
          <a:bodyPr lIns="64008" tIns="32004" rIns="64008" bIns="32004"/>
          <a:lstStyle>
            <a:lvl1pPr marL="0" indent="0">
              <a:buNone/>
              <a:defRPr sz="3500" baseline="0">
                <a:solidFill>
                  <a:schemeClr val="bg1"/>
                </a:solidFill>
                <a:latin typeface="Arial" panose="020B0604020202020204" pitchFamily="34" charset="0"/>
                <a:cs typeface="Arial" panose="020B0604020202020204" pitchFamily="34" charset="0"/>
              </a:defRPr>
            </a:lvl1pPr>
          </a:lstStyle>
          <a:p>
            <a:pPr lvl="0"/>
            <a:r>
              <a:rPr lang="en-US" dirty="0" smtClean="0"/>
              <a:t>Page headline comes here</a:t>
            </a:r>
            <a:endParaRPr lang="en-US" dirty="0"/>
          </a:p>
        </p:txBody>
      </p:sp>
      <p:sp>
        <p:nvSpPr>
          <p:cNvPr id="25" name="Text Placeholder 28"/>
          <p:cNvSpPr>
            <a:spLocks noGrp="1"/>
          </p:cNvSpPr>
          <p:nvPr>
            <p:ph type="body" sz="quarter" idx="18" hasCustomPrompt="1"/>
          </p:nvPr>
        </p:nvSpPr>
        <p:spPr>
          <a:xfrm>
            <a:off x="238125" y="684353"/>
            <a:ext cx="4953000" cy="381000"/>
          </a:xfrm>
          <a:prstGeom prst="rect">
            <a:avLst/>
          </a:prstGeom>
        </p:spPr>
        <p:txBody>
          <a:bodyPr lIns="64008" tIns="32004" rIns="64008" bIns="32004"/>
          <a:lstStyle>
            <a:lvl1pPr marL="0" indent="0">
              <a:buNone/>
              <a:defRPr sz="1400" baseline="0">
                <a:solidFill>
                  <a:srgbClr val="F2F2F2"/>
                </a:solidFill>
                <a:latin typeface="Arial" panose="020B0604020202020204" pitchFamily="34" charset="0"/>
                <a:cs typeface="Arial" panose="020B0604020202020204" pitchFamily="34" charset="0"/>
              </a:defRPr>
            </a:lvl1pPr>
          </a:lstStyle>
          <a:p>
            <a:pPr lvl="0"/>
            <a:r>
              <a:rPr lang="en-US" dirty="0" smtClean="0"/>
              <a:t>PAGE SUBHEAD LINE COMES HERE IF REUIRED</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Box 4"/>
          <p:cNvSpPr txBox="1"/>
          <p:nvPr/>
        </p:nvSpPr>
        <p:spPr>
          <a:xfrm>
            <a:off x="500063" y="2364607"/>
            <a:ext cx="8143875" cy="1788182"/>
          </a:xfrm>
          <a:prstGeom prst="rect">
            <a:avLst/>
          </a:prstGeom>
          <a:noFill/>
        </p:spPr>
        <p:txBody>
          <a:bodyPr wrap="square" lIns="64008" tIns="32004" rIns="64008" bIns="32004" rtlCol="0">
            <a:spAutoFit/>
          </a:bodyPr>
          <a:lstStyle/>
          <a:p>
            <a:pPr marL="0" marR="0" lvl="0" indent="0" algn="ctr" defTabSz="1024128" rtl="0" eaLnBrk="1" fontAlgn="auto" latinLnBrk="0" hangingPunct="1">
              <a:lnSpc>
                <a:spcPct val="100000"/>
              </a:lnSpc>
              <a:spcBef>
                <a:spcPts val="0"/>
              </a:spcBef>
              <a:spcAft>
                <a:spcPts val="0"/>
              </a:spcAft>
              <a:buClrTx/>
              <a:buSzTx/>
              <a:buFontTx/>
              <a:buNone/>
              <a:tabLst/>
              <a:defRPr/>
            </a:pPr>
            <a:r>
              <a:rPr lang="en-US" sz="5600" dirty="0" smtClean="0">
                <a:solidFill>
                  <a:srgbClr val="669900"/>
                </a:solidFill>
                <a:latin typeface="Arial" panose="020B0604020202020204" pitchFamily="34" charset="0"/>
                <a:cs typeface="Arial" panose="020B0604020202020204" pitchFamily="34" charset="0"/>
              </a:rPr>
              <a:t>What question do </a:t>
            </a:r>
            <a:br>
              <a:rPr lang="en-US" sz="5600" dirty="0" smtClean="0">
                <a:solidFill>
                  <a:srgbClr val="669900"/>
                </a:solidFill>
                <a:latin typeface="Arial" panose="020B0604020202020204" pitchFamily="34" charset="0"/>
                <a:cs typeface="Arial" panose="020B0604020202020204" pitchFamily="34" charset="0"/>
              </a:rPr>
            </a:br>
            <a:r>
              <a:rPr lang="en-US" sz="5600" dirty="0" smtClean="0">
                <a:solidFill>
                  <a:srgbClr val="669900"/>
                </a:solidFill>
                <a:latin typeface="Arial" panose="020B0604020202020204" pitchFamily="34" charset="0"/>
                <a:cs typeface="Arial" panose="020B0604020202020204" pitchFamily="34" charset="0"/>
              </a:rPr>
              <a:t>you have?</a:t>
            </a:r>
          </a:p>
        </p:txBody>
      </p:sp>
      <p:sp>
        <p:nvSpPr>
          <p:cNvPr id="8" name="Text Placeholder 23"/>
          <p:cNvSpPr>
            <a:spLocks noGrp="1"/>
          </p:cNvSpPr>
          <p:nvPr>
            <p:ph type="body" sz="quarter" idx="17" hasCustomPrompt="1"/>
          </p:nvPr>
        </p:nvSpPr>
        <p:spPr>
          <a:xfrm>
            <a:off x="176031" y="53854"/>
            <a:ext cx="5762625" cy="635000"/>
          </a:xfrm>
          <a:prstGeom prst="rect">
            <a:avLst/>
          </a:prstGeom>
        </p:spPr>
        <p:txBody>
          <a:bodyPr lIns="64008" tIns="32004" rIns="64008" bIns="32004"/>
          <a:lstStyle>
            <a:lvl1pPr marL="0" indent="0">
              <a:buNone/>
              <a:defRPr sz="3500" baseline="0">
                <a:solidFill>
                  <a:schemeClr val="bg1"/>
                </a:solidFill>
                <a:latin typeface="Arial" panose="020B0604020202020204" pitchFamily="34" charset="0"/>
                <a:cs typeface="Arial" panose="020B0604020202020204" pitchFamily="34" charset="0"/>
              </a:defRPr>
            </a:lvl1pPr>
          </a:lstStyle>
          <a:p>
            <a:pPr lvl="0"/>
            <a:r>
              <a:rPr lang="en-US" dirty="0" smtClean="0"/>
              <a:t>Page headline comes here</a:t>
            </a:r>
            <a:endParaRPr lang="en-US" dirty="0"/>
          </a:p>
        </p:txBody>
      </p:sp>
      <p:sp>
        <p:nvSpPr>
          <p:cNvPr id="9" name="Text Placeholder 28"/>
          <p:cNvSpPr>
            <a:spLocks noGrp="1"/>
          </p:cNvSpPr>
          <p:nvPr>
            <p:ph type="body" sz="quarter" idx="18" hasCustomPrompt="1"/>
          </p:nvPr>
        </p:nvSpPr>
        <p:spPr>
          <a:xfrm>
            <a:off x="238125" y="684353"/>
            <a:ext cx="4953000" cy="381000"/>
          </a:xfrm>
          <a:prstGeom prst="rect">
            <a:avLst/>
          </a:prstGeom>
        </p:spPr>
        <p:txBody>
          <a:bodyPr lIns="64008" tIns="32004" rIns="64008" bIns="32004"/>
          <a:lstStyle>
            <a:lvl1pPr marL="0" indent="0">
              <a:buNone/>
              <a:defRPr sz="1400" baseline="0">
                <a:solidFill>
                  <a:srgbClr val="F2F2F2"/>
                </a:solidFill>
                <a:latin typeface="Arial" panose="020B0604020202020204" pitchFamily="34" charset="0"/>
                <a:cs typeface="Arial" panose="020B0604020202020204" pitchFamily="34" charset="0"/>
              </a:defRPr>
            </a:lvl1pPr>
          </a:lstStyle>
          <a:p>
            <a:pPr lvl="0"/>
            <a:r>
              <a:rPr lang="en-US" dirty="0" smtClean="0"/>
              <a:t>PAGE SUBHEAD LINE COMES HERE IF REUIRED</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e">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9" name="TextBox 8"/>
          <p:cNvSpPr txBox="1"/>
          <p:nvPr/>
        </p:nvSpPr>
        <p:spPr>
          <a:xfrm>
            <a:off x="3643313" y="3069928"/>
            <a:ext cx="1857375" cy="1141851"/>
          </a:xfrm>
          <a:prstGeom prst="rect">
            <a:avLst/>
          </a:prstGeom>
          <a:noFill/>
        </p:spPr>
        <p:txBody>
          <a:bodyPr wrap="square" lIns="64008" tIns="32004" rIns="64008" bIns="32004" rtlCol="0">
            <a:spAutoFit/>
          </a:bodyPr>
          <a:lstStyle/>
          <a:p>
            <a:r>
              <a:rPr lang="en-US" sz="3500" dirty="0" smtClean="0">
                <a:solidFill>
                  <a:schemeClr val="bg1"/>
                </a:solidFill>
              </a:rPr>
              <a:t>Thank</a:t>
            </a:r>
            <a:r>
              <a:rPr lang="en-US" sz="3500" baseline="0" dirty="0" smtClean="0">
                <a:solidFill>
                  <a:schemeClr val="bg1"/>
                </a:solidFill>
              </a:rPr>
              <a:t> you</a:t>
            </a:r>
            <a:endParaRPr lang="en-US" sz="3500" dirty="0">
              <a:solidFill>
                <a:schemeClr val="bg1"/>
              </a:solidFill>
            </a:endParaRPr>
          </a:p>
        </p:txBody>
      </p:sp>
    </p:spTree>
    <p:extLst>
      <p:ext uri="{BB962C8B-B14F-4D97-AF65-F5344CB8AC3E}">
        <p14:creationId xmlns:p14="http://schemas.microsoft.com/office/powerpoint/2010/main" val="30685580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1"/>
            <a:ext cx="2133600" cy="365125"/>
          </a:xfrm>
          <a:prstGeom prst="rect">
            <a:avLst/>
          </a:prstGeom>
        </p:spPr>
        <p:txBody>
          <a:bodyPr vert="horz" lIns="102413" tIns="51206" rIns="102413" bIns="51206" rtlCol="0" anchor="ctr"/>
          <a:lstStyle>
            <a:lvl1pPr algn="l">
              <a:defRPr sz="1300">
                <a:solidFill>
                  <a:schemeClr val="tx1">
                    <a:tint val="75000"/>
                  </a:schemeClr>
                </a:solidFill>
              </a:defRPr>
            </a:lvl1pPr>
          </a:lstStyle>
          <a:p>
            <a:fld id="{C91F1FA6-1C2C-4003-9209-844AF263F014}" type="datetimeFigureOut">
              <a:rPr lang="en-US" smtClean="0"/>
              <a:t>1/28/2015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102413" tIns="51206" rIns="102413" bIns="51206"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102413" tIns="51206" rIns="102413" bIns="51206" rtlCol="0" anchor="ctr"/>
          <a:lstStyle>
            <a:lvl1pPr algn="r">
              <a:defRPr sz="1300">
                <a:solidFill>
                  <a:schemeClr val="tx1">
                    <a:tint val="75000"/>
                  </a:schemeClr>
                </a:solidFill>
              </a:defRPr>
            </a:lvl1pPr>
          </a:lstStyle>
          <a:p>
            <a:fld id="{38CBC123-C65A-4EB3-985E-B3E432ED27D8}" type="slidenum">
              <a:rPr lang="en-US" smtClean="0"/>
              <a:t>‹#›</a:t>
            </a:fld>
            <a:endParaRPr lang="en-US"/>
          </a:p>
        </p:txBody>
      </p:sp>
      <p:pic>
        <p:nvPicPr>
          <p:cNvPr id="8" name="Picture 7"/>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0" y="6167062"/>
            <a:ext cx="9144000" cy="690938"/>
          </a:xfrm>
          <a:prstGeom prst="rect">
            <a:avLst/>
          </a:prstGeom>
        </p:spPr>
      </p:pic>
      <p:pic>
        <p:nvPicPr>
          <p:cNvPr id="10" name="Picture 9"/>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0" y="0"/>
            <a:ext cx="9144000" cy="1217143"/>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3" r:id="rId10"/>
  </p:sldLayoutIdLst>
  <p:timing>
    <p:tnLst>
      <p:par>
        <p:cTn id="1" dur="indefinite" restart="never" nodeType="tmRoot"/>
      </p:par>
    </p:tnLst>
  </p:timing>
  <p:txStyles>
    <p:titleStyle>
      <a:lvl1pPr algn="ctr" defTabSz="1024128" rtl="0" eaLnBrk="1" latinLnBrk="0" hangingPunct="1">
        <a:spcBef>
          <a:spcPct val="0"/>
        </a:spcBef>
        <a:buNone/>
        <a:defRPr sz="4900" kern="1200">
          <a:solidFill>
            <a:schemeClr val="tx1"/>
          </a:solidFill>
          <a:latin typeface="+mj-lt"/>
          <a:ea typeface="+mj-ea"/>
          <a:cs typeface="+mj-cs"/>
        </a:defRPr>
      </a:lvl1pPr>
    </p:titleStyle>
    <p:bodyStyle>
      <a:lvl1pPr marL="384048" indent="-384048" algn="l" defTabSz="1024128"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2104" indent="-320040" algn="l" defTabSz="1024128"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0160" indent="-256032" algn="l" defTabSz="1024128"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92224" indent="-256032" algn="l" defTabSz="1024128"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304288" indent="-256032" algn="l" defTabSz="1024128"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16352" indent="-256032" algn="l" defTabSz="102412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416" indent="-256032" algn="l" defTabSz="102412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480" indent="-256032" algn="l" defTabSz="102412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544" indent="-256032" algn="l" defTabSz="102412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24128" rtl="0" eaLnBrk="1" latinLnBrk="0" hangingPunct="1">
        <a:defRPr sz="2000" kern="1200">
          <a:solidFill>
            <a:schemeClr val="tx1"/>
          </a:solidFill>
          <a:latin typeface="+mn-lt"/>
          <a:ea typeface="+mn-ea"/>
          <a:cs typeface="+mn-cs"/>
        </a:defRPr>
      </a:lvl1pPr>
      <a:lvl2pPr marL="512064" algn="l" defTabSz="1024128" rtl="0" eaLnBrk="1" latinLnBrk="0" hangingPunct="1">
        <a:defRPr sz="2000" kern="1200">
          <a:solidFill>
            <a:schemeClr val="tx1"/>
          </a:solidFill>
          <a:latin typeface="+mn-lt"/>
          <a:ea typeface="+mn-ea"/>
          <a:cs typeface="+mn-cs"/>
        </a:defRPr>
      </a:lvl2pPr>
      <a:lvl3pPr marL="1024128" algn="l" defTabSz="1024128" rtl="0" eaLnBrk="1" latinLnBrk="0" hangingPunct="1">
        <a:defRPr sz="2000" kern="1200">
          <a:solidFill>
            <a:schemeClr val="tx1"/>
          </a:solidFill>
          <a:latin typeface="+mn-lt"/>
          <a:ea typeface="+mn-ea"/>
          <a:cs typeface="+mn-cs"/>
        </a:defRPr>
      </a:lvl3pPr>
      <a:lvl4pPr marL="1536192" algn="l" defTabSz="1024128" rtl="0" eaLnBrk="1" latinLnBrk="0" hangingPunct="1">
        <a:defRPr sz="2000" kern="1200">
          <a:solidFill>
            <a:schemeClr val="tx1"/>
          </a:solidFill>
          <a:latin typeface="+mn-lt"/>
          <a:ea typeface="+mn-ea"/>
          <a:cs typeface="+mn-cs"/>
        </a:defRPr>
      </a:lvl4pPr>
      <a:lvl5pPr marL="2048256" algn="l" defTabSz="1024128" rtl="0" eaLnBrk="1" latinLnBrk="0" hangingPunct="1">
        <a:defRPr sz="2000" kern="1200">
          <a:solidFill>
            <a:schemeClr val="tx1"/>
          </a:solidFill>
          <a:latin typeface="+mn-lt"/>
          <a:ea typeface="+mn-ea"/>
          <a:cs typeface="+mn-cs"/>
        </a:defRPr>
      </a:lvl5pPr>
      <a:lvl6pPr marL="2560320" algn="l" defTabSz="1024128" rtl="0" eaLnBrk="1" latinLnBrk="0" hangingPunct="1">
        <a:defRPr sz="2000" kern="1200">
          <a:solidFill>
            <a:schemeClr val="tx1"/>
          </a:solidFill>
          <a:latin typeface="+mn-lt"/>
          <a:ea typeface="+mn-ea"/>
          <a:cs typeface="+mn-cs"/>
        </a:defRPr>
      </a:lvl6pPr>
      <a:lvl7pPr marL="3072384" algn="l" defTabSz="1024128" rtl="0" eaLnBrk="1" latinLnBrk="0" hangingPunct="1">
        <a:defRPr sz="2000" kern="1200">
          <a:solidFill>
            <a:schemeClr val="tx1"/>
          </a:solidFill>
          <a:latin typeface="+mn-lt"/>
          <a:ea typeface="+mn-ea"/>
          <a:cs typeface="+mn-cs"/>
        </a:defRPr>
      </a:lvl7pPr>
      <a:lvl8pPr marL="3584448" algn="l" defTabSz="1024128" rtl="0" eaLnBrk="1" latinLnBrk="0" hangingPunct="1">
        <a:defRPr sz="2000" kern="1200">
          <a:solidFill>
            <a:schemeClr val="tx1"/>
          </a:solidFill>
          <a:latin typeface="+mn-lt"/>
          <a:ea typeface="+mn-ea"/>
          <a:cs typeface="+mn-cs"/>
        </a:defRPr>
      </a:lvl8pPr>
      <a:lvl9pPr marL="4096512" algn="l" defTabSz="102412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quarter" idx="15"/>
          </p:nvPr>
        </p:nvSpPr>
        <p:spPr>
          <a:xfrm>
            <a:off x="0" y="4800600"/>
            <a:ext cx="7143750" cy="717792"/>
          </a:xfrm>
        </p:spPr>
        <p:txBody>
          <a:bodyPr/>
          <a:lstStyle/>
          <a:p>
            <a:r>
              <a:rPr lang="en-US" altLang="en-US" sz="3600" dirty="0">
                <a:latin typeface="Algerian" pitchFamily="82" charset="0"/>
              </a:rPr>
              <a:t>Basics of 3G Technology</a:t>
            </a:r>
            <a:endParaRPr lang="en-US" sz="3400" dirty="0">
              <a:solidFill>
                <a:schemeClr val="tx1"/>
              </a:solidFill>
            </a:endParaRPr>
          </a:p>
        </p:txBody>
      </p:sp>
    </p:spTree>
    <p:extLst>
      <p:ext uri="{BB962C8B-B14F-4D97-AF65-F5344CB8AC3E}">
        <p14:creationId xmlns:p14="http://schemas.microsoft.com/office/powerpoint/2010/main" val="3900390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95400"/>
            <a:ext cx="8096250" cy="5562600"/>
          </a:xfrm>
        </p:spPr>
        <p:txBody>
          <a:bodyPr>
            <a:normAutofit fontScale="92500" lnSpcReduction="10000"/>
          </a:bodyPr>
          <a:lstStyle/>
          <a:p>
            <a:pPr>
              <a:buFont typeface="Wingdings" pitchFamily="2" charset="2"/>
              <a:buChar char="Ø"/>
              <a:defRPr/>
            </a:pPr>
            <a:r>
              <a:rPr lang="en-US" sz="2200" dirty="0" smtClean="0">
                <a:latin typeface="Cambria" pitchFamily="18" charset="0"/>
              </a:rPr>
              <a:t>It </a:t>
            </a:r>
            <a:r>
              <a:rPr lang="en-US" sz="2200" dirty="0">
                <a:latin typeface="Cambria" pitchFamily="18" charset="0"/>
              </a:rPr>
              <a:t>works in both user &amp; control plane.</a:t>
            </a:r>
          </a:p>
          <a:p>
            <a:pPr>
              <a:buFont typeface="Wingdings" pitchFamily="2" charset="2"/>
              <a:buChar char="Ø"/>
              <a:defRPr/>
            </a:pPr>
            <a:r>
              <a:rPr lang="en-US" sz="2200" dirty="0">
                <a:latin typeface="Cambria" pitchFamily="18" charset="0"/>
              </a:rPr>
              <a:t>Responsible for efficient peer to peer packet  data transmission as well as construction of fixed size PDUs.</a:t>
            </a:r>
          </a:p>
          <a:p>
            <a:pPr>
              <a:buFont typeface="Wingdings" pitchFamily="2" charset="2"/>
              <a:buChar char="Ø"/>
              <a:defRPr/>
            </a:pPr>
            <a:r>
              <a:rPr lang="en-US" sz="2200" dirty="0">
                <a:latin typeface="Cambria" pitchFamily="18" charset="0"/>
              </a:rPr>
              <a:t>It works in mainly three modes TM, UM, AM.</a:t>
            </a:r>
          </a:p>
          <a:p>
            <a:pPr>
              <a:buFont typeface="Wingdings" pitchFamily="2" charset="2"/>
              <a:buChar char="Ø"/>
              <a:defRPr/>
            </a:pPr>
            <a:r>
              <a:rPr lang="en-US" sz="2200" b="1" dirty="0">
                <a:latin typeface="Cambria" pitchFamily="18" charset="0"/>
              </a:rPr>
              <a:t>Segmentation and reassembly</a:t>
            </a:r>
            <a:r>
              <a:rPr lang="en-US" sz="2200" dirty="0">
                <a:latin typeface="Cambria" pitchFamily="18" charset="0"/>
              </a:rPr>
              <a:t>: This function performs segmentation/reassembly of variable-length higher layer PDUs into/from smaller RLC Payload Units (PUs). </a:t>
            </a:r>
          </a:p>
          <a:p>
            <a:pPr>
              <a:buFont typeface="Wingdings" pitchFamily="2" charset="2"/>
              <a:buChar char="Ø"/>
              <a:defRPr/>
            </a:pPr>
            <a:r>
              <a:rPr lang="en-US" sz="2200" b="1" dirty="0">
                <a:latin typeface="Cambria" pitchFamily="18" charset="0"/>
              </a:rPr>
              <a:t>Concatenation</a:t>
            </a:r>
            <a:r>
              <a:rPr lang="en-US" sz="2200" dirty="0">
                <a:latin typeface="Cambria" pitchFamily="18" charset="0"/>
              </a:rPr>
              <a:t>:  If the contents of an RLC SDU do not fill an integral number of RLC PUs, the first segment of the next RLC SDU may be put into the RLC PU in concatenation with the last segment of the previous RLC SDU.</a:t>
            </a:r>
          </a:p>
          <a:p>
            <a:pPr>
              <a:buFont typeface="Wingdings" pitchFamily="2" charset="2"/>
              <a:buChar char="Ø"/>
              <a:defRPr/>
            </a:pPr>
            <a:r>
              <a:rPr lang="en-US" sz="2200" b="1" dirty="0">
                <a:latin typeface="Cambria" pitchFamily="18" charset="0"/>
              </a:rPr>
              <a:t>Padding</a:t>
            </a:r>
            <a:r>
              <a:rPr lang="en-US" sz="2200" dirty="0">
                <a:latin typeface="Cambria" pitchFamily="18" charset="0"/>
              </a:rPr>
              <a:t>: If after Segmentation or concatenation, RLC PDU is not fully filled then padding is used to fill it.</a:t>
            </a:r>
          </a:p>
          <a:p>
            <a:pPr>
              <a:buFont typeface="Wingdings" pitchFamily="2" charset="2"/>
              <a:buChar char="Ø"/>
              <a:defRPr/>
            </a:pPr>
            <a:r>
              <a:rPr lang="en-US" sz="2200" b="1" dirty="0">
                <a:latin typeface="Cambria" pitchFamily="18" charset="0"/>
              </a:rPr>
              <a:t>Transfer of  user data</a:t>
            </a:r>
            <a:r>
              <a:rPr lang="en-US" sz="2200" dirty="0">
                <a:latin typeface="Cambria" pitchFamily="18" charset="0"/>
              </a:rPr>
              <a:t>: It uses three modes to transfer data from sender to receiver based on </a:t>
            </a:r>
            <a:r>
              <a:rPr lang="en-US" sz="2200" dirty="0" err="1">
                <a:latin typeface="Cambria" pitchFamily="18" charset="0"/>
              </a:rPr>
              <a:t>QoS</a:t>
            </a:r>
            <a:r>
              <a:rPr lang="en-US" sz="2200" dirty="0">
                <a:latin typeface="Cambria" pitchFamily="18" charset="0"/>
              </a:rPr>
              <a:t>.</a:t>
            </a:r>
          </a:p>
          <a:p>
            <a:pPr>
              <a:buFont typeface="Wingdings" pitchFamily="2" charset="2"/>
              <a:buChar char="Ø"/>
              <a:defRPr/>
            </a:pPr>
            <a:r>
              <a:rPr lang="en-US" sz="2200" b="1" dirty="0">
                <a:latin typeface="Cambria" pitchFamily="18" charset="0"/>
              </a:rPr>
              <a:t>Error correction</a:t>
            </a:r>
            <a:r>
              <a:rPr lang="en-US" sz="2200" dirty="0">
                <a:latin typeface="Cambria" pitchFamily="18" charset="0"/>
              </a:rPr>
              <a:t>: It correct the error in data transmission by retransmission in AM mode only.</a:t>
            </a:r>
          </a:p>
        </p:txBody>
      </p:sp>
      <p:sp>
        <p:nvSpPr>
          <p:cNvPr id="12291" name="Content Placeholder 2"/>
          <p:cNvSpPr txBox="1">
            <a:spLocks/>
          </p:cNvSpPr>
          <p:nvPr/>
        </p:nvSpPr>
        <p:spPr bwMode="auto">
          <a:xfrm>
            <a:off x="566738" y="-152400"/>
            <a:ext cx="79565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40000"/>
              </a:lnSpc>
              <a:spcBef>
                <a:spcPct val="20000"/>
              </a:spcBef>
              <a:buClr>
                <a:schemeClr val="accent2"/>
              </a:buClr>
              <a:buFont typeface="Wingdings" pitchFamily="2" charset="2"/>
              <a:buChar char="§"/>
              <a:defRPr sz="2000">
                <a:solidFill>
                  <a:srgbClr val="5F5F5F"/>
                </a:solidFill>
                <a:latin typeface="Arial" charset="0"/>
              </a:defRPr>
            </a:lvl1pPr>
            <a:lvl2pPr marL="742950" indent="-285750" eaLnBrk="0" hangingPunct="0">
              <a:lnSpc>
                <a:spcPct val="140000"/>
              </a:lnSpc>
              <a:spcBef>
                <a:spcPct val="20000"/>
              </a:spcBef>
              <a:buClr>
                <a:schemeClr val="accent2"/>
              </a:buClr>
              <a:buFont typeface="Wingdings" pitchFamily="2" charset="2"/>
              <a:buChar char="§"/>
              <a:defRPr sz="2800">
                <a:solidFill>
                  <a:srgbClr val="5F5F5F"/>
                </a:solidFill>
                <a:latin typeface="Arial" charset="0"/>
              </a:defRPr>
            </a:lvl2pPr>
            <a:lvl3pPr marL="1143000" indent="-228600" eaLnBrk="0" hangingPunct="0">
              <a:lnSpc>
                <a:spcPct val="140000"/>
              </a:lnSpc>
              <a:spcBef>
                <a:spcPct val="20000"/>
              </a:spcBef>
              <a:buClr>
                <a:schemeClr val="accent2"/>
              </a:buClr>
              <a:buFont typeface="Wingdings" pitchFamily="2" charset="2"/>
              <a:buChar char="§"/>
              <a:defRPr sz="1600">
                <a:solidFill>
                  <a:srgbClr val="5F5F5F"/>
                </a:solidFill>
                <a:latin typeface="Arial" charset="0"/>
              </a:defRPr>
            </a:lvl3pPr>
            <a:lvl4pPr marL="16002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4pPr>
            <a:lvl5pPr marL="20574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5pPr>
            <a:lvl6pPr marL="25146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6pPr>
            <a:lvl7pPr marL="29718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7pPr>
            <a:lvl8pPr marL="34290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8pPr>
            <a:lvl9pPr marL="38862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9pPr>
          </a:lstStyle>
          <a:p>
            <a:pPr>
              <a:buFont typeface="Wingdings" pitchFamily="2" charset="2"/>
              <a:buNone/>
            </a:pPr>
            <a:r>
              <a:rPr lang="en-US" altLang="en-US" sz="3600" b="1">
                <a:solidFill>
                  <a:srgbClr val="0070C0"/>
                </a:solidFill>
                <a:latin typeface="Bodoni MT" pitchFamily="18" charset="0"/>
              </a:rPr>
              <a:t>RLC Layer</a:t>
            </a:r>
          </a:p>
        </p:txBody>
      </p:sp>
    </p:spTree>
    <p:extLst>
      <p:ext uri="{BB962C8B-B14F-4D97-AF65-F5344CB8AC3E}">
        <p14:creationId xmlns:p14="http://schemas.microsoft.com/office/powerpoint/2010/main" val="1786194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609600" y="1295400"/>
            <a:ext cx="8172450" cy="6172200"/>
          </a:xfrm>
        </p:spPr>
        <p:txBody>
          <a:bodyPr/>
          <a:lstStyle/>
          <a:p>
            <a:pPr>
              <a:buFont typeface="Wingdings" pitchFamily="2" charset="2"/>
              <a:buChar char="Ø"/>
            </a:pPr>
            <a:r>
              <a:rPr lang="en-US" altLang="en-US" sz="2800" b="1" dirty="0" smtClean="0">
                <a:latin typeface="Cambria" pitchFamily="18" charset="0"/>
              </a:rPr>
              <a:t>In sequence delivery of data</a:t>
            </a:r>
            <a:r>
              <a:rPr lang="en-US" altLang="en-US" sz="2800" dirty="0" smtClean="0">
                <a:latin typeface="Cambria" pitchFamily="18" charset="0"/>
              </a:rPr>
              <a:t>: It maintains the sequential delivery of AM PDUs by tracking sequence numbers.</a:t>
            </a:r>
          </a:p>
          <a:p>
            <a:pPr>
              <a:buFont typeface="Wingdings" pitchFamily="2" charset="2"/>
              <a:buChar char="Ø"/>
            </a:pPr>
            <a:r>
              <a:rPr lang="en-US" altLang="en-US" sz="2800" b="1" dirty="0" smtClean="0">
                <a:latin typeface="Cambria" pitchFamily="18" charset="0"/>
              </a:rPr>
              <a:t>Duplicate detection</a:t>
            </a:r>
            <a:r>
              <a:rPr lang="en-US" altLang="en-US" sz="2800" dirty="0" smtClean="0">
                <a:latin typeface="Cambria" pitchFamily="18" charset="0"/>
              </a:rPr>
              <a:t>: It ensures the duplication in received PDUs before sending it to higher layers.</a:t>
            </a:r>
          </a:p>
          <a:p>
            <a:pPr>
              <a:buFont typeface="Wingdings" pitchFamily="2" charset="2"/>
              <a:buChar char="Ø"/>
            </a:pPr>
            <a:r>
              <a:rPr lang="en-US" altLang="en-US" sz="2800" b="1" dirty="0" smtClean="0">
                <a:latin typeface="Cambria" pitchFamily="18" charset="0"/>
              </a:rPr>
              <a:t>Ciphering</a:t>
            </a:r>
            <a:r>
              <a:rPr lang="en-US" altLang="en-US" sz="2800" dirty="0" smtClean="0">
                <a:latin typeface="Cambria" pitchFamily="18" charset="0"/>
              </a:rPr>
              <a:t>: To protect user data from unauthorized access, UMTS uses the ciphering procedure. This is performed by RLC layer in UM &amp; AM modes.                </a:t>
            </a:r>
          </a:p>
        </p:txBody>
      </p:sp>
      <p:sp>
        <p:nvSpPr>
          <p:cNvPr id="13315" name="Content Placeholder 2"/>
          <p:cNvSpPr txBox="1">
            <a:spLocks/>
          </p:cNvSpPr>
          <p:nvPr/>
        </p:nvSpPr>
        <p:spPr bwMode="auto">
          <a:xfrm>
            <a:off x="566738" y="-152400"/>
            <a:ext cx="79565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40000"/>
              </a:lnSpc>
              <a:spcBef>
                <a:spcPct val="20000"/>
              </a:spcBef>
              <a:buClr>
                <a:schemeClr val="accent2"/>
              </a:buClr>
              <a:buFont typeface="Wingdings" pitchFamily="2" charset="2"/>
              <a:buChar char="§"/>
              <a:defRPr sz="2000">
                <a:solidFill>
                  <a:srgbClr val="5F5F5F"/>
                </a:solidFill>
                <a:latin typeface="Arial" charset="0"/>
              </a:defRPr>
            </a:lvl1pPr>
            <a:lvl2pPr marL="742950" indent="-285750" eaLnBrk="0" hangingPunct="0">
              <a:lnSpc>
                <a:spcPct val="140000"/>
              </a:lnSpc>
              <a:spcBef>
                <a:spcPct val="20000"/>
              </a:spcBef>
              <a:buClr>
                <a:schemeClr val="accent2"/>
              </a:buClr>
              <a:buFont typeface="Wingdings" pitchFamily="2" charset="2"/>
              <a:buChar char="§"/>
              <a:defRPr sz="2800">
                <a:solidFill>
                  <a:srgbClr val="5F5F5F"/>
                </a:solidFill>
                <a:latin typeface="Arial" charset="0"/>
              </a:defRPr>
            </a:lvl2pPr>
            <a:lvl3pPr marL="1143000" indent="-228600" eaLnBrk="0" hangingPunct="0">
              <a:lnSpc>
                <a:spcPct val="140000"/>
              </a:lnSpc>
              <a:spcBef>
                <a:spcPct val="20000"/>
              </a:spcBef>
              <a:buClr>
                <a:schemeClr val="accent2"/>
              </a:buClr>
              <a:buFont typeface="Wingdings" pitchFamily="2" charset="2"/>
              <a:buChar char="§"/>
              <a:defRPr sz="1600">
                <a:solidFill>
                  <a:srgbClr val="5F5F5F"/>
                </a:solidFill>
                <a:latin typeface="Arial" charset="0"/>
              </a:defRPr>
            </a:lvl3pPr>
            <a:lvl4pPr marL="16002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4pPr>
            <a:lvl5pPr marL="20574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5pPr>
            <a:lvl6pPr marL="25146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6pPr>
            <a:lvl7pPr marL="29718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7pPr>
            <a:lvl8pPr marL="34290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8pPr>
            <a:lvl9pPr marL="38862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9pPr>
          </a:lstStyle>
          <a:p>
            <a:pPr>
              <a:buFont typeface="Wingdings" pitchFamily="2" charset="2"/>
              <a:buNone/>
            </a:pPr>
            <a:r>
              <a:rPr lang="en-US" altLang="en-US" sz="3600" b="1">
                <a:solidFill>
                  <a:srgbClr val="0070C0"/>
                </a:solidFill>
                <a:latin typeface="Bodoni MT" pitchFamily="18" charset="0"/>
              </a:rPr>
              <a:t>RLC Layer</a:t>
            </a:r>
          </a:p>
        </p:txBody>
      </p:sp>
    </p:spTree>
    <p:extLst>
      <p:ext uri="{BB962C8B-B14F-4D97-AF65-F5344CB8AC3E}">
        <p14:creationId xmlns:p14="http://schemas.microsoft.com/office/powerpoint/2010/main" val="1771830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762000" y="1066800"/>
            <a:ext cx="8172450" cy="6172200"/>
          </a:xfrm>
        </p:spPr>
        <p:txBody>
          <a:bodyPr/>
          <a:lstStyle/>
          <a:p>
            <a:pPr>
              <a:buFont typeface="Wingdings" pitchFamily="2" charset="2"/>
              <a:buChar char="Ø"/>
            </a:pPr>
            <a:r>
              <a:rPr lang="en-US" altLang="en-US" sz="2800" dirty="0" smtClean="0"/>
              <a:t>Mapping between logical channels and transport channels.</a:t>
            </a:r>
          </a:p>
          <a:p>
            <a:pPr>
              <a:buFont typeface="Wingdings" pitchFamily="2" charset="2"/>
              <a:buChar char="Ø"/>
            </a:pPr>
            <a:r>
              <a:rPr lang="en-US" altLang="en-US" sz="2800" dirty="0" smtClean="0"/>
              <a:t>Identification of UEs on common transport channels.</a:t>
            </a:r>
          </a:p>
          <a:p>
            <a:pPr>
              <a:buFont typeface="Wingdings" pitchFamily="2" charset="2"/>
              <a:buChar char="Ø"/>
            </a:pPr>
            <a:r>
              <a:rPr lang="en-US" altLang="en-US" sz="2800" dirty="0" smtClean="0"/>
              <a:t>Priority handling between UEs by means of dynamic scheduling.</a:t>
            </a:r>
          </a:p>
          <a:p>
            <a:pPr>
              <a:buFont typeface="Wingdings" pitchFamily="2" charset="2"/>
              <a:buChar char="Ø"/>
            </a:pPr>
            <a:r>
              <a:rPr lang="en-US" altLang="en-US" sz="2800" dirty="0" smtClean="0"/>
              <a:t>Transport-channel type switching.</a:t>
            </a:r>
          </a:p>
          <a:p>
            <a:pPr>
              <a:buFont typeface="Wingdings" pitchFamily="2" charset="2"/>
              <a:buChar char="Ø"/>
            </a:pPr>
            <a:r>
              <a:rPr lang="en-US" altLang="en-US" sz="2800" dirty="0" smtClean="0"/>
              <a:t>Traffic-volume monitoring.</a:t>
            </a:r>
          </a:p>
          <a:p>
            <a:pPr>
              <a:buFont typeface="Wingdings" pitchFamily="2" charset="2"/>
              <a:buChar char="Ø"/>
            </a:pPr>
            <a:r>
              <a:rPr lang="en-US" altLang="en-US" sz="2800" dirty="0" smtClean="0"/>
              <a:t>Ciphering for transparent RLC.</a:t>
            </a:r>
          </a:p>
          <a:p>
            <a:pPr>
              <a:buFont typeface="Wingdings" pitchFamily="2" charset="2"/>
              <a:buChar char="Ø"/>
            </a:pPr>
            <a:r>
              <a:rPr lang="en-US" altLang="en-US" sz="2800" dirty="0" smtClean="0"/>
              <a:t>Access service class selection for RACH transmission;</a:t>
            </a:r>
            <a:endParaRPr lang="en-US" altLang="en-US" sz="2800" dirty="0" smtClean="0">
              <a:latin typeface="Cambria" pitchFamily="18" charset="0"/>
            </a:endParaRPr>
          </a:p>
        </p:txBody>
      </p:sp>
      <p:sp>
        <p:nvSpPr>
          <p:cNvPr id="14339" name="Content Placeholder 2"/>
          <p:cNvSpPr txBox="1">
            <a:spLocks/>
          </p:cNvSpPr>
          <p:nvPr/>
        </p:nvSpPr>
        <p:spPr bwMode="auto">
          <a:xfrm>
            <a:off x="566738" y="-152400"/>
            <a:ext cx="79565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40000"/>
              </a:lnSpc>
              <a:spcBef>
                <a:spcPct val="20000"/>
              </a:spcBef>
              <a:buClr>
                <a:schemeClr val="accent2"/>
              </a:buClr>
              <a:buFont typeface="Wingdings" pitchFamily="2" charset="2"/>
              <a:buChar char="§"/>
              <a:defRPr sz="2000">
                <a:solidFill>
                  <a:srgbClr val="5F5F5F"/>
                </a:solidFill>
                <a:latin typeface="Arial" charset="0"/>
              </a:defRPr>
            </a:lvl1pPr>
            <a:lvl2pPr marL="742950" indent="-285750" eaLnBrk="0" hangingPunct="0">
              <a:lnSpc>
                <a:spcPct val="140000"/>
              </a:lnSpc>
              <a:spcBef>
                <a:spcPct val="20000"/>
              </a:spcBef>
              <a:buClr>
                <a:schemeClr val="accent2"/>
              </a:buClr>
              <a:buFont typeface="Wingdings" pitchFamily="2" charset="2"/>
              <a:buChar char="§"/>
              <a:defRPr sz="2800">
                <a:solidFill>
                  <a:srgbClr val="5F5F5F"/>
                </a:solidFill>
                <a:latin typeface="Arial" charset="0"/>
              </a:defRPr>
            </a:lvl2pPr>
            <a:lvl3pPr marL="1143000" indent="-228600" eaLnBrk="0" hangingPunct="0">
              <a:lnSpc>
                <a:spcPct val="140000"/>
              </a:lnSpc>
              <a:spcBef>
                <a:spcPct val="20000"/>
              </a:spcBef>
              <a:buClr>
                <a:schemeClr val="accent2"/>
              </a:buClr>
              <a:buFont typeface="Wingdings" pitchFamily="2" charset="2"/>
              <a:buChar char="§"/>
              <a:defRPr sz="1600">
                <a:solidFill>
                  <a:srgbClr val="5F5F5F"/>
                </a:solidFill>
                <a:latin typeface="Arial" charset="0"/>
              </a:defRPr>
            </a:lvl3pPr>
            <a:lvl4pPr marL="16002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4pPr>
            <a:lvl5pPr marL="20574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5pPr>
            <a:lvl6pPr marL="25146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6pPr>
            <a:lvl7pPr marL="29718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7pPr>
            <a:lvl8pPr marL="34290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8pPr>
            <a:lvl9pPr marL="38862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9pPr>
          </a:lstStyle>
          <a:p>
            <a:pPr>
              <a:buFont typeface="Wingdings" pitchFamily="2" charset="2"/>
              <a:buNone/>
            </a:pPr>
            <a:r>
              <a:rPr lang="en-US" altLang="en-US" sz="3600" b="1">
                <a:solidFill>
                  <a:srgbClr val="0070C0"/>
                </a:solidFill>
                <a:latin typeface="Bodoni MT" pitchFamily="18" charset="0"/>
              </a:rPr>
              <a:t>MAC Layer</a:t>
            </a:r>
          </a:p>
        </p:txBody>
      </p:sp>
    </p:spTree>
    <p:extLst>
      <p:ext uri="{BB962C8B-B14F-4D97-AF65-F5344CB8AC3E}">
        <p14:creationId xmlns:p14="http://schemas.microsoft.com/office/powerpoint/2010/main" val="4043763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788" y="1143000"/>
            <a:ext cx="8172450" cy="6172200"/>
          </a:xfrm>
        </p:spPr>
        <p:txBody>
          <a:bodyPr>
            <a:normAutofit/>
          </a:bodyPr>
          <a:lstStyle/>
          <a:p>
            <a:pPr>
              <a:buFont typeface="Wingdings" pitchFamily="2" charset="2"/>
              <a:buChar char="Ø"/>
              <a:defRPr/>
            </a:pPr>
            <a:r>
              <a:rPr lang="en-US" sz="2800" dirty="0" smtClean="0"/>
              <a:t>Initial </a:t>
            </a:r>
            <a:r>
              <a:rPr lang="en-US" sz="2800" dirty="0"/>
              <a:t>cell selection and cell </a:t>
            </a:r>
            <a:r>
              <a:rPr lang="en-US" sz="2800" dirty="0" smtClean="0"/>
              <a:t>reselection.</a:t>
            </a:r>
          </a:p>
          <a:p>
            <a:pPr>
              <a:buFont typeface="Wingdings" pitchFamily="2" charset="2"/>
              <a:buChar char="Ø"/>
              <a:defRPr/>
            </a:pPr>
            <a:r>
              <a:rPr lang="en-US" sz="2800" dirty="0"/>
              <a:t>Broadcast of </a:t>
            </a:r>
            <a:r>
              <a:rPr lang="en-US" sz="2800" dirty="0" smtClean="0"/>
              <a:t>SIB information.</a:t>
            </a:r>
          </a:p>
          <a:p>
            <a:pPr>
              <a:buFont typeface="Wingdings" pitchFamily="2" charset="2"/>
              <a:buChar char="Ø"/>
              <a:defRPr/>
            </a:pPr>
            <a:r>
              <a:rPr lang="en-US" sz="2800" dirty="0"/>
              <a:t>Reception of paging </a:t>
            </a:r>
            <a:r>
              <a:rPr lang="en-US" sz="2800" dirty="0" smtClean="0"/>
              <a:t>messages</a:t>
            </a:r>
            <a:r>
              <a:rPr lang="en-US" sz="2800" dirty="0"/>
              <a:t>.</a:t>
            </a:r>
            <a:endParaRPr lang="en-US" sz="2800" dirty="0" smtClean="0"/>
          </a:p>
          <a:p>
            <a:pPr>
              <a:buFont typeface="Wingdings" pitchFamily="2" charset="2"/>
              <a:buChar char="Ø"/>
              <a:defRPr/>
            </a:pPr>
            <a:r>
              <a:rPr lang="en-US" sz="2800" dirty="0"/>
              <a:t>Establishment, maintenance, and release of RRC </a:t>
            </a:r>
            <a:r>
              <a:rPr lang="en-US" sz="2800" dirty="0" smtClean="0"/>
              <a:t>connection</a:t>
            </a:r>
            <a:r>
              <a:rPr lang="en-US" sz="2800" dirty="0"/>
              <a:t>.</a:t>
            </a:r>
            <a:endParaRPr lang="en-US" sz="2800" dirty="0" smtClean="0"/>
          </a:p>
          <a:p>
            <a:pPr>
              <a:buFont typeface="Wingdings" pitchFamily="2" charset="2"/>
              <a:buChar char="Ø"/>
              <a:defRPr/>
            </a:pPr>
            <a:r>
              <a:rPr lang="en-US" sz="2800" dirty="0"/>
              <a:t>Measurement </a:t>
            </a:r>
            <a:r>
              <a:rPr lang="en-US" sz="2800" dirty="0" smtClean="0"/>
              <a:t>control.</a:t>
            </a:r>
          </a:p>
          <a:p>
            <a:pPr>
              <a:buFont typeface="Wingdings" pitchFamily="2" charset="2"/>
              <a:buChar char="Ø"/>
              <a:defRPr/>
            </a:pPr>
            <a:r>
              <a:rPr lang="en-US" sz="2800" dirty="0"/>
              <a:t>Security mode </a:t>
            </a:r>
            <a:r>
              <a:rPr lang="en-US" sz="2800" dirty="0" smtClean="0"/>
              <a:t>control.</a:t>
            </a:r>
          </a:p>
          <a:p>
            <a:pPr>
              <a:buFont typeface="Wingdings" pitchFamily="2" charset="2"/>
              <a:buChar char="Ø"/>
              <a:defRPr/>
            </a:pPr>
            <a:r>
              <a:rPr lang="en-US" sz="2800" dirty="0"/>
              <a:t>Outer-loop power </a:t>
            </a:r>
            <a:r>
              <a:rPr lang="en-US" sz="2800" dirty="0" smtClean="0"/>
              <a:t>control.</a:t>
            </a:r>
          </a:p>
          <a:p>
            <a:pPr>
              <a:buFont typeface="Wingdings" pitchFamily="2" charset="2"/>
              <a:buChar char="Ø"/>
              <a:defRPr/>
            </a:pPr>
            <a:r>
              <a:rPr lang="en-US" sz="2800" dirty="0" smtClean="0"/>
              <a:t>Handovers </a:t>
            </a:r>
            <a:r>
              <a:rPr lang="en-US" sz="2800" dirty="0"/>
              <a:t>(HOs), which include the preparation and execution </a:t>
            </a:r>
            <a:r>
              <a:rPr lang="en-US" sz="2800" dirty="0" smtClean="0"/>
              <a:t>of</a:t>
            </a:r>
          </a:p>
          <a:p>
            <a:pPr marL="82296" indent="0">
              <a:buFont typeface="Wingdings" pitchFamily="2" charset="2"/>
              <a:buNone/>
              <a:defRPr/>
            </a:pPr>
            <a:r>
              <a:rPr lang="en-US" sz="2800" dirty="0"/>
              <a:t> </a:t>
            </a:r>
            <a:r>
              <a:rPr lang="en-US" sz="2800" dirty="0" smtClean="0"/>
              <a:t>   HOs </a:t>
            </a:r>
            <a:r>
              <a:rPr lang="en-US" sz="2800" dirty="0"/>
              <a:t>and intersystem </a:t>
            </a:r>
            <a:r>
              <a:rPr lang="en-US" sz="2800" dirty="0" err="1" smtClean="0"/>
              <a:t>HOs.</a:t>
            </a:r>
            <a:endParaRPr lang="en-US" sz="2800" dirty="0" smtClean="0">
              <a:latin typeface="Cambria" panose="02040503050406030204" pitchFamily="18" charset="0"/>
            </a:endParaRPr>
          </a:p>
        </p:txBody>
      </p:sp>
      <p:sp>
        <p:nvSpPr>
          <p:cNvPr id="15363" name="Content Placeholder 2"/>
          <p:cNvSpPr txBox="1">
            <a:spLocks/>
          </p:cNvSpPr>
          <p:nvPr/>
        </p:nvSpPr>
        <p:spPr bwMode="auto">
          <a:xfrm>
            <a:off x="566738" y="-152400"/>
            <a:ext cx="79565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40000"/>
              </a:lnSpc>
              <a:spcBef>
                <a:spcPct val="20000"/>
              </a:spcBef>
              <a:buClr>
                <a:schemeClr val="accent2"/>
              </a:buClr>
              <a:buFont typeface="Wingdings" pitchFamily="2" charset="2"/>
              <a:buChar char="§"/>
              <a:defRPr sz="2000">
                <a:solidFill>
                  <a:srgbClr val="5F5F5F"/>
                </a:solidFill>
                <a:latin typeface="Arial" charset="0"/>
              </a:defRPr>
            </a:lvl1pPr>
            <a:lvl2pPr marL="742950" indent="-285750" eaLnBrk="0" hangingPunct="0">
              <a:lnSpc>
                <a:spcPct val="140000"/>
              </a:lnSpc>
              <a:spcBef>
                <a:spcPct val="20000"/>
              </a:spcBef>
              <a:buClr>
                <a:schemeClr val="accent2"/>
              </a:buClr>
              <a:buFont typeface="Wingdings" pitchFamily="2" charset="2"/>
              <a:buChar char="§"/>
              <a:defRPr sz="2800">
                <a:solidFill>
                  <a:srgbClr val="5F5F5F"/>
                </a:solidFill>
                <a:latin typeface="Arial" charset="0"/>
              </a:defRPr>
            </a:lvl2pPr>
            <a:lvl3pPr marL="1143000" indent="-228600" eaLnBrk="0" hangingPunct="0">
              <a:lnSpc>
                <a:spcPct val="140000"/>
              </a:lnSpc>
              <a:spcBef>
                <a:spcPct val="20000"/>
              </a:spcBef>
              <a:buClr>
                <a:schemeClr val="accent2"/>
              </a:buClr>
              <a:buFont typeface="Wingdings" pitchFamily="2" charset="2"/>
              <a:buChar char="§"/>
              <a:defRPr sz="1600">
                <a:solidFill>
                  <a:srgbClr val="5F5F5F"/>
                </a:solidFill>
                <a:latin typeface="Arial" charset="0"/>
              </a:defRPr>
            </a:lvl3pPr>
            <a:lvl4pPr marL="16002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4pPr>
            <a:lvl5pPr marL="20574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5pPr>
            <a:lvl6pPr marL="25146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6pPr>
            <a:lvl7pPr marL="29718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7pPr>
            <a:lvl8pPr marL="34290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8pPr>
            <a:lvl9pPr marL="38862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9pPr>
          </a:lstStyle>
          <a:p>
            <a:pPr>
              <a:buFont typeface="Wingdings" pitchFamily="2" charset="2"/>
              <a:buNone/>
            </a:pPr>
            <a:r>
              <a:rPr lang="en-US" altLang="en-US" sz="3600" b="1">
                <a:solidFill>
                  <a:srgbClr val="0070C0"/>
                </a:solidFill>
                <a:latin typeface="Bodoni MT" pitchFamily="18" charset="0"/>
              </a:rPr>
              <a:t>RRC Layer</a:t>
            </a:r>
          </a:p>
        </p:txBody>
      </p:sp>
    </p:spTree>
    <p:extLst>
      <p:ext uri="{BB962C8B-B14F-4D97-AF65-F5344CB8AC3E}">
        <p14:creationId xmlns:p14="http://schemas.microsoft.com/office/powerpoint/2010/main" val="3642791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762000" y="838200"/>
            <a:ext cx="8172450" cy="6172200"/>
          </a:xfrm>
        </p:spPr>
        <p:txBody>
          <a:bodyPr/>
          <a:lstStyle/>
          <a:p>
            <a:pPr>
              <a:buFont typeface="Wingdings" pitchFamily="2" charset="2"/>
              <a:buNone/>
            </a:pPr>
            <a:endParaRPr lang="en-US" altLang="en-US" sz="2800" b="1" dirty="0" smtClean="0">
              <a:solidFill>
                <a:srgbClr val="0070C0"/>
              </a:solidFill>
              <a:latin typeface="Bodoni MT" pitchFamily="18" charset="0"/>
            </a:endParaRPr>
          </a:p>
          <a:p>
            <a:pPr>
              <a:buFont typeface="Wingdings" pitchFamily="2" charset="2"/>
              <a:buChar char="Ø"/>
            </a:pPr>
            <a:r>
              <a:rPr lang="en-US" altLang="en-US" sz="2800" dirty="0" smtClean="0"/>
              <a:t>FEC encoding/decoding of transport channels.</a:t>
            </a:r>
          </a:p>
          <a:p>
            <a:pPr>
              <a:buFont typeface="Wingdings" pitchFamily="2" charset="2"/>
              <a:buChar char="Ø"/>
            </a:pPr>
            <a:r>
              <a:rPr lang="en-US" altLang="en-US" sz="2800" dirty="0" smtClean="0"/>
              <a:t>Radio measurements and indications to higher layers.</a:t>
            </a:r>
          </a:p>
          <a:p>
            <a:pPr>
              <a:buFont typeface="Wingdings" pitchFamily="2" charset="2"/>
              <a:buChar char="Ø"/>
            </a:pPr>
            <a:r>
              <a:rPr lang="en-US" altLang="en-US" sz="2800" dirty="0" smtClean="0"/>
              <a:t>Error detection on transport channels.</a:t>
            </a:r>
          </a:p>
          <a:p>
            <a:pPr>
              <a:buFont typeface="Wingdings" pitchFamily="2" charset="2"/>
              <a:buChar char="Ø"/>
            </a:pPr>
            <a:r>
              <a:rPr lang="en-US" altLang="en-US" sz="2800" dirty="0" smtClean="0"/>
              <a:t>Frequency and time synchronization.</a:t>
            </a:r>
          </a:p>
          <a:p>
            <a:pPr>
              <a:buFont typeface="Wingdings" pitchFamily="2" charset="2"/>
              <a:buChar char="Ø"/>
            </a:pPr>
            <a:r>
              <a:rPr lang="en-US" altLang="en-US" sz="2800" dirty="0" smtClean="0"/>
              <a:t>Modulation, spreading/demodulation, and </a:t>
            </a:r>
            <a:r>
              <a:rPr lang="en-US" altLang="en-US" sz="2800" dirty="0" err="1" smtClean="0"/>
              <a:t>despreading</a:t>
            </a:r>
            <a:r>
              <a:rPr lang="en-US" altLang="en-US" sz="2800" dirty="0" smtClean="0"/>
              <a:t> of physical</a:t>
            </a:r>
          </a:p>
          <a:p>
            <a:pPr>
              <a:buFont typeface="Wingdings" pitchFamily="2" charset="2"/>
              <a:buChar char="Ø"/>
            </a:pPr>
            <a:r>
              <a:rPr lang="en-US" altLang="en-US" sz="2800" dirty="0" smtClean="0"/>
              <a:t>Channels.</a:t>
            </a:r>
          </a:p>
          <a:p>
            <a:pPr>
              <a:buFont typeface="Wingdings" pitchFamily="2" charset="2"/>
              <a:buChar char="Ø"/>
            </a:pPr>
            <a:r>
              <a:rPr lang="en-US" altLang="en-US" sz="2800" dirty="0" smtClean="0"/>
              <a:t>Rate matching.</a:t>
            </a:r>
          </a:p>
        </p:txBody>
      </p:sp>
      <p:sp>
        <p:nvSpPr>
          <p:cNvPr id="16387" name="Rectangle 3"/>
          <p:cNvSpPr>
            <a:spLocks noChangeArrowheads="1"/>
          </p:cNvSpPr>
          <p:nvPr/>
        </p:nvSpPr>
        <p:spPr bwMode="auto">
          <a:xfrm>
            <a:off x="609600" y="163513"/>
            <a:ext cx="6324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a:solidFill>
                  <a:srgbClr val="0070C0"/>
                </a:solidFill>
                <a:latin typeface="Bodoni MT" pitchFamily="18" charset="0"/>
              </a:rPr>
              <a:t>Physical Layer</a:t>
            </a:r>
          </a:p>
        </p:txBody>
      </p:sp>
    </p:spTree>
    <p:extLst>
      <p:ext uri="{BB962C8B-B14F-4D97-AF65-F5344CB8AC3E}">
        <p14:creationId xmlns:p14="http://schemas.microsoft.com/office/powerpoint/2010/main" val="2660735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610600" cy="5257800"/>
          </a:xfrm>
        </p:spPr>
        <p:txBody>
          <a:bodyPr>
            <a:normAutofit fontScale="70000" lnSpcReduction="20000"/>
          </a:bodyPr>
          <a:lstStyle/>
          <a:p>
            <a:pPr>
              <a:buFont typeface="Wingdings" pitchFamily="2" charset="2"/>
              <a:buNone/>
              <a:defRPr/>
            </a:pPr>
            <a:r>
              <a:rPr lang="en-US" sz="3300" b="1" dirty="0" smtClean="0">
                <a:solidFill>
                  <a:srgbClr val="0070C0"/>
                </a:solidFill>
                <a:latin typeface="Cambria" pitchFamily="18" charset="0"/>
              </a:rPr>
              <a:t>Channel</a:t>
            </a:r>
            <a:r>
              <a:rPr lang="en-US" sz="3300" dirty="0" smtClean="0">
                <a:latin typeface="Cambria" pitchFamily="18" charset="0"/>
              </a:rPr>
              <a:t>:</a:t>
            </a:r>
          </a:p>
          <a:p>
            <a:pPr>
              <a:buFont typeface="Wingdings" pitchFamily="2" charset="2"/>
              <a:buNone/>
              <a:defRPr/>
            </a:pPr>
            <a:r>
              <a:rPr lang="en-US" sz="3300" dirty="0" smtClean="0">
                <a:latin typeface="Cambria" pitchFamily="18" charset="0"/>
              </a:rPr>
              <a:t>             To transfer data from one layer to another layer, some interface is required bw this layers. Channel provides path for transferring data from layer to layer.  3 types of channels are available in UMTS.</a:t>
            </a:r>
          </a:p>
          <a:p>
            <a:pPr marL="596646" indent="-514350">
              <a:buClr>
                <a:srgbClr val="FF0000"/>
              </a:buClr>
              <a:buFont typeface="Wingdings" pitchFamily="2" charset="2"/>
              <a:buChar char="v"/>
              <a:defRPr/>
            </a:pPr>
            <a:r>
              <a:rPr lang="en-US" sz="3300" b="1" dirty="0" smtClean="0">
                <a:latin typeface="Cambria" pitchFamily="18" charset="0"/>
              </a:rPr>
              <a:t>Logical Channel</a:t>
            </a:r>
            <a:r>
              <a:rPr lang="en-US" sz="3300" dirty="0" smtClean="0">
                <a:latin typeface="Cambria" pitchFamily="18" charset="0"/>
              </a:rPr>
              <a:t>: Logical channels define what type of data is transferred. It transfers data from RLC layer to MAC layer.</a:t>
            </a:r>
          </a:p>
          <a:p>
            <a:pPr marL="596646" indent="-514350">
              <a:buClr>
                <a:srgbClr val="FF0000"/>
              </a:buClr>
              <a:buFont typeface="Wingdings" pitchFamily="2" charset="2"/>
              <a:buChar char="v"/>
              <a:defRPr/>
            </a:pPr>
            <a:endParaRPr lang="en-US" sz="3300" dirty="0" smtClean="0">
              <a:latin typeface="Cambria" pitchFamily="18" charset="0"/>
            </a:endParaRPr>
          </a:p>
          <a:p>
            <a:pPr marL="596646" indent="-514350">
              <a:buClr>
                <a:srgbClr val="FF0000"/>
              </a:buClr>
              <a:buFont typeface="Wingdings" pitchFamily="2" charset="2"/>
              <a:buChar char="v"/>
              <a:defRPr/>
            </a:pPr>
            <a:r>
              <a:rPr lang="en-US" sz="3300" b="1" dirty="0" smtClean="0">
                <a:latin typeface="Cambria" pitchFamily="18" charset="0"/>
              </a:rPr>
              <a:t>Transport Channel</a:t>
            </a:r>
            <a:r>
              <a:rPr lang="en-US" sz="3300" dirty="0" smtClean="0">
                <a:latin typeface="Cambria" pitchFamily="18" charset="0"/>
              </a:rPr>
              <a:t>: Transport channels define how and with what characteristics of data is transferred by the physical layer.</a:t>
            </a:r>
          </a:p>
          <a:p>
            <a:pPr marL="596646" indent="-514350">
              <a:buClr>
                <a:srgbClr val="FF0000"/>
              </a:buClr>
              <a:buFont typeface="Wingdings" pitchFamily="2" charset="2"/>
              <a:buChar char="v"/>
              <a:defRPr/>
            </a:pPr>
            <a:endParaRPr lang="en-US" sz="3300" dirty="0" smtClean="0">
              <a:latin typeface="Cambria" pitchFamily="18" charset="0"/>
            </a:endParaRPr>
          </a:p>
          <a:p>
            <a:pPr>
              <a:buClr>
                <a:srgbClr val="FF0000"/>
              </a:buClr>
              <a:buFont typeface="Wingdings" pitchFamily="2" charset="2"/>
              <a:buChar char="v"/>
              <a:defRPr/>
            </a:pPr>
            <a:r>
              <a:rPr lang="en-US" sz="3300" dirty="0" smtClean="0">
                <a:latin typeface="Cambria" pitchFamily="18" charset="0"/>
              </a:rPr>
              <a:t>    </a:t>
            </a:r>
            <a:r>
              <a:rPr lang="en-US" sz="3300" b="1" dirty="0" smtClean="0">
                <a:latin typeface="Cambria" pitchFamily="18" charset="0"/>
              </a:rPr>
              <a:t>Physical channel</a:t>
            </a:r>
            <a:r>
              <a:rPr lang="en-US" sz="3300" dirty="0" smtClean="0">
                <a:latin typeface="Cambria" pitchFamily="18" charset="0"/>
              </a:rPr>
              <a:t>:  It define the exact physical characteristics of the radio channels.</a:t>
            </a:r>
          </a:p>
          <a:p>
            <a:pPr marL="596646" indent="-514350">
              <a:buFont typeface="Wingdings" pitchFamily="2" charset="2"/>
              <a:buAutoNum type="arabicParenR"/>
              <a:defRPr/>
            </a:pPr>
            <a:endParaRPr lang="en-US" dirty="0" smtClean="0"/>
          </a:p>
        </p:txBody>
      </p:sp>
      <p:sp>
        <p:nvSpPr>
          <p:cNvPr id="2" name="Title 1"/>
          <p:cNvSpPr>
            <a:spLocks noGrp="1"/>
          </p:cNvSpPr>
          <p:nvPr>
            <p:ph type="title"/>
          </p:nvPr>
        </p:nvSpPr>
        <p:spPr>
          <a:xfrm>
            <a:off x="457200" y="0"/>
            <a:ext cx="7497763" cy="914400"/>
          </a:xfrm>
        </p:spPr>
        <p:txBody>
          <a:bodyPr/>
          <a:lstStyle/>
          <a:p>
            <a:pPr>
              <a:defRPr/>
            </a:pPr>
            <a:r>
              <a:rPr lang="en-US" kern="1200" dirty="0">
                <a:solidFill>
                  <a:srgbClr val="0070C0"/>
                </a:solidFill>
                <a:latin typeface="Bodoni MT" pitchFamily="18" charset="0"/>
                <a:ea typeface="+mn-ea"/>
                <a:cs typeface="+mn-cs"/>
              </a:rPr>
              <a:t>UMTS CHANNEL</a:t>
            </a:r>
          </a:p>
        </p:txBody>
      </p:sp>
    </p:spTree>
    <p:extLst>
      <p:ext uri="{BB962C8B-B14F-4D97-AF65-F5344CB8AC3E}">
        <p14:creationId xmlns:p14="http://schemas.microsoft.com/office/powerpoint/2010/main" val="49895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27709" y="0"/>
            <a:ext cx="7943850" cy="1295400"/>
          </a:xfrm>
        </p:spPr>
        <p:txBody>
          <a:bodyPr/>
          <a:lstStyle/>
          <a:p>
            <a:pPr>
              <a:buFont typeface="Wingdings" pitchFamily="2" charset="2"/>
              <a:buNone/>
            </a:pPr>
            <a:r>
              <a:rPr lang="en-US" altLang="en-US" dirty="0" smtClean="0">
                <a:solidFill>
                  <a:srgbClr val="0070C0"/>
                </a:solidFill>
                <a:latin typeface="Cambria" pitchFamily="18" charset="0"/>
              </a:rPr>
              <a:t>Information flow through channels are shown in below figure</a:t>
            </a:r>
            <a:r>
              <a:rPr lang="en-US" altLang="en-US" dirty="0" smtClean="0"/>
              <a:t>.</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7924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137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152400" y="1066800"/>
            <a:ext cx="8991600" cy="1143000"/>
          </a:xfrm>
        </p:spPr>
        <p:txBody>
          <a:bodyPr>
            <a:noAutofit/>
          </a:bodyPr>
          <a:lstStyle/>
          <a:p>
            <a:pPr>
              <a:buFont typeface="Wingdings" pitchFamily="2" charset="2"/>
              <a:buNone/>
            </a:pPr>
            <a:r>
              <a:rPr lang="en-US" altLang="en-US" sz="2400" dirty="0" smtClean="0">
                <a:latin typeface="Cambria" pitchFamily="18" charset="0"/>
              </a:rPr>
              <a:t>   Logical channels can be divided into control channels and traffic channels. Control channels transfer Control plane (C-plane) information and traffic channels User plane (U-plane) information.</a:t>
            </a:r>
          </a:p>
        </p:txBody>
      </p:sp>
      <p:sp>
        <p:nvSpPr>
          <p:cNvPr id="4" name="Title 1"/>
          <p:cNvSpPr>
            <a:spLocks noGrp="1"/>
          </p:cNvSpPr>
          <p:nvPr>
            <p:ph type="title"/>
          </p:nvPr>
        </p:nvSpPr>
        <p:spPr>
          <a:xfrm>
            <a:off x="457200" y="0"/>
            <a:ext cx="7497763" cy="914400"/>
          </a:xfrm>
        </p:spPr>
        <p:txBody>
          <a:bodyPr/>
          <a:lstStyle/>
          <a:p>
            <a:pPr>
              <a:defRPr/>
            </a:pPr>
            <a:r>
              <a:rPr lang="en-US" kern="1200" dirty="0">
                <a:solidFill>
                  <a:srgbClr val="0070C0"/>
                </a:solidFill>
                <a:latin typeface="Bodoni MT" pitchFamily="18" charset="0"/>
                <a:ea typeface="+mn-ea"/>
                <a:cs typeface="+mn-cs"/>
              </a:rPr>
              <a:t>Logical Channel</a:t>
            </a:r>
          </a:p>
        </p:txBody>
      </p:sp>
      <p:pic>
        <p:nvPicPr>
          <p:cNvPr id="194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7315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496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823" y="1143000"/>
            <a:ext cx="8477250" cy="6629400"/>
          </a:xfrm>
        </p:spPr>
        <p:txBody>
          <a:bodyPr>
            <a:noAutofit/>
          </a:bodyPr>
          <a:lstStyle/>
          <a:p>
            <a:pPr>
              <a:spcBef>
                <a:spcPct val="0"/>
              </a:spcBef>
              <a:buFont typeface="Wingdings" pitchFamily="2" charset="2"/>
              <a:buNone/>
              <a:defRPr/>
            </a:pPr>
            <a:r>
              <a:rPr lang="en-US" sz="2000" b="1" kern="1200" dirty="0">
                <a:solidFill>
                  <a:srgbClr val="0070C0"/>
                </a:solidFill>
                <a:latin typeface="Bodoni MT" pitchFamily="18" charset="0"/>
              </a:rPr>
              <a:t>The defined logical control channels are:</a:t>
            </a:r>
          </a:p>
          <a:p>
            <a:pPr>
              <a:buFont typeface="Wingdings" pitchFamily="2" charset="2"/>
              <a:buNone/>
              <a:defRPr/>
            </a:pPr>
            <a:r>
              <a:rPr lang="en-US" sz="2000" dirty="0" smtClean="0">
                <a:latin typeface="Cambria" pitchFamily="18" charset="0"/>
              </a:rPr>
              <a:t>Broadcast control channel (BCCH)</a:t>
            </a:r>
          </a:p>
          <a:p>
            <a:pPr>
              <a:buClr>
                <a:srgbClr val="FF0000"/>
              </a:buClr>
              <a:buFont typeface="Wingdings" pitchFamily="2" charset="2"/>
              <a:buChar char="v"/>
              <a:defRPr/>
            </a:pPr>
            <a:r>
              <a:rPr lang="en-US" sz="2000" dirty="0" smtClean="0">
                <a:latin typeface="Cambria" pitchFamily="18" charset="0"/>
              </a:rPr>
              <a:t>   Downlink common channel;</a:t>
            </a:r>
          </a:p>
          <a:p>
            <a:pPr>
              <a:buClr>
                <a:srgbClr val="FF0000"/>
              </a:buClr>
              <a:buFont typeface="Wingdings" pitchFamily="2" charset="2"/>
              <a:buChar char="v"/>
              <a:defRPr/>
            </a:pPr>
            <a:r>
              <a:rPr lang="en-US" sz="2000" dirty="0" smtClean="0">
                <a:latin typeface="Cambria" pitchFamily="18" charset="0"/>
              </a:rPr>
              <a:t>   Broadcasts system and cell-specific information</a:t>
            </a:r>
          </a:p>
          <a:p>
            <a:pPr>
              <a:buFont typeface="Wingdings" pitchFamily="2" charset="2"/>
              <a:buNone/>
              <a:defRPr/>
            </a:pPr>
            <a:r>
              <a:rPr lang="en-US" sz="2000" dirty="0">
                <a:latin typeface="Cambria" pitchFamily="18" charset="0"/>
              </a:rPr>
              <a:t>Paging control channel (PCCH)</a:t>
            </a:r>
          </a:p>
          <a:p>
            <a:pPr>
              <a:buClr>
                <a:srgbClr val="FF0000"/>
              </a:buClr>
              <a:buFont typeface="Wingdings" pitchFamily="2" charset="2"/>
              <a:buChar char="v"/>
              <a:defRPr/>
            </a:pPr>
            <a:r>
              <a:rPr lang="en-US" sz="2000" dirty="0" smtClean="0">
                <a:latin typeface="Cambria" pitchFamily="18" charset="0"/>
              </a:rPr>
              <a:t>   </a:t>
            </a:r>
            <a:r>
              <a:rPr lang="en-US" sz="2000" dirty="0">
                <a:latin typeface="Cambria" pitchFamily="18" charset="0"/>
              </a:rPr>
              <a:t>Downlink channel;</a:t>
            </a:r>
          </a:p>
          <a:p>
            <a:pPr>
              <a:buClr>
                <a:srgbClr val="FF0000"/>
              </a:buClr>
              <a:buFont typeface="Wingdings" pitchFamily="2" charset="2"/>
              <a:buChar char="v"/>
              <a:defRPr/>
            </a:pPr>
            <a:r>
              <a:rPr lang="en-US" sz="2000" dirty="0">
                <a:latin typeface="Cambria" pitchFamily="18" charset="0"/>
              </a:rPr>
              <a:t>   Transfers paging information and some other notifications.</a:t>
            </a:r>
          </a:p>
          <a:p>
            <a:pPr>
              <a:buFont typeface="Wingdings" pitchFamily="2" charset="2"/>
              <a:buNone/>
              <a:defRPr/>
            </a:pPr>
            <a:r>
              <a:rPr lang="en-US" sz="2000" dirty="0">
                <a:latin typeface="Cambria" pitchFamily="18" charset="0"/>
              </a:rPr>
              <a:t>Dedicated control channel (DCCH)</a:t>
            </a:r>
          </a:p>
          <a:p>
            <a:pPr>
              <a:buClr>
                <a:srgbClr val="FF0000"/>
              </a:buClr>
              <a:buFont typeface="Wingdings" pitchFamily="2" charset="2"/>
              <a:buChar char="v"/>
              <a:defRPr/>
            </a:pPr>
            <a:r>
              <a:rPr lang="en-US" sz="2000" dirty="0" smtClean="0">
                <a:latin typeface="Cambria" pitchFamily="18" charset="0"/>
              </a:rPr>
              <a:t>   </a:t>
            </a:r>
            <a:r>
              <a:rPr lang="en-US" sz="2000" dirty="0">
                <a:latin typeface="Cambria" pitchFamily="18" charset="0"/>
              </a:rPr>
              <a:t>Bidirectional point-to-point channel;</a:t>
            </a:r>
          </a:p>
          <a:p>
            <a:pPr>
              <a:buClr>
                <a:srgbClr val="FF0000"/>
              </a:buClr>
              <a:buFont typeface="Wingdings" pitchFamily="2" charset="2"/>
              <a:buChar char="v"/>
              <a:defRPr/>
            </a:pPr>
            <a:r>
              <a:rPr lang="en-US" sz="2000" dirty="0">
                <a:latin typeface="Cambria" pitchFamily="18" charset="0"/>
              </a:rPr>
              <a:t>   Transfers dedicated control information.</a:t>
            </a:r>
          </a:p>
          <a:p>
            <a:pPr>
              <a:buFont typeface="Wingdings" pitchFamily="2" charset="2"/>
              <a:buNone/>
              <a:defRPr/>
            </a:pPr>
            <a:r>
              <a:rPr lang="en-US" sz="2000" dirty="0">
                <a:latin typeface="Cambria" pitchFamily="18" charset="0"/>
              </a:rPr>
              <a:t>Common control channel (CCCH)</a:t>
            </a:r>
          </a:p>
          <a:p>
            <a:pPr>
              <a:buClr>
                <a:srgbClr val="FF0000"/>
              </a:buClr>
              <a:buFont typeface="Wingdings" pitchFamily="2" charset="2"/>
              <a:buChar char="v"/>
              <a:defRPr/>
            </a:pPr>
            <a:r>
              <a:rPr lang="en-US" sz="2000" dirty="0" smtClean="0">
                <a:latin typeface="Cambria" pitchFamily="18" charset="0"/>
              </a:rPr>
              <a:t>   </a:t>
            </a:r>
            <a:r>
              <a:rPr lang="en-US" sz="2000" dirty="0">
                <a:latin typeface="Cambria" pitchFamily="18" charset="0"/>
              </a:rPr>
              <a:t>Bidirectional point-to-multipoint channel;</a:t>
            </a:r>
          </a:p>
          <a:p>
            <a:pPr>
              <a:buClr>
                <a:srgbClr val="FF0000"/>
              </a:buClr>
              <a:buFont typeface="Wingdings" pitchFamily="2" charset="2"/>
              <a:buChar char="v"/>
              <a:defRPr/>
            </a:pPr>
            <a:r>
              <a:rPr lang="en-US" sz="2000" dirty="0">
                <a:latin typeface="Cambria" pitchFamily="18" charset="0"/>
              </a:rPr>
              <a:t>   Transfers control information.</a:t>
            </a:r>
          </a:p>
        </p:txBody>
      </p:sp>
    </p:spTree>
    <p:extLst>
      <p:ext uri="{BB962C8B-B14F-4D97-AF65-F5344CB8AC3E}">
        <p14:creationId xmlns:p14="http://schemas.microsoft.com/office/powerpoint/2010/main" val="3620284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762000" y="1676400"/>
            <a:ext cx="8096250" cy="5486400"/>
          </a:xfrm>
        </p:spPr>
        <p:txBody>
          <a:bodyPr/>
          <a:lstStyle/>
          <a:p>
            <a:pPr>
              <a:buFont typeface="Wingdings" pitchFamily="2" charset="2"/>
              <a:buNone/>
            </a:pPr>
            <a:r>
              <a:rPr lang="en-US" altLang="en-US" sz="2000" dirty="0" smtClean="0">
                <a:latin typeface="Cambria" pitchFamily="18" charset="0"/>
              </a:rPr>
              <a:t>Dedicated traffic channel (DTCH)</a:t>
            </a:r>
          </a:p>
          <a:p>
            <a:pPr>
              <a:buClr>
                <a:srgbClr val="FF0000"/>
              </a:buClr>
              <a:buFont typeface="Wingdings" pitchFamily="2" charset="2"/>
              <a:buChar char="v"/>
            </a:pPr>
            <a:r>
              <a:rPr lang="en-US" altLang="en-US" sz="2000" dirty="0" smtClean="0">
                <a:latin typeface="Cambria" pitchFamily="18" charset="0"/>
              </a:rPr>
              <a:t>  Bidirectional point-to-point channel;</a:t>
            </a:r>
          </a:p>
          <a:p>
            <a:pPr>
              <a:buClr>
                <a:srgbClr val="FF0000"/>
              </a:buClr>
              <a:buFont typeface="Wingdings" pitchFamily="2" charset="2"/>
              <a:buChar char="v"/>
            </a:pPr>
            <a:r>
              <a:rPr lang="en-US" altLang="en-US" sz="2000" dirty="0" smtClean="0">
                <a:latin typeface="Cambria" pitchFamily="18" charset="0"/>
              </a:rPr>
              <a:t>   Transfers user info.</a:t>
            </a:r>
          </a:p>
          <a:p>
            <a:pPr>
              <a:buClr>
                <a:srgbClr val="FF0000"/>
              </a:buClr>
              <a:buFont typeface="Wingdings" pitchFamily="2" charset="2"/>
              <a:buNone/>
            </a:pPr>
            <a:endParaRPr lang="en-US" altLang="en-US" sz="2000" dirty="0" smtClean="0">
              <a:latin typeface="Cambria" pitchFamily="18" charset="0"/>
            </a:endParaRPr>
          </a:p>
          <a:p>
            <a:pPr>
              <a:buFont typeface="Wingdings" pitchFamily="2" charset="2"/>
              <a:buNone/>
            </a:pPr>
            <a:r>
              <a:rPr lang="en-US" altLang="en-US" sz="2000" dirty="0" smtClean="0">
                <a:latin typeface="Cambria" pitchFamily="18" charset="0"/>
              </a:rPr>
              <a:t>Common traffic channel (CTCH)</a:t>
            </a:r>
          </a:p>
          <a:p>
            <a:pPr>
              <a:buClr>
                <a:srgbClr val="FF0000"/>
              </a:buClr>
              <a:buFont typeface="Wingdings" pitchFamily="2" charset="2"/>
              <a:buChar char="v"/>
            </a:pPr>
            <a:r>
              <a:rPr lang="en-US" altLang="en-US" sz="2000" dirty="0" smtClean="0">
                <a:latin typeface="Cambria" pitchFamily="18" charset="0"/>
              </a:rPr>
              <a:t>  Downlink point-to-multipoint channel;</a:t>
            </a:r>
          </a:p>
          <a:p>
            <a:pPr>
              <a:buClr>
                <a:srgbClr val="FF0000"/>
              </a:buClr>
              <a:buFont typeface="Wingdings" pitchFamily="2" charset="2"/>
              <a:buChar char="v"/>
            </a:pPr>
            <a:r>
              <a:rPr lang="en-US" altLang="en-US" sz="2000" dirty="0" smtClean="0">
                <a:latin typeface="Cambria" pitchFamily="18" charset="0"/>
              </a:rPr>
              <a:t>  Transfers dedicated user information for a group of users.</a:t>
            </a:r>
          </a:p>
        </p:txBody>
      </p:sp>
      <p:sp>
        <p:nvSpPr>
          <p:cNvPr id="4" name="Title 1"/>
          <p:cNvSpPr>
            <a:spLocks noGrp="1"/>
          </p:cNvSpPr>
          <p:nvPr>
            <p:ph type="title"/>
          </p:nvPr>
        </p:nvSpPr>
        <p:spPr>
          <a:xfrm>
            <a:off x="304800" y="0"/>
            <a:ext cx="7497763" cy="914400"/>
          </a:xfrm>
        </p:spPr>
        <p:txBody>
          <a:bodyPr>
            <a:noAutofit/>
          </a:bodyPr>
          <a:lstStyle/>
          <a:p>
            <a:pPr>
              <a:defRPr/>
            </a:pPr>
            <a:r>
              <a:rPr lang="en-US" sz="4000" kern="1200" dirty="0">
                <a:solidFill>
                  <a:srgbClr val="0070C0"/>
                </a:solidFill>
                <a:latin typeface="Bodoni MT" pitchFamily="18" charset="0"/>
                <a:ea typeface="+mn-ea"/>
                <a:cs typeface="+mn-cs"/>
              </a:rPr>
              <a:t>The used logical traffic channels are:</a:t>
            </a:r>
          </a:p>
        </p:txBody>
      </p:sp>
    </p:spTree>
    <p:extLst>
      <p:ext uri="{BB962C8B-B14F-4D97-AF65-F5344CB8AC3E}">
        <p14:creationId xmlns:p14="http://schemas.microsoft.com/office/powerpoint/2010/main" val="864956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1600200"/>
            <a:ext cx="7867650" cy="4495800"/>
          </a:xfrm>
        </p:spPr>
        <p:txBody>
          <a:bodyPr>
            <a:normAutofit fontScale="77500" lnSpcReduction="20000"/>
          </a:bodyPr>
          <a:lstStyle/>
          <a:p>
            <a:pPr>
              <a:buFont typeface="Wingdings" pitchFamily="2" charset="2"/>
              <a:buChar char="Ø"/>
              <a:defRPr/>
            </a:pPr>
            <a:r>
              <a:rPr lang="en-US" dirty="0" smtClean="0">
                <a:latin typeface="Cambria" pitchFamily="18" charset="0"/>
              </a:rPr>
              <a:t>It’s 3</a:t>
            </a:r>
            <a:r>
              <a:rPr lang="en-US" baseline="30000" dirty="0" smtClean="0">
                <a:latin typeface="Cambria" pitchFamily="18" charset="0"/>
              </a:rPr>
              <a:t>rd</a:t>
            </a:r>
            <a:r>
              <a:rPr lang="en-US" dirty="0" smtClean="0">
                <a:latin typeface="Cambria" pitchFamily="18" charset="0"/>
              </a:rPr>
              <a:t> Generation Technology.</a:t>
            </a:r>
          </a:p>
          <a:p>
            <a:pPr>
              <a:buFont typeface="Wingdings" pitchFamily="2" charset="2"/>
              <a:buChar char="Ø"/>
              <a:defRPr/>
            </a:pPr>
            <a:r>
              <a:rPr lang="en-US" dirty="0" smtClean="0">
                <a:latin typeface="Cambria" pitchFamily="18" charset="0"/>
              </a:rPr>
              <a:t>It came in release 99. Supports high data rates up to 2Mbps compare to EDGE(2.5G). </a:t>
            </a:r>
          </a:p>
          <a:p>
            <a:pPr>
              <a:buFont typeface="Wingdings" pitchFamily="2" charset="2"/>
              <a:buChar char="Ø"/>
              <a:defRPr/>
            </a:pPr>
            <a:r>
              <a:rPr lang="en-US" dirty="0" smtClean="0">
                <a:latin typeface="Cambria" pitchFamily="18" charset="0"/>
              </a:rPr>
              <a:t>Use WCDMA access Technique. </a:t>
            </a:r>
          </a:p>
          <a:p>
            <a:pPr>
              <a:buFont typeface="Wingdings" pitchFamily="2" charset="2"/>
              <a:buChar char="Ø"/>
              <a:defRPr/>
            </a:pPr>
            <a:r>
              <a:rPr lang="en-US" dirty="0" smtClean="0">
                <a:latin typeface="Cambria" pitchFamily="18" charset="0"/>
              </a:rPr>
              <a:t>Allocated bandwidth is 5Mhz.</a:t>
            </a:r>
          </a:p>
          <a:p>
            <a:pPr>
              <a:buFont typeface="Wingdings" pitchFamily="2" charset="2"/>
              <a:buChar char="Ø"/>
              <a:defRPr/>
            </a:pPr>
            <a:r>
              <a:rPr lang="en-US" dirty="0" smtClean="0">
                <a:latin typeface="Cambria" pitchFamily="18" charset="0"/>
              </a:rPr>
              <a:t>Supports variable bit rates data transmission.</a:t>
            </a:r>
          </a:p>
          <a:p>
            <a:pPr>
              <a:buFont typeface="Wingdings" pitchFamily="2" charset="2"/>
              <a:buChar char="Ø"/>
              <a:defRPr/>
            </a:pPr>
            <a:r>
              <a:rPr lang="en-US" dirty="0" smtClean="0">
                <a:latin typeface="Cambria" pitchFamily="18" charset="0"/>
              </a:rPr>
              <a:t>Frequency reuse factor is 1.</a:t>
            </a:r>
          </a:p>
          <a:p>
            <a:pPr>
              <a:buFont typeface="Wingdings" pitchFamily="2" charset="2"/>
              <a:buChar char="Ø"/>
              <a:defRPr/>
            </a:pPr>
            <a:r>
              <a:rPr lang="en-US" dirty="0" smtClean="0">
                <a:latin typeface="Cambria" pitchFamily="18" charset="0"/>
              </a:rPr>
              <a:t>Efficient power mechanism i.e.1500Hz.</a:t>
            </a:r>
          </a:p>
          <a:p>
            <a:pPr>
              <a:buFont typeface="Wingdings" pitchFamily="2" charset="2"/>
              <a:buChar char="Ø"/>
              <a:defRPr/>
            </a:pPr>
            <a:r>
              <a:rPr lang="en-US" dirty="0" smtClean="0">
                <a:latin typeface="Cambria" pitchFamily="18" charset="0"/>
              </a:rPr>
              <a:t>Utilizes the multipath fading with rake receiver.</a:t>
            </a:r>
          </a:p>
          <a:p>
            <a:pPr>
              <a:buFont typeface="Wingdings" pitchFamily="2" charset="2"/>
              <a:buNone/>
              <a:defRPr/>
            </a:pPr>
            <a:r>
              <a:rPr lang="en-US" dirty="0" smtClean="0">
                <a:latin typeface="Bodoni MT" pitchFamily="18" charset="0"/>
              </a:rPr>
              <a:t>                   </a:t>
            </a:r>
          </a:p>
        </p:txBody>
      </p:sp>
      <p:sp>
        <p:nvSpPr>
          <p:cNvPr id="4099" name="TextBox 1"/>
          <p:cNvSpPr txBox="1">
            <a:spLocks noChangeArrowheads="1"/>
          </p:cNvSpPr>
          <p:nvPr/>
        </p:nvSpPr>
        <p:spPr bwMode="auto">
          <a:xfrm>
            <a:off x="533400" y="152400"/>
            <a:ext cx="7162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a:solidFill>
                  <a:srgbClr val="0070C0"/>
                </a:solidFill>
                <a:latin typeface="Bodoni MT" pitchFamily="18" charset="0"/>
              </a:rPr>
              <a:t>What is 3G</a:t>
            </a:r>
          </a:p>
          <a:p>
            <a:pPr eaLnBrk="1" hangingPunct="1"/>
            <a:endParaRPr lang="en-IN" altLang="en-US"/>
          </a:p>
        </p:txBody>
      </p:sp>
    </p:spTree>
    <p:extLst>
      <p:ext uri="{BB962C8B-B14F-4D97-AF65-F5344CB8AC3E}">
        <p14:creationId xmlns:p14="http://schemas.microsoft.com/office/powerpoint/2010/main" val="742069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990600"/>
            <a:ext cx="8401050" cy="1371600"/>
          </a:xfrm>
        </p:spPr>
        <p:txBody>
          <a:bodyPr>
            <a:normAutofit fontScale="92500" lnSpcReduction="20000"/>
          </a:bodyPr>
          <a:lstStyle/>
          <a:p>
            <a:pPr>
              <a:buFont typeface="Wingdings" pitchFamily="2" charset="2"/>
              <a:buNone/>
            </a:pPr>
            <a:r>
              <a:rPr lang="en-US" altLang="en-US" smtClean="0">
                <a:latin typeface="Cambria" pitchFamily="18" charset="0"/>
              </a:rPr>
              <a:t>This are divided into common channels and dedicated channels. They are all unidirectional.</a:t>
            </a: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467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1"/>
          <p:cNvSpPr>
            <a:spLocks noChangeArrowheads="1"/>
          </p:cNvSpPr>
          <p:nvPr/>
        </p:nvSpPr>
        <p:spPr bwMode="auto">
          <a:xfrm>
            <a:off x="522288" y="152400"/>
            <a:ext cx="740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Clr>
                <a:srgbClr val="FF0000"/>
              </a:buClr>
            </a:pPr>
            <a:r>
              <a:rPr lang="en-US" altLang="en-US" sz="3200" b="1">
                <a:solidFill>
                  <a:srgbClr val="0070C0"/>
                </a:solidFill>
                <a:latin typeface="Bodoni MT" pitchFamily="18" charset="0"/>
              </a:rPr>
              <a:t>Transport channels</a:t>
            </a:r>
          </a:p>
        </p:txBody>
      </p:sp>
    </p:spTree>
    <p:extLst>
      <p:ext uri="{BB962C8B-B14F-4D97-AF65-F5344CB8AC3E}">
        <p14:creationId xmlns:p14="http://schemas.microsoft.com/office/powerpoint/2010/main" val="2445562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685800" y="990600"/>
            <a:ext cx="8248650" cy="5410200"/>
          </a:xfrm>
        </p:spPr>
        <p:txBody>
          <a:bodyPr/>
          <a:lstStyle/>
          <a:p>
            <a:pPr>
              <a:buFont typeface="Wingdings" pitchFamily="2" charset="2"/>
              <a:buNone/>
            </a:pPr>
            <a:r>
              <a:rPr lang="en-US" altLang="en-US" sz="2200" smtClean="0">
                <a:latin typeface="Cambria" pitchFamily="18" charset="0"/>
              </a:rPr>
              <a:t>Broadcast channel (BCH)</a:t>
            </a:r>
          </a:p>
          <a:p>
            <a:pPr>
              <a:buClr>
                <a:srgbClr val="FF0000"/>
              </a:buClr>
              <a:buFont typeface="Wingdings" pitchFamily="2" charset="2"/>
              <a:buChar char="v"/>
            </a:pPr>
            <a:r>
              <a:rPr lang="en-US" altLang="en-US" sz="1900" smtClean="0">
                <a:latin typeface="Cambria" pitchFamily="18" charset="0"/>
              </a:rPr>
              <a:t>   A downlink channel for broadcast of system and cell-specific info.</a:t>
            </a:r>
          </a:p>
          <a:p>
            <a:pPr>
              <a:buFont typeface="Wingdings" pitchFamily="2" charset="2"/>
              <a:buNone/>
            </a:pPr>
            <a:r>
              <a:rPr lang="en-US" altLang="en-US" sz="2200" smtClean="0">
                <a:latin typeface="Cambria" pitchFamily="18" charset="0"/>
              </a:rPr>
              <a:t>Paging channel (PCH)</a:t>
            </a:r>
          </a:p>
          <a:p>
            <a:pPr>
              <a:buClr>
                <a:srgbClr val="FF0000"/>
              </a:buClr>
              <a:buFont typeface="Wingdings" pitchFamily="2" charset="2"/>
              <a:buChar char="v"/>
            </a:pPr>
            <a:r>
              <a:rPr lang="en-US" altLang="en-US" sz="1900" smtClean="0">
                <a:latin typeface="Cambria" pitchFamily="18" charset="0"/>
              </a:rPr>
              <a:t>   A downlink channel used for transmission of     paging and notification messages.</a:t>
            </a:r>
          </a:p>
          <a:p>
            <a:pPr>
              <a:buClr>
                <a:srgbClr val="FF0000"/>
              </a:buClr>
              <a:buFont typeface="Wingdings" pitchFamily="2" charset="2"/>
              <a:buChar char="v"/>
            </a:pPr>
            <a:r>
              <a:rPr lang="en-US" altLang="en-US" sz="1900" smtClean="0">
                <a:latin typeface="Cambria" pitchFamily="18" charset="0"/>
              </a:rPr>
              <a:t>   Transmission associated with transmission of paging indicator in PICH physical channel.</a:t>
            </a:r>
          </a:p>
          <a:p>
            <a:pPr>
              <a:buFont typeface="Wingdings" pitchFamily="2" charset="2"/>
              <a:buNone/>
            </a:pPr>
            <a:r>
              <a:rPr lang="en-US" altLang="en-US" sz="2200" smtClean="0">
                <a:latin typeface="Cambria" pitchFamily="18" charset="0"/>
              </a:rPr>
              <a:t>Random access channel (RACH)</a:t>
            </a:r>
          </a:p>
          <a:p>
            <a:pPr>
              <a:lnSpc>
                <a:spcPct val="150000"/>
              </a:lnSpc>
              <a:buClr>
                <a:srgbClr val="FF0000"/>
              </a:buClr>
              <a:buFont typeface="Wingdings" pitchFamily="2" charset="2"/>
              <a:buChar char="v"/>
            </a:pPr>
            <a:r>
              <a:rPr lang="en-US" altLang="en-US" sz="1800" smtClean="0">
                <a:latin typeface="Cambria" pitchFamily="18" charset="0"/>
              </a:rPr>
              <a:t>   A contention-based uplink channel;</a:t>
            </a:r>
          </a:p>
          <a:p>
            <a:pPr>
              <a:lnSpc>
                <a:spcPct val="150000"/>
              </a:lnSpc>
              <a:buClr>
                <a:srgbClr val="FF0000"/>
              </a:buClr>
              <a:buFont typeface="Wingdings" pitchFamily="2" charset="2"/>
              <a:buChar char="v"/>
            </a:pPr>
            <a:r>
              <a:rPr lang="en-US" altLang="en-US" sz="1800" smtClean="0">
                <a:latin typeface="Cambria" pitchFamily="18" charset="0"/>
              </a:rPr>
              <a:t>   Used for initial access or non-real-time dedicated control or traffic data.</a:t>
            </a:r>
          </a:p>
          <a:p>
            <a:pPr>
              <a:lnSpc>
                <a:spcPct val="150000"/>
              </a:lnSpc>
              <a:buClr>
                <a:srgbClr val="FF0000"/>
              </a:buClr>
              <a:buFont typeface="Wingdings" pitchFamily="2" charset="2"/>
              <a:buChar char="v"/>
            </a:pPr>
            <a:r>
              <a:rPr lang="en-US" altLang="en-US" sz="1800" smtClean="0">
                <a:latin typeface="Cambria" pitchFamily="18" charset="0"/>
              </a:rPr>
              <a:t>    A limited-size data field.</a:t>
            </a:r>
          </a:p>
        </p:txBody>
      </p:sp>
      <p:sp>
        <p:nvSpPr>
          <p:cNvPr id="23555" name="Rectangle 3"/>
          <p:cNvSpPr>
            <a:spLocks noChangeArrowheads="1"/>
          </p:cNvSpPr>
          <p:nvPr/>
        </p:nvSpPr>
        <p:spPr bwMode="auto">
          <a:xfrm>
            <a:off x="522288" y="152400"/>
            <a:ext cx="740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a:solidFill>
                  <a:srgbClr val="0070C0"/>
                </a:solidFill>
                <a:latin typeface="Bodoni MT" pitchFamily="18" charset="0"/>
              </a:rPr>
              <a:t>Common transport channels</a:t>
            </a:r>
          </a:p>
        </p:txBody>
      </p:sp>
    </p:spTree>
    <p:extLst>
      <p:ext uri="{BB962C8B-B14F-4D97-AF65-F5344CB8AC3E}">
        <p14:creationId xmlns:p14="http://schemas.microsoft.com/office/powerpoint/2010/main" val="1380911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838200" y="1066800"/>
            <a:ext cx="8096250" cy="5334000"/>
          </a:xfrm>
        </p:spPr>
        <p:txBody>
          <a:bodyPr/>
          <a:lstStyle/>
          <a:p>
            <a:pPr>
              <a:buFont typeface="Wingdings" pitchFamily="2" charset="2"/>
              <a:buNone/>
            </a:pPr>
            <a:r>
              <a:rPr lang="en-US" altLang="en-US" sz="2200" smtClean="0">
                <a:latin typeface="Cambria" pitchFamily="18" charset="0"/>
              </a:rPr>
              <a:t>Common packet channel (CPCH)</a:t>
            </a:r>
          </a:p>
          <a:p>
            <a:pPr>
              <a:buClr>
                <a:srgbClr val="FF0000"/>
              </a:buClr>
              <a:buFont typeface="Wingdings" pitchFamily="2" charset="2"/>
              <a:buChar char="v"/>
            </a:pPr>
            <a:r>
              <a:rPr lang="en-US" altLang="en-US" sz="1900" smtClean="0">
                <a:latin typeface="Cambria" pitchFamily="18" charset="0"/>
              </a:rPr>
              <a:t>   A contention-based channel used for transmission of bursty data traffic.</a:t>
            </a:r>
          </a:p>
          <a:p>
            <a:pPr>
              <a:buClr>
                <a:srgbClr val="FF0000"/>
              </a:buClr>
              <a:buFont typeface="Wingdings" pitchFamily="2" charset="2"/>
              <a:buChar char="v"/>
            </a:pPr>
            <a:r>
              <a:rPr lang="en-US" altLang="en-US" sz="1900" smtClean="0">
                <a:latin typeface="Cambria" pitchFamily="18" charset="0"/>
              </a:rPr>
              <a:t>   An uplink channel;</a:t>
            </a:r>
          </a:p>
          <a:p>
            <a:pPr>
              <a:buClr>
                <a:srgbClr val="FF0000"/>
              </a:buClr>
              <a:buFont typeface="Wingdings" pitchFamily="2" charset="2"/>
              <a:buChar char="v"/>
            </a:pPr>
            <a:r>
              <a:rPr lang="en-US" altLang="en-US" sz="1900" smtClean="0">
                <a:latin typeface="Cambria" pitchFamily="18" charset="0"/>
              </a:rPr>
              <a:t>   Only in FDD mode.</a:t>
            </a:r>
          </a:p>
          <a:p>
            <a:pPr>
              <a:buFont typeface="Wingdings" pitchFamily="2" charset="2"/>
              <a:buNone/>
            </a:pPr>
            <a:r>
              <a:rPr lang="en-US" altLang="en-US" sz="2200" smtClean="0">
                <a:latin typeface="Cambria" pitchFamily="18" charset="0"/>
              </a:rPr>
              <a:t>Forward access channel (FACH)</a:t>
            </a:r>
          </a:p>
          <a:p>
            <a:pPr>
              <a:buClr>
                <a:srgbClr val="FF0000"/>
              </a:buClr>
              <a:buFont typeface="Wingdings" pitchFamily="2" charset="2"/>
              <a:buChar char="v"/>
            </a:pPr>
            <a:r>
              <a:rPr lang="en-US" altLang="en-US" sz="1900" smtClean="0">
                <a:latin typeface="Cambria" pitchFamily="18" charset="0"/>
              </a:rPr>
              <a:t>  A common downlink channel;</a:t>
            </a:r>
          </a:p>
          <a:p>
            <a:pPr>
              <a:buClr>
                <a:srgbClr val="FF0000"/>
              </a:buClr>
              <a:buFont typeface="Wingdings" pitchFamily="2" charset="2"/>
              <a:buChar char="v"/>
            </a:pPr>
            <a:r>
              <a:rPr lang="en-US" altLang="en-US" sz="1900" smtClean="0">
                <a:latin typeface="Cambria" pitchFamily="18" charset="0"/>
              </a:rPr>
              <a:t>  May carry small amounts of user data.</a:t>
            </a:r>
          </a:p>
          <a:p>
            <a:pPr>
              <a:buFont typeface="Wingdings" pitchFamily="2" charset="2"/>
              <a:buNone/>
            </a:pPr>
            <a:r>
              <a:rPr lang="en-US" altLang="en-US" sz="2200" smtClean="0">
                <a:latin typeface="Cambria" pitchFamily="18" charset="0"/>
              </a:rPr>
              <a:t>Downlink shared channel (DSCH)</a:t>
            </a:r>
          </a:p>
          <a:p>
            <a:pPr>
              <a:buClr>
                <a:srgbClr val="FF0000"/>
              </a:buClr>
              <a:buFont typeface="Wingdings" pitchFamily="2" charset="2"/>
              <a:buChar char="v"/>
            </a:pPr>
            <a:r>
              <a:rPr lang="en-US" altLang="en-US" sz="1900" smtClean="0">
                <a:latin typeface="Cambria" pitchFamily="18" charset="0"/>
              </a:rPr>
              <a:t>  A downlink channel shared by several UEs;</a:t>
            </a:r>
          </a:p>
          <a:p>
            <a:pPr>
              <a:buClr>
                <a:srgbClr val="FF0000"/>
              </a:buClr>
              <a:buFont typeface="Wingdings" pitchFamily="2" charset="2"/>
              <a:buChar char="v"/>
            </a:pPr>
            <a:r>
              <a:rPr lang="en-US" altLang="en-US" sz="1900" smtClean="0">
                <a:latin typeface="Cambria" pitchFamily="18" charset="0"/>
              </a:rPr>
              <a:t> Used for dedicated control or traffic data;</a:t>
            </a:r>
          </a:p>
          <a:p>
            <a:pPr>
              <a:buClr>
                <a:srgbClr val="FF0000"/>
              </a:buClr>
              <a:buFont typeface="Wingdings" pitchFamily="2" charset="2"/>
              <a:buChar char="v"/>
            </a:pPr>
            <a:r>
              <a:rPr lang="en-US" altLang="en-US" sz="1900" smtClean="0">
                <a:latin typeface="Cambria" pitchFamily="18" charset="0"/>
              </a:rPr>
              <a:t>  Associated with a DCH (does not exist alone).</a:t>
            </a:r>
          </a:p>
          <a:p>
            <a:pPr>
              <a:buClr>
                <a:srgbClr val="FF0000"/>
              </a:buClr>
              <a:buFont typeface="Wingdings" pitchFamily="2" charset="2"/>
              <a:buNone/>
            </a:pPr>
            <a:endParaRPr lang="en-US" altLang="en-US" sz="1900" smtClean="0">
              <a:latin typeface="Cambria" pitchFamily="18" charset="0"/>
            </a:endParaRPr>
          </a:p>
          <a:p>
            <a:pPr>
              <a:buClr>
                <a:srgbClr val="FF0000"/>
              </a:buClr>
              <a:buFont typeface="Wingdings" pitchFamily="2" charset="2"/>
              <a:buChar char="v"/>
            </a:pPr>
            <a:endParaRPr lang="en-US" altLang="en-US" sz="1900" smtClean="0">
              <a:latin typeface="Cambria" pitchFamily="18" charset="0"/>
            </a:endParaRPr>
          </a:p>
        </p:txBody>
      </p:sp>
      <p:sp>
        <p:nvSpPr>
          <p:cNvPr id="24579" name="Rectangle 3"/>
          <p:cNvSpPr>
            <a:spLocks noChangeArrowheads="1"/>
          </p:cNvSpPr>
          <p:nvPr/>
        </p:nvSpPr>
        <p:spPr bwMode="auto">
          <a:xfrm>
            <a:off x="522288" y="152400"/>
            <a:ext cx="740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a:solidFill>
                  <a:srgbClr val="0070C0"/>
                </a:solidFill>
                <a:latin typeface="Bodoni MT" pitchFamily="18" charset="0"/>
              </a:rPr>
              <a:t>Common transport channels</a:t>
            </a:r>
          </a:p>
        </p:txBody>
      </p:sp>
    </p:spTree>
    <p:extLst>
      <p:ext uri="{BB962C8B-B14F-4D97-AF65-F5344CB8AC3E}">
        <p14:creationId xmlns:p14="http://schemas.microsoft.com/office/powerpoint/2010/main" val="2608214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324850" cy="5105400"/>
          </a:xfrm>
        </p:spPr>
        <p:txBody>
          <a:bodyPr>
            <a:normAutofit lnSpcReduction="10000"/>
          </a:bodyPr>
          <a:lstStyle/>
          <a:p>
            <a:pPr>
              <a:buFont typeface="Wingdings" pitchFamily="2" charset="2"/>
              <a:buNone/>
              <a:defRPr/>
            </a:pPr>
            <a:r>
              <a:rPr lang="en-US" sz="2800" dirty="0" smtClean="0">
                <a:latin typeface="Cambria" pitchFamily="18" charset="0"/>
              </a:rPr>
              <a:t>Uplink shared channel (USCH)</a:t>
            </a:r>
          </a:p>
          <a:p>
            <a:pPr>
              <a:buClr>
                <a:srgbClr val="FF0000"/>
              </a:buClr>
              <a:buFont typeface="Wingdings" pitchFamily="2" charset="2"/>
              <a:buChar char="v"/>
              <a:defRPr/>
            </a:pPr>
            <a:r>
              <a:rPr lang="en-US" sz="2800" dirty="0" smtClean="0">
                <a:latin typeface="Cambria" pitchFamily="18" charset="0"/>
              </a:rPr>
              <a:t>An uplink channel shared by several UEs;</a:t>
            </a:r>
          </a:p>
          <a:p>
            <a:pPr>
              <a:buClr>
                <a:srgbClr val="FF0000"/>
              </a:buClr>
              <a:buFont typeface="Wingdings" pitchFamily="2" charset="2"/>
              <a:buChar char="v"/>
              <a:defRPr/>
            </a:pPr>
            <a:r>
              <a:rPr lang="en-US" sz="2800" dirty="0" smtClean="0">
                <a:latin typeface="Cambria" pitchFamily="18" charset="0"/>
              </a:rPr>
              <a:t>Carries dedicated control or traffic data;</a:t>
            </a:r>
          </a:p>
          <a:p>
            <a:pPr>
              <a:buClr>
                <a:srgbClr val="FF0000"/>
              </a:buClr>
              <a:buFont typeface="Wingdings" pitchFamily="2" charset="2"/>
              <a:buChar char="v"/>
              <a:defRPr/>
            </a:pPr>
            <a:r>
              <a:rPr lang="en-US" sz="2800" dirty="0" smtClean="0">
                <a:latin typeface="Cambria" pitchFamily="18" charset="0"/>
              </a:rPr>
              <a:t>Only in TDD mode.</a:t>
            </a:r>
          </a:p>
          <a:p>
            <a:pPr>
              <a:buFont typeface="Wingdings" pitchFamily="2" charset="2"/>
              <a:buNone/>
              <a:defRPr/>
            </a:pPr>
            <a:endParaRPr lang="en-US" sz="2800" dirty="0" smtClean="0"/>
          </a:p>
          <a:p>
            <a:pPr>
              <a:buFont typeface="Wingdings" pitchFamily="2" charset="2"/>
              <a:buNone/>
              <a:defRPr/>
            </a:pPr>
            <a:endParaRPr lang="en-US" sz="2800" dirty="0" smtClean="0"/>
          </a:p>
          <a:p>
            <a:pPr>
              <a:buFont typeface="Wingdings" pitchFamily="2" charset="2"/>
              <a:buNone/>
              <a:defRPr/>
            </a:pPr>
            <a:r>
              <a:rPr lang="en-US" sz="2800" dirty="0" smtClean="0">
                <a:latin typeface="Cambria" pitchFamily="18" charset="0"/>
              </a:rPr>
              <a:t>The only dedicated transport channel type is:</a:t>
            </a:r>
          </a:p>
          <a:p>
            <a:pPr>
              <a:buFont typeface="Wingdings" pitchFamily="2" charset="2"/>
              <a:buNone/>
              <a:defRPr/>
            </a:pPr>
            <a:r>
              <a:rPr lang="en-US" sz="2800" dirty="0" smtClean="0">
                <a:latin typeface="Cambria" pitchFamily="18" charset="0"/>
              </a:rPr>
              <a:t>Dedicated channel (DCH)</a:t>
            </a:r>
          </a:p>
          <a:p>
            <a:pPr>
              <a:buClr>
                <a:srgbClr val="FF0000"/>
              </a:buClr>
              <a:buFont typeface="Wingdings" pitchFamily="2" charset="2"/>
              <a:buChar char="v"/>
              <a:defRPr/>
            </a:pPr>
            <a:r>
              <a:rPr lang="en-US" sz="2800" dirty="0" smtClean="0">
                <a:latin typeface="Cambria" pitchFamily="18" charset="0"/>
              </a:rPr>
              <a:t>  For one UE only;</a:t>
            </a:r>
          </a:p>
          <a:p>
            <a:pPr>
              <a:buClr>
                <a:srgbClr val="FF0000"/>
              </a:buClr>
              <a:buFont typeface="Wingdings" pitchFamily="2" charset="2"/>
              <a:buChar char="v"/>
              <a:defRPr/>
            </a:pPr>
            <a:r>
              <a:rPr lang="en-US" sz="2800" dirty="0" smtClean="0">
                <a:latin typeface="Cambria" pitchFamily="18" charset="0"/>
              </a:rPr>
              <a:t>  Either uplink or downlink.</a:t>
            </a:r>
            <a:endParaRPr lang="en-US" sz="2800" dirty="0">
              <a:latin typeface="Cambria" pitchFamily="18" charset="0"/>
            </a:endParaRPr>
          </a:p>
        </p:txBody>
      </p:sp>
      <p:sp>
        <p:nvSpPr>
          <p:cNvPr id="25603" name="Rectangle 3"/>
          <p:cNvSpPr>
            <a:spLocks noChangeArrowheads="1"/>
          </p:cNvSpPr>
          <p:nvPr/>
        </p:nvSpPr>
        <p:spPr bwMode="auto">
          <a:xfrm>
            <a:off x="522288" y="152400"/>
            <a:ext cx="740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a:solidFill>
                  <a:srgbClr val="0070C0"/>
                </a:solidFill>
                <a:latin typeface="Bodoni MT" pitchFamily="18" charset="0"/>
              </a:rPr>
              <a:t>Transport channels</a:t>
            </a:r>
          </a:p>
        </p:txBody>
      </p:sp>
    </p:spTree>
    <p:extLst>
      <p:ext uri="{BB962C8B-B14F-4D97-AF65-F5344CB8AC3E}">
        <p14:creationId xmlns:p14="http://schemas.microsoft.com/office/powerpoint/2010/main" val="785638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
            <a:ext cx="7943850" cy="1066800"/>
          </a:xfrm>
        </p:spPr>
        <p:txBody>
          <a:bodyPr>
            <a:normAutofit/>
          </a:bodyPr>
          <a:lstStyle/>
          <a:p>
            <a:pPr>
              <a:buFont typeface="Wingdings" pitchFamily="2" charset="2"/>
              <a:buNone/>
              <a:defRPr/>
            </a:pPr>
            <a:r>
              <a:rPr lang="en-US" sz="3200" b="1" kern="1200" dirty="0">
                <a:solidFill>
                  <a:srgbClr val="0070C0"/>
                </a:solidFill>
                <a:latin typeface="Bodoni MT" pitchFamily="18" charset="0"/>
              </a:rPr>
              <a:t>Physical </a:t>
            </a:r>
            <a:r>
              <a:rPr lang="en-US" sz="3200" b="1" kern="1200" dirty="0" smtClean="0">
                <a:solidFill>
                  <a:srgbClr val="0070C0"/>
                </a:solidFill>
                <a:latin typeface="Bodoni MT" pitchFamily="18" charset="0"/>
              </a:rPr>
              <a:t>Channels</a:t>
            </a:r>
            <a:endParaRPr lang="en-US" dirty="0">
              <a:latin typeface="Cambria" pitchFamily="18" charset="0"/>
            </a:endParaRP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6019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0379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401050" cy="6248400"/>
          </a:xfrm>
        </p:spPr>
        <p:txBody>
          <a:bodyPr>
            <a:normAutofit fontScale="62500" lnSpcReduction="20000"/>
          </a:bodyPr>
          <a:lstStyle/>
          <a:p>
            <a:pPr>
              <a:buFont typeface="Wingdings" pitchFamily="2" charset="2"/>
              <a:buNone/>
              <a:defRPr/>
            </a:pPr>
            <a:endParaRPr lang="en-US" b="1" dirty="0" smtClean="0">
              <a:latin typeface="Cambria" pitchFamily="18" charset="0"/>
            </a:endParaRPr>
          </a:p>
          <a:p>
            <a:pPr>
              <a:buFont typeface="Wingdings" pitchFamily="2" charset="2"/>
              <a:buNone/>
              <a:defRPr/>
            </a:pPr>
            <a:endParaRPr lang="en-US" b="1" dirty="0">
              <a:latin typeface="Cambria" pitchFamily="18" charset="0"/>
            </a:endParaRPr>
          </a:p>
          <a:p>
            <a:pPr>
              <a:buFont typeface="Wingdings" pitchFamily="2" charset="2"/>
              <a:buNone/>
              <a:defRPr/>
            </a:pPr>
            <a:r>
              <a:rPr lang="en-US" b="1" dirty="0" smtClean="0">
                <a:latin typeface="Cambria" pitchFamily="18" charset="0"/>
              </a:rPr>
              <a:t>The DL physical channels are:</a:t>
            </a:r>
            <a:endParaRPr lang="en-US" dirty="0" smtClean="0">
              <a:latin typeface="Cambria" pitchFamily="18" charset="0"/>
            </a:endParaRPr>
          </a:p>
          <a:p>
            <a:pPr>
              <a:buFont typeface="Wingdings" pitchFamily="2" charset="2"/>
              <a:buNone/>
              <a:defRPr/>
            </a:pPr>
            <a:r>
              <a:rPr lang="en-US" dirty="0" smtClean="0">
                <a:latin typeface="Cambria" pitchFamily="18" charset="0"/>
              </a:rPr>
              <a:t>Synchronization channel (SCH)</a:t>
            </a:r>
          </a:p>
          <a:p>
            <a:pPr>
              <a:buClr>
                <a:srgbClr val="FF0000"/>
              </a:buClr>
              <a:buFont typeface="Wingdings" pitchFamily="2" charset="2"/>
              <a:buChar char="v"/>
              <a:defRPr/>
            </a:pPr>
            <a:r>
              <a:rPr lang="en-US" dirty="0" smtClean="0">
                <a:latin typeface="Cambria" pitchFamily="18" charset="0"/>
              </a:rPr>
              <a:t> Used for cell search. Spreading factor 256. Transmitted only during the first 256 chips (i.e., one-tenth) of each timeslot.</a:t>
            </a:r>
          </a:p>
          <a:p>
            <a:pPr>
              <a:buClr>
                <a:srgbClr val="FF0000"/>
              </a:buClr>
              <a:buFont typeface="Wingdings" pitchFamily="2" charset="2"/>
              <a:buChar char="v"/>
              <a:defRPr/>
            </a:pPr>
            <a:endParaRPr lang="en-US" dirty="0" smtClean="0">
              <a:latin typeface="Cambria" pitchFamily="18" charset="0"/>
            </a:endParaRPr>
          </a:p>
          <a:p>
            <a:pPr>
              <a:buClr>
                <a:srgbClr val="FF0000"/>
              </a:buClr>
              <a:buFont typeface="Wingdings" pitchFamily="2" charset="2"/>
              <a:buNone/>
              <a:defRPr/>
            </a:pPr>
            <a:r>
              <a:rPr lang="en-US" dirty="0" smtClean="0">
                <a:latin typeface="Cambria" pitchFamily="18" charset="0"/>
              </a:rPr>
              <a:t>Two sub channels, the primary and secondary SCH.</a:t>
            </a:r>
          </a:p>
          <a:p>
            <a:pPr>
              <a:buClr>
                <a:srgbClr val="FF0000"/>
              </a:buClr>
              <a:buFont typeface="Wingdings" pitchFamily="2" charset="2"/>
              <a:buChar char="v"/>
              <a:defRPr/>
            </a:pPr>
            <a:r>
              <a:rPr lang="en-US" dirty="0" smtClean="0">
                <a:latin typeface="Cambria" pitchFamily="18" charset="0"/>
              </a:rPr>
              <a:t>Primary SCH is used for slot synchronization. It contains primary synchronization codes which is universal for all cells.</a:t>
            </a:r>
          </a:p>
          <a:p>
            <a:pPr>
              <a:buClr>
                <a:srgbClr val="FF0000"/>
              </a:buClr>
              <a:buFont typeface="Wingdings" pitchFamily="2" charset="2"/>
              <a:buNone/>
              <a:defRPr/>
            </a:pPr>
            <a:endParaRPr lang="en-US" dirty="0" smtClean="0">
              <a:latin typeface="Cambria" pitchFamily="18" charset="0"/>
            </a:endParaRPr>
          </a:p>
          <a:p>
            <a:pPr>
              <a:buClr>
                <a:srgbClr val="FF0000"/>
              </a:buClr>
              <a:buFont typeface="Wingdings" pitchFamily="2" charset="2"/>
              <a:buChar char="v"/>
              <a:defRPr/>
            </a:pPr>
            <a:r>
              <a:rPr lang="en-US" dirty="0" smtClean="0">
                <a:latin typeface="Cambria" pitchFamily="18" charset="0"/>
              </a:rPr>
              <a:t>Secondary SCH is used for frame synchronization &amp; code group identification. It encoded with secondary synchronization codes. There are total 16 codes which can form 64 code group. Each group consist of 15 successive codes. Each code group represent 8 PSC.</a:t>
            </a:r>
          </a:p>
          <a:p>
            <a:pPr>
              <a:buFont typeface="Wingdings" pitchFamily="2" charset="2"/>
              <a:buNone/>
              <a:defRPr/>
            </a:pPr>
            <a:endParaRPr lang="en-US" dirty="0" smtClean="0">
              <a:latin typeface="Cambria" pitchFamily="18" charset="0"/>
            </a:endParaRPr>
          </a:p>
        </p:txBody>
      </p:sp>
      <p:sp>
        <p:nvSpPr>
          <p:cNvPr id="4" name="Content Placeholder 2"/>
          <p:cNvSpPr txBox="1">
            <a:spLocks/>
          </p:cNvSpPr>
          <p:nvPr/>
        </p:nvSpPr>
        <p:spPr bwMode="auto">
          <a:xfrm>
            <a:off x="317500" y="0"/>
            <a:ext cx="7943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buFont typeface="Wingdings" pitchFamily="2" charset="2"/>
              <a:buNone/>
              <a:defRPr/>
            </a:pPr>
            <a:r>
              <a:rPr lang="en-US" sz="3200" b="1" smtClean="0">
                <a:solidFill>
                  <a:srgbClr val="0070C0"/>
                </a:solidFill>
                <a:latin typeface="Bodoni MT" pitchFamily="18" charset="0"/>
              </a:rPr>
              <a:t>Physical Channels</a:t>
            </a:r>
            <a:endParaRPr lang="en-US" kern="0" dirty="0">
              <a:latin typeface="Cambria" pitchFamily="18" charset="0"/>
            </a:endParaRPr>
          </a:p>
        </p:txBody>
      </p:sp>
    </p:spTree>
    <p:extLst>
      <p:ext uri="{BB962C8B-B14F-4D97-AF65-F5344CB8AC3E}">
        <p14:creationId xmlns:p14="http://schemas.microsoft.com/office/powerpoint/2010/main" val="2244256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609600" y="990600"/>
            <a:ext cx="8248650" cy="5638800"/>
          </a:xfrm>
        </p:spPr>
        <p:txBody>
          <a:bodyPr/>
          <a:lstStyle/>
          <a:p>
            <a:pPr>
              <a:lnSpc>
                <a:spcPct val="120000"/>
              </a:lnSpc>
              <a:buFont typeface="Wingdings" pitchFamily="2" charset="2"/>
              <a:buNone/>
            </a:pPr>
            <a:r>
              <a:rPr lang="en-US" altLang="en-US" sz="2400" smtClean="0">
                <a:latin typeface="Cambria" pitchFamily="18" charset="0"/>
              </a:rPr>
              <a:t> </a:t>
            </a:r>
            <a:r>
              <a:rPr lang="en-US" altLang="en-US" sz="1900" smtClean="0">
                <a:latin typeface="Cambria" pitchFamily="18" charset="0"/>
              </a:rPr>
              <a:t>Common pilot channel (CPICH)</a:t>
            </a:r>
          </a:p>
          <a:p>
            <a:pPr>
              <a:lnSpc>
                <a:spcPct val="120000"/>
              </a:lnSpc>
              <a:buClr>
                <a:srgbClr val="FF0000"/>
              </a:buClr>
              <a:buFont typeface="Wingdings" pitchFamily="2" charset="2"/>
              <a:buChar char="v"/>
            </a:pPr>
            <a:r>
              <a:rPr lang="en-US" altLang="en-US" sz="1800" smtClean="0">
                <a:latin typeface="Cambria" pitchFamily="18" charset="0"/>
              </a:rPr>
              <a:t> Fixed rate of 30 Kbps. Spreading factor 256.</a:t>
            </a:r>
          </a:p>
          <a:p>
            <a:pPr>
              <a:lnSpc>
                <a:spcPct val="120000"/>
              </a:lnSpc>
              <a:buClr>
                <a:srgbClr val="FF0000"/>
              </a:buClr>
              <a:buFont typeface="Wingdings" pitchFamily="2" charset="2"/>
              <a:buChar char="v"/>
            </a:pPr>
            <a:r>
              <a:rPr lang="en-US" altLang="en-US" sz="1800" smtClean="0">
                <a:latin typeface="Cambria" pitchFamily="18" charset="0"/>
              </a:rPr>
              <a:t> Carries a predefined bit sequence.</a:t>
            </a:r>
          </a:p>
          <a:p>
            <a:pPr>
              <a:buFont typeface="Wingdings" pitchFamily="2" charset="2"/>
              <a:buNone/>
            </a:pPr>
            <a:r>
              <a:rPr lang="en-US" altLang="en-US" sz="1900" smtClean="0">
                <a:latin typeface="Cambria" pitchFamily="18" charset="0"/>
              </a:rPr>
              <a:t>Two types: primary and secondary CPICH:</a:t>
            </a:r>
          </a:p>
          <a:p>
            <a:pPr>
              <a:lnSpc>
                <a:spcPct val="120000"/>
              </a:lnSpc>
              <a:buClr>
                <a:srgbClr val="FF0000"/>
              </a:buClr>
              <a:buFont typeface="Wingdings" pitchFamily="2" charset="2"/>
              <a:buChar char="v"/>
            </a:pPr>
            <a:r>
              <a:rPr lang="en-US" altLang="en-US" sz="1800" smtClean="0">
                <a:latin typeface="Cambria" pitchFamily="18" charset="0"/>
              </a:rPr>
              <a:t> Primary CPICH (P-CPICH) is the phase reference for SCH, primary CCPCH, AICH, and PICH, and the default reference for other downlink physical channels. Scrambled with unique PSC. Different for each cell.</a:t>
            </a:r>
          </a:p>
          <a:p>
            <a:pPr>
              <a:lnSpc>
                <a:spcPct val="120000"/>
              </a:lnSpc>
              <a:buClr>
                <a:srgbClr val="FF0000"/>
              </a:buClr>
              <a:buFont typeface="Wingdings" pitchFamily="2" charset="2"/>
              <a:buChar char="v"/>
            </a:pPr>
            <a:r>
              <a:rPr lang="en-US" altLang="en-US" sz="1800" smtClean="0">
                <a:latin typeface="Cambria" pitchFamily="18" charset="0"/>
              </a:rPr>
              <a:t>Secondary CPICH (S-SPICH) may be the reference for the downlink DPCH, and for the associated PDSCH. The presence of S-CPICH in a cell is optional. It used to focus small areas.</a:t>
            </a:r>
          </a:p>
          <a:p>
            <a:pPr>
              <a:buFont typeface="Wingdings" pitchFamily="2" charset="2"/>
              <a:buNone/>
            </a:pPr>
            <a:r>
              <a:rPr lang="en-US" altLang="en-US" sz="1900" smtClean="0">
                <a:latin typeface="Cambria" pitchFamily="18" charset="0"/>
              </a:rPr>
              <a:t>Primary common control physical channel (P-CCPCH)</a:t>
            </a:r>
          </a:p>
          <a:p>
            <a:pPr>
              <a:lnSpc>
                <a:spcPct val="120000"/>
              </a:lnSpc>
              <a:buClr>
                <a:srgbClr val="FF0000"/>
              </a:buClr>
              <a:buFont typeface="Wingdings" pitchFamily="2" charset="2"/>
              <a:buChar char="v"/>
            </a:pPr>
            <a:r>
              <a:rPr lang="en-US" altLang="en-US" sz="1800" smtClean="0">
                <a:latin typeface="Cambria" pitchFamily="18" charset="0"/>
              </a:rPr>
              <a:t>  Fixed rate of 30 Kbps. Spreading factor is 256.</a:t>
            </a:r>
          </a:p>
          <a:p>
            <a:pPr>
              <a:lnSpc>
                <a:spcPct val="120000"/>
              </a:lnSpc>
              <a:buClr>
                <a:srgbClr val="FF0000"/>
              </a:buClr>
              <a:buFont typeface="Wingdings" pitchFamily="2" charset="2"/>
              <a:buChar char="v"/>
            </a:pPr>
            <a:r>
              <a:rPr lang="en-US" altLang="en-US" sz="1800" smtClean="0">
                <a:latin typeface="Cambria" pitchFamily="18" charset="0"/>
              </a:rPr>
              <a:t>  Carries BCH;</a:t>
            </a:r>
          </a:p>
          <a:p>
            <a:pPr>
              <a:lnSpc>
                <a:spcPct val="120000"/>
              </a:lnSpc>
              <a:buClr>
                <a:srgbClr val="FF0000"/>
              </a:buClr>
              <a:buFont typeface="Wingdings" pitchFamily="2" charset="2"/>
              <a:buChar char="v"/>
            </a:pPr>
            <a:r>
              <a:rPr lang="en-US" altLang="en-US" sz="1800" smtClean="0">
                <a:latin typeface="Cambria" pitchFamily="18" charset="0"/>
              </a:rPr>
              <a:t>  Not transmitted during the first 256 chips of each timeslot.</a:t>
            </a:r>
          </a:p>
          <a:p>
            <a:pPr>
              <a:buFont typeface="Wingdings" pitchFamily="2" charset="2"/>
              <a:buNone/>
            </a:pPr>
            <a:endParaRPr lang="en-US" altLang="en-US" sz="2400" smtClean="0">
              <a:latin typeface="Cambria" pitchFamily="18" charset="0"/>
            </a:endParaRPr>
          </a:p>
        </p:txBody>
      </p:sp>
      <p:sp>
        <p:nvSpPr>
          <p:cNvPr id="4" name="Content Placeholder 2"/>
          <p:cNvSpPr txBox="1">
            <a:spLocks/>
          </p:cNvSpPr>
          <p:nvPr/>
        </p:nvSpPr>
        <p:spPr bwMode="auto">
          <a:xfrm>
            <a:off x="381000" y="0"/>
            <a:ext cx="7943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buFont typeface="Wingdings" pitchFamily="2" charset="2"/>
              <a:buNone/>
              <a:defRPr/>
            </a:pPr>
            <a:r>
              <a:rPr lang="en-US" sz="3200" b="1" dirty="0" smtClean="0">
                <a:solidFill>
                  <a:srgbClr val="0070C0"/>
                </a:solidFill>
                <a:latin typeface="Bodoni MT" pitchFamily="18" charset="0"/>
              </a:rPr>
              <a:t>Physical Channels</a:t>
            </a:r>
            <a:endParaRPr lang="en-US" kern="0" dirty="0">
              <a:latin typeface="Cambria" pitchFamily="18" charset="0"/>
            </a:endParaRPr>
          </a:p>
        </p:txBody>
      </p:sp>
    </p:spTree>
    <p:extLst>
      <p:ext uri="{BB962C8B-B14F-4D97-AF65-F5344CB8AC3E}">
        <p14:creationId xmlns:p14="http://schemas.microsoft.com/office/powerpoint/2010/main" val="2394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381000" y="838200"/>
            <a:ext cx="8553450" cy="5638800"/>
          </a:xfrm>
        </p:spPr>
        <p:txBody>
          <a:bodyPr/>
          <a:lstStyle/>
          <a:p>
            <a:pPr>
              <a:buFont typeface="Wingdings" pitchFamily="2" charset="2"/>
              <a:buNone/>
            </a:pPr>
            <a:r>
              <a:rPr lang="en-US" altLang="en-US" sz="1900" smtClean="0">
                <a:latin typeface="Cambria" pitchFamily="18" charset="0"/>
              </a:rPr>
              <a:t>Secondary common control physical channel (S-CCPCH)</a:t>
            </a:r>
          </a:p>
          <a:p>
            <a:pPr>
              <a:buClr>
                <a:srgbClr val="FF0000"/>
              </a:buClr>
              <a:buFont typeface="Wingdings" pitchFamily="2" charset="2"/>
              <a:buChar char="v"/>
            </a:pPr>
            <a:r>
              <a:rPr lang="en-US" altLang="en-US" sz="2400" smtClean="0">
                <a:latin typeface="Cambria" pitchFamily="18" charset="0"/>
              </a:rPr>
              <a:t>   </a:t>
            </a:r>
            <a:r>
              <a:rPr lang="en-US" altLang="en-US" sz="1800" smtClean="0">
                <a:latin typeface="Cambria" pitchFamily="18" charset="0"/>
              </a:rPr>
              <a:t>Variable rate.</a:t>
            </a:r>
          </a:p>
          <a:p>
            <a:pPr>
              <a:buClr>
                <a:srgbClr val="FF0000"/>
              </a:buClr>
              <a:buFont typeface="Wingdings" pitchFamily="2" charset="2"/>
              <a:buChar char="v"/>
            </a:pPr>
            <a:r>
              <a:rPr lang="en-US" altLang="en-US" sz="1800" smtClean="0">
                <a:latin typeface="Cambria" pitchFamily="18" charset="0"/>
              </a:rPr>
              <a:t>  Carries FACH and PCH.</a:t>
            </a:r>
          </a:p>
          <a:p>
            <a:pPr>
              <a:buClr>
                <a:srgbClr val="FF0000"/>
              </a:buClr>
              <a:buFont typeface="Wingdings" pitchFamily="2" charset="2"/>
              <a:buChar char="v"/>
            </a:pPr>
            <a:r>
              <a:rPr lang="en-US" altLang="en-US" sz="1800" smtClean="0">
                <a:latin typeface="Cambria" pitchFamily="18" charset="0"/>
              </a:rPr>
              <a:t>  FACH and PCH can be mapped to the same or separate channels;</a:t>
            </a:r>
          </a:p>
          <a:p>
            <a:pPr>
              <a:buClr>
                <a:srgbClr val="FF0000"/>
              </a:buClr>
              <a:buFont typeface="Wingdings" pitchFamily="2" charset="2"/>
              <a:buChar char="v"/>
            </a:pPr>
            <a:r>
              <a:rPr lang="en-US" altLang="en-US" sz="1800" smtClean="0">
                <a:latin typeface="Cambria" pitchFamily="18" charset="0"/>
              </a:rPr>
              <a:t>  Transmitted only when there is data available.</a:t>
            </a:r>
          </a:p>
          <a:p>
            <a:pPr>
              <a:buFont typeface="Wingdings" pitchFamily="2" charset="2"/>
              <a:buNone/>
            </a:pPr>
            <a:endParaRPr lang="en-US" altLang="en-US" sz="1900" smtClean="0">
              <a:latin typeface="Cambria" pitchFamily="18" charset="0"/>
            </a:endParaRPr>
          </a:p>
          <a:p>
            <a:pPr>
              <a:buFont typeface="Wingdings" pitchFamily="2" charset="2"/>
              <a:buNone/>
            </a:pPr>
            <a:r>
              <a:rPr lang="en-US" altLang="en-US" sz="1900" smtClean="0">
                <a:latin typeface="Cambria" pitchFamily="18" charset="0"/>
              </a:rPr>
              <a:t>Physical downlink shared channel (PDSCH)</a:t>
            </a:r>
          </a:p>
          <a:p>
            <a:pPr>
              <a:buClr>
                <a:srgbClr val="FF0000"/>
              </a:buClr>
              <a:buFont typeface="Wingdings" pitchFamily="2" charset="2"/>
              <a:buChar char="v"/>
            </a:pPr>
            <a:r>
              <a:rPr lang="en-US" altLang="en-US" sz="1800" smtClean="0">
                <a:latin typeface="Cambria" pitchFamily="18" charset="0"/>
              </a:rPr>
              <a:t>  Carries DSCH (downlink shared channel);</a:t>
            </a:r>
          </a:p>
          <a:p>
            <a:pPr>
              <a:buClr>
                <a:srgbClr val="FF0000"/>
              </a:buClr>
              <a:buFont typeface="Wingdings" pitchFamily="2" charset="2"/>
              <a:buChar char="v"/>
            </a:pPr>
            <a:r>
              <a:rPr lang="en-US" altLang="en-US" sz="1800" smtClean="0">
                <a:latin typeface="Cambria" pitchFamily="18" charset="0"/>
              </a:rPr>
              <a:t>  Always associated with a downlink DPCH, which carriers its control information.</a:t>
            </a:r>
          </a:p>
          <a:p>
            <a:pPr>
              <a:buFont typeface="Wingdings" pitchFamily="2" charset="2"/>
              <a:buNone/>
            </a:pPr>
            <a:endParaRPr lang="en-US" altLang="en-US" sz="1900" smtClean="0">
              <a:latin typeface="Cambria" pitchFamily="18" charset="0"/>
            </a:endParaRPr>
          </a:p>
          <a:p>
            <a:pPr>
              <a:buFont typeface="Wingdings" pitchFamily="2" charset="2"/>
              <a:buNone/>
            </a:pPr>
            <a:r>
              <a:rPr lang="en-US" altLang="en-US" sz="1900" smtClean="0">
                <a:latin typeface="Cambria" pitchFamily="18" charset="0"/>
              </a:rPr>
              <a:t>Paging indicator channel (PICH)</a:t>
            </a:r>
          </a:p>
          <a:p>
            <a:pPr>
              <a:buClr>
                <a:srgbClr val="FF0000"/>
              </a:buClr>
              <a:buFont typeface="Wingdings" pitchFamily="2" charset="2"/>
              <a:buChar char="v"/>
            </a:pPr>
            <a:r>
              <a:rPr lang="en-US" altLang="en-US" sz="1800" smtClean="0">
                <a:latin typeface="Cambria" pitchFamily="18" charset="0"/>
              </a:rPr>
              <a:t>Carries page indicators to indicate the presence of a page message on the PCH.</a:t>
            </a:r>
          </a:p>
        </p:txBody>
      </p:sp>
      <p:sp>
        <p:nvSpPr>
          <p:cNvPr id="4" name="Content Placeholder 2"/>
          <p:cNvSpPr txBox="1">
            <a:spLocks/>
          </p:cNvSpPr>
          <p:nvPr/>
        </p:nvSpPr>
        <p:spPr bwMode="auto">
          <a:xfrm>
            <a:off x="381000" y="0"/>
            <a:ext cx="7943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buFont typeface="Wingdings" pitchFamily="2" charset="2"/>
              <a:buNone/>
              <a:defRPr/>
            </a:pPr>
            <a:r>
              <a:rPr lang="en-US" sz="3200" b="1" dirty="0" smtClean="0">
                <a:solidFill>
                  <a:srgbClr val="0070C0"/>
                </a:solidFill>
                <a:latin typeface="Bodoni MT" pitchFamily="18" charset="0"/>
              </a:rPr>
              <a:t>Physical Channels</a:t>
            </a:r>
            <a:endParaRPr lang="en-US" kern="0" dirty="0">
              <a:latin typeface="Cambria" pitchFamily="18" charset="0"/>
            </a:endParaRPr>
          </a:p>
        </p:txBody>
      </p:sp>
    </p:spTree>
    <p:extLst>
      <p:ext uri="{BB962C8B-B14F-4D97-AF65-F5344CB8AC3E}">
        <p14:creationId xmlns:p14="http://schemas.microsoft.com/office/powerpoint/2010/main" val="2355442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53450" cy="2895600"/>
          </a:xfrm>
        </p:spPr>
        <p:txBody>
          <a:bodyPr>
            <a:normAutofit fontScale="47500" lnSpcReduction="20000"/>
          </a:bodyPr>
          <a:lstStyle/>
          <a:p>
            <a:pPr>
              <a:buFont typeface="Wingdings" pitchFamily="2" charset="2"/>
              <a:buNone/>
              <a:defRPr/>
            </a:pPr>
            <a:endParaRPr lang="en-US" sz="2400" dirty="0" smtClean="0">
              <a:latin typeface="Cambria" pitchFamily="18" charset="0"/>
            </a:endParaRPr>
          </a:p>
          <a:p>
            <a:pPr>
              <a:buFont typeface="Wingdings" pitchFamily="2" charset="2"/>
              <a:buNone/>
              <a:defRPr/>
            </a:pPr>
            <a:endParaRPr lang="en-US" sz="2400" dirty="0">
              <a:latin typeface="Cambria" pitchFamily="18" charset="0"/>
            </a:endParaRPr>
          </a:p>
          <a:p>
            <a:pPr>
              <a:buFont typeface="Wingdings" pitchFamily="2" charset="2"/>
              <a:buNone/>
              <a:defRPr/>
            </a:pPr>
            <a:r>
              <a:rPr lang="en-US" sz="2700" dirty="0" smtClean="0">
                <a:latin typeface="Cambria" pitchFamily="18" charset="0"/>
              </a:rPr>
              <a:t>Paging </a:t>
            </a:r>
            <a:r>
              <a:rPr lang="en-US" sz="2700" dirty="0">
                <a:latin typeface="Cambria" pitchFamily="18" charset="0"/>
              </a:rPr>
              <a:t>Indicator Channel (PICH</a:t>
            </a:r>
            <a:r>
              <a:rPr lang="en-US" sz="2700" dirty="0" smtClean="0">
                <a:latin typeface="Cambria" pitchFamily="18" charset="0"/>
              </a:rPr>
              <a:t>)</a:t>
            </a:r>
          </a:p>
          <a:p>
            <a:pPr>
              <a:lnSpc>
                <a:spcPct val="160000"/>
              </a:lnSpc>
              <a:buClr>
                <a:srgbClr val="FF0000"/>
              </a:buClr>
              <a:buFont typeface="Wingdings" pitchFamily="2" charset="2"/>
              <a:buChar char="v"/>
              <a:defRPr/>
            </a:pPr>
            <a:r>
              <a:rPr lang="en-US" sz="3400" dirty="0">
                <a:latin typeface="Cambria" pitchFamily="18" charset="0"/>
              </a:rPr>
              <a:t>PICH is a fixed rate (SF=256) physical channel used to carry the paging indicators. The PICH is always associated with an S-CCPCH to which a PCH transport channel is mapped. One PICH radio frame of length 10 ms consists of 300 bits. Of these, 288 bits are used to carry paging indicators. The number of PI per frame can then be 18, 36, 72, or 144. PICH channel is time multiplexed with S-CCPCH with 3 slot delay.</a:t>
            </a:r>
          </a:p>
        </p:txBody>
      </p:sp>
      <p:sp>
        <p:nvSpPr>
          <p:cNvPr id="4" name="Content Placeholder 2"/>
          <p:cNvSpPr txBox="1">
            <a:spLocks/>
          </p:cNvSpPr>
          <p:nvPr/>
        </p:nvSpPr>
        <p:spPr bwMode="auto">
          <a:xfrm>
            <a:off x="381000" y="0"/>
            <a:ext cx="7943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buFont typeface="Wingdings" pitchFamily="2" charset="2"/>
              <a:buNone/>
              <a:defRPr/>
            </a:pPr>
            <a:r>
              <a:rPr lang="en-US" sz="3200" b="1" dirty="0" smtClean="0">
                <a:solidFill>
                  <a:srgbClr val="0070C0"/>
                </a:solidFill>
                <a:latin typeface="Bodoni MT" pitchFamily="18" charset="0"/>
              </a:rPr>
              <a:t>Physical Channels</a:t>
            </a:r>
            <a:endParaRPr lang="en-US" kern="0" dirty="0">
              <a:latin typeface="Cambria" pitchFamily="18" charset="0"/>
            </a:endParaRPr>
          </a:p>
        </p:txBody>
      </p:sp>
    </p:spTree>
    <p:extLst>
      <p:ext uri="{BB962C8B-B14F-4D97-AF65-F5344CB8AC3E}">
        <p14:creationId xmlns:p14="http://schemas.microsoft.com/office/powerpoint/2010/main" val="2863402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8248650" cy="5867400"/>
          </a:xfrm>
        </p:spPr>
        <p:txBody>
          <a:bodyPr>
            <a:normAutofit fontScale="70000" lnSpcReduction="20000"/>
          </a:bodyPr>
          <a:lstStyle/>
          <a:p>
            <a:pPr>
              <a:buFont typeface="Wingdings" pitchFamily="2" charset="2"/>
              <a:buNone/>
              <a:defRPr/>
            </a:pPr>
            <a:r>
              <a:rPr lang="en-US" dirty="0" smtClean="0">
                <a:latin typeface="Cambria" pitchFamily="18" charset="0"/>
              </a:rPr>
              <a:t>Physical random access channel (PRACH)</a:t>
            </a:r>
          </a:p>
          <a:p>
            <a:pPr>
              <a:buClr>
                <a:srgbClr val="FF0000"/>
              </a:buClr>
              <a:buFont typeface="Wingdings" pitchFamily="2" charset="2"/>
              <a:buChar char="v"/>
              <a:defRPr/>
            </a:pPr>
            <a:r>
              <a:rPr lang="en-US" dirty="0" smtClean="0">
                <a:latin typeface="Cambria" pitchFamily="18" charset="0"/>
              </a:rPr>
              <a:t>  Carries RACH. </a:t>
            </a:r>
          </a:p>
          <a:p>
            <a:pPr>
              <a:buClr>
                <a:srgbClr val="FF0000"/>
              </a:buClr>
              <a:buFont typeface="Wingdings" pitchFamily="2" charset="2"/>
              <a:buChar char="v"/>
              <a:defRPr/>
            </a:pPr>
            <a:r>
              <a:rPr lang="en-US" dirty="0" smtClean="0">
                <a:latin typeface="Cambria" pitchFamily="18" charset="0"/>
              </a:rPr>
              <a:t>  Uses open loop power control.</a:t>
            </a:r>
          </a:p>
          <a:p>
            <a:pPr>
              <a:buClr>
                <a:srgbClr val="FF0000"/>
              </a:buClr>
              <a:buFont typeface="Wingdings" pitchFamily="2" charset="2"/>
              <a:buChar char="v"/>
              <a:defRPr/>
            </a:pPr>
            <a:r>
              <a:rPr lang="en-US" dirty="0" smtClean="0">
                <a:latin typeface="Cambria" pitchFamily="18" charset="0"/>
              </a:rPr>
              <a:t>  Uses acquisition indicators or signature.</a:t>
            </a:r>
          </a:p>
          <a:p>
            <a:pPr>
              <a:buClr>
                <a:srgbClr val="FF0000"/>
              </a:buClr>
              <a:buFont typeface="Wingdings" pitchFamily="2" charset="2"/>
              <a:buChar char="v"/>
              <a:defRPr/>
            </a:pPr>
            <a:r>
              <a:rPr lang="en-US" dirty="0" smtClean="0">
                <a:latin typeface="Cambria" pitchFamily="18" charset="0"/>
              </a:rPr>
              <a:t>  Only 10 or 20ms message part could be transmit.</a:t>
            </a:r>
          </a:p>
          <a:p>
            <a:pPr>
              <a:buFont typeface="Wingdings" pitchFamily="2" charset="2"/>
              <a:buNone/>
              <a:defRPr/>
            </a:pPr>
            <a:endParaRPr lang="en-US" dirty="0" smtClean="0">
              <a:latin typeface="Cambria" pitchFamily="18" charset="0"/>
            </a:endParaRPr>
          </a:p>
          <a:p>
            <a:pPr>
              <a:buFont typeface="Wingdings" pitchFamily="2" charset="2"/>
              <a:buNone/>
              <a:defRPr/>
            </a:pPr>
            <a:r>
              <a:rPr lang="en-US" dirty="0" smtClean="0">
                <a:latin typeface="Cambria" pitchFamily="18" charset="0"/>
              </a:rPr>
              <a:t>Physical common packet channel (PCPCH)</a:t>
            </a:r>
          </a:p>
          <a:p>
            <a:pPr>
              <a:buClr>
                <a:srgbClr val="FF0000"/>
              </a:buClr>
              <a:buFont typeface="Wingdings" pitchFamily="2" charset="2"/>
              <a:buChar char="v"/>
              <a:defRPr/>
            </a:pPr>
            <a:r>
              <a:rPr lang="en-US" dirty="0" smtClean="0">
                <a:latin typeface="Cambria" pitchFamily="18" charset="0"/>
              </a:rPr>
              <a:t>  Carries CPCH (common packet channel);</a:t>
            </a:r>
          </a:p>
          <a:p>
            <a:pPr>
              <a:buClr>
                <a:srgbClr val="FF0000"/>
              </a:buClr>
              <a:buFont typeface="Wingdings" pitchFamily="2" charset="2"/>
              <a:buChar char="v"/>
              <a:defRPr/>
            </a:pPr>
            <a:r>
              <a:rPr lang="en-US" dirty="0" smtClean="0">
                <a:latin typeface="Cambria" pitchFamily="18" charset="0"/>
              </a:rPr>
              <a:t>  Uses DSMA-CD technique with fast acquisition indication to avoid collision.</a:t>
            </a:r>
          </a:p>
          <a:p>
            <a:pPr>
              <a:buClr>
                <a:srgbClr val="FF0000"/>
              </a:buClr>
              <a:buFont typeface="Wingdings" pitchFamily="2" charset="2"/>
              <a:buChar char="v"/>
              <a:defRPr/>
            </a:pPr>
            <a:r>
              <a:rPr lang="en-US" dirty="0" smtClean="0">
                <a:latin typeface="Cambria" pitchFamily="18" charset="0"/>
              </a:rPr>
              <a:t>  More than 20ms data frame could be transmit.</a:t>
            </a:r>
          </a:p>
          <a:p>
            <a:pPr>
              <a:buFont typeface="Wingdings" pitchFamily="2" charset="2"/>
              <a:buNone/>
              <a:defRPr/>
            </a:pPr>
            <a:endParaRPr lang="en-US" dirty="0" smtClean="0">
              <a:latin typeface="Cambria" pitchFamily="18" charset="0"/>
            </a:endParaRPr>
          </a:p>
          <a:p>
            <a:pPr>
              <a:buFont typeface="Wingdings" pitchFamily="2" charset="2"/>
              <a:buNone/>
              <a:defRPr/>
            </a:pPr>
            <a:r>
              <a:rPr lang="en-US" dirty="0" smtClean="0">
                <a:latin typeface="Cambria" pitchFamily="18" charset="0"/>
              </a:rPr>
              <a:t>Physical uplink shared channel (PUSCH)</a:t>
            </a:r>
          </a:p>
          <a:p>
            <a:pPr>
              <a:buClr>
                <a:srgbClr val="FF0000"/>
              </a:buClr>
              <a:buFont typeface="Wingdings" pitchFamily="2" charset="2"/>
              <a:buChar char="v"/>
              <a:defRPr/>
            </a:pPr>
            <a:r>
              <a:rPr lang="en-US" dirty="0" smtClean="0">
                <a:latin typeface="Cambria" pitchFamily="18" charset="0"/>
              </a:rPr>
              <a:t> Carries USCH. Only in TDD mode.</a:t>
            </a:r>
          </a:p>
          <a:p>
            <a:pPr>
              <a:buFont typeface="Wingdings" pitchFamily="2" charset="2"/>
              <a:buNone/>
              <a:defRPr/>
            </a:pPr>
            <a:endParaRPr lang="en-US" dirty="0" smtClean="0">
              <a:latin typeface="Cambria" pitchFamily="18" charset="0"/>
            </a:endParaRPr>
          </a:p>
        </p:txBody>
      </p:sp>
      <p:sp>
        <p:nvSpPr>
          <p:cNvPr id="4" name="Content Placeholder 2"/>
          <p:cNvSpPr txBox="1">
            <a:spLocks/>
          </p:cNvSpPr>
          <p:nvPr/>
        </p:nvSpPr>
        <p:spPr bwMode="auto">
          <a:xfrm>
            <a:off x="381000" y="0"/>
            <a:ext cx="7943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buFont typeface="Wingdings" pitchFamily="2" charset="2"/>
              <a:buNone/>
              <a:defRPr/>
            </a:pPr>
            <a:r>
              <a:rPr lang="en-US" sz="3200" b="1" dirty="0" smtClean="0">
                <a:solidFill>
                  <a:srgbClr val="0070C0"/>
                </a:solidFill>
                <a:latin typeface="Bodoni MT" pitchFamily="18" charset="0"/>
              </a:rPr>
              <a:t>Physical Channels</a:t>
            </a:r>
            <a:endParaRPr lang="en-US" kern="0" dirty="0">
              <a:latin typeface="Cambria" pitchFamily="18" charset="0"/>
            </a:endParaRPr>
          </a:p>
        </p:txBody>
      </p:sp>
    </p:spTree>
    <p:extLst>
      <p:ext uri="{BB962C8B-B14F-4D97-AF65-F5344CB8AC3E}">
        <p14:creationId xmlns:p14="http://schemas.microsoft.com/office/powerpoint/2010/main" val="725749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867650" cy="4724400"/>
          </a:xfrm>
        </p:spPr>
        <p:txBody>
          <a:bodyPr>
            <a:normAutofit fontScale="70000" lnSpcReduction="20000"/>
          </a:bodyPr>
          <a:lstStyle/>
          <a:p>
            <a:pPr>
              <a:buFont typeface="Wingdings" pitchFamily="2" charset="2"/>
              <a:buNone/>
              <a:defRPr/>
            </a:pPr>
            <a:r>
              <a:rPr lang="en-US" dirty="0" smtClean="0">
                <a:latin typeface="Cambria" pitchFamily="18" charset="0"/>
              </a:rPr>
              <a:t>Set of rules govern data  communication between 2 entities so that MS &amp; network involved in the communication can able to understand what is happening at each event of communication.</a:t>
            </a:r>
          </a:p>
          <a:p>
            <a:pPr>
              <a:buFont typeface="Wingdings" pitchFamily="2" charset="2"/>
              <a:buNone/>
              <a:defRPr/>
            </a:pPr>
            <a:endParaRPr lang="en-US" dirty="0" smtClean="0">
              <a:latin typeface="Cambria" pitchFamily="18" charset="0"/>
            </a:endParaRPr>
          </a:p>
          <a:p>
            <a:pPr>
              <a:buFont typeface="Wingdings" pitchFamily="2" charset="2"/>
              <a:buNone/>
              <a:defRPr/>
            </a:pPr>
            <a:r>
              <a:rPr lang="en-US" dirty="0" smtClean="0">
                <a:latin typeface="Cambria" pitchFamily="18" charset="0"/>
              </a:rPr>
              <a:t>UMTS Protocol Structure:</a:t>
            </a:r>
          </a:p>
          <a:p>
            <a:pPr>
              <a:buFont typeface="Wingdings" pitchFamily="2" charset="2"/>
              <a:buNone/>
              <a:defRPr/>
            </a:pPr>
            <a:r>
              <a:rPr lang="en-US" dirty="0" smtClean="0">
                <a:latin typeface="Cambria" pitchFamily="18" charset="0"/>
              </a:rPr>
              <a:t>      UMTS protocol stack consist of 3 layers</a:t>
            </a:r>
          </a:p>
          <a:p>
            <a:pPr marL="596646" indent="-514350">
              <a:buFont typeface="Wingdings" pitchFamily="2" charset="2"/>
              <a:buAutoNum type="arabicParenR"/>
              <a:defRPr/>
            </a:pPr>
            <a:r>
              <a:rPr lang="en-US" b="1" dirty="0" smtClean="0">
                <a:latin typeface="Cambria" pitchFamily="18" charset="0"/>
              </a:rPr>
              <a:t>Physical layer</a:t>
            </a:r>
          </a:p>
          <a:p>
            <a:pPr marL="596646" indent="-514350">
              <a:buFont typeface="Wingdings" pitchFamily="2" charset="2"/>
              <a:buAutoNum type="arabicParenR"/>
              <a:defRPr/>
            </a:pPr>
            <a:r>
              <a:rPr lang="en-US" b="1" dirty="0" smtClean="0">
                <a:latin typeface="Cambria" pitchFamily="18" charset="0"/>
              </a:rPr>
              <a:t>Data link layer</a:t>
            </a:r>
          </a:p>
          <a:p>
            <a:pPr marL="596646" indent="-514350">
              <a:buFont typeface="Wingdings" pitchFamily="2" charset="2"/>
              <a:buAutoNum type="arabicParenR"/>
              <a:defRPr/>
            </a:pPr>
            <a:r>
              <a:rPr lang="en-US" b="1" dirty="0" smtClean="0">
                <a:latin typeface="Cambria" pitchFamily="18" charset="0"/>
              </a:rPr>
              <a:t>Network layer</a:t>
            </a:r>
          </a:p>
          <a:p>
            <a:pPr marL="596646" indent="-514350">
              <a:buFont typeface="Wingdings" pitchFamily="2" charset="2"/>
              <a:buNone/>
              <a:defRPr/>
            </a:pPr>
            <a:r>
              <a:rPr lang="en-US" dirty="0" smtClean="0">
                <a:latin typeface="Cambria" pitchFamily="18" charset="0"/>
              </a:rPr>
              <a:t>                </a:t>
            </a:r>
          </a:p>
          <a:p>
            <a:pPr marL="596646" indent="-514350">
              <a:buFont typeface="Wingdings" pitchFamily="2" charset="2"/>
              <a:buNone/>
              <a:defRPr/>
            </a:pPr>
            <a:r>
              <a:rPr lang="en-US" dirty="0" smtClean="0">
                <a:latin typeface="Cambria" pitchFamily="18" charset="0"/>
              </a:rPr>
              <a:t> Each Layer perform specific functions according to  their protocol constitutes.</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a:p>
        </p:txBody>
      </p:sp>
      <p:sp>
        <p:nvSpPr>
          <p:cNvPr id="5123" name="TextBox 3"/>
          <p:cNvSpPr txBox="1">
            <a:spLocks noChangeArrowheads="1"/>
          </p:cNvSpPr>
          <p:nvPr/>
        </p:nvSpPr>
        <p:spPr bwMode="auto">
          <a:xfrm>
            <a:off x="512618" y="152399"/>
            <a:ext cx="7162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a:solidFill>
                  <a:srgbClr val="0070C0"/>
                </a:solidFill>
                <a:latin typeface="Cambria" pitchFamily="18" charset="0"/>
              </a:rPr>
              <a:t>Protocol</a:t>
            </a:r>
          </a:p>
          <a:p>
            <a:pPr eaLnBrk="1" hangingPunct="1"/>
            <a:endParaRPr lang="en-IN" altLang="en-US"/>
          </a:p>
        </p:txBody>
      </p:sp>
    </p:spTree>
    <p:extLst>
      <p:ext uri="{BB962C8B-B14F-4D97-AF65-F5344CB8AC3E}">
        <p14:creationId xmlns:p14="http://schemas.microsoft.com/office/powerpoint/2010/main" val="3653109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401050" cy="5943600"/>
          </a:xfrm>
        </p:spPr>
        <p:txBody>
          <a:bodyPr>
            <a:normAutofit lnSpcReduction="10000"/>
          </a:bodyPr>
          <a:lstStyle/>
          <a:p>
            <a:pPr>
              <a:buFont typeface="Wingdings" pitchFamily="2" charset="2"/>
              <a:buNone/>
              <a:defRPr/>
            </a:pPr>
            <a:endParaRPr lang="en-US" sz="2400" b="1" dirty="0" smtClean="0">
              <a:latin typeface="Cambria" pitchFamily="18" charset="0"/>
            </a:endParaRPr>
          </a:p>
          <a:p>
            <a:pPr>
              <a:buFont typeface="Wingdings" pitchFamily="2" charset="2"/>
              <a:buNone/>
              <a:defRPr/>
            </a:pPr>
            <a:r>
              <a:rPr lang="en-US" sz="2400" b="1" dirty="0" smtClean="0">
                <a:latin typeface="Cambria" pitchFamily="18" charset="0"/>
              </a:rPr>
              <a:t>Downlink and Uplink</a:t>
            </a:r>
          </a:p>
          <a:p>
            <a:pPr>
              <a:buFont typeface="Wingdings" pitchFamily="2" charset="2"/>
              <a:buNone/>
              <a:defRPr/>
            </a:pPr>
            <a:r>
              <a:rPr lang="en-US" sz="2400" dirty="0" smtClean="0">
                <a:latin typeface="Cambria" pitchFamily="18" charset="0"/>
              </a:rPr>
              <a:t>These are dedicated channel called DPCH. DPCH channel only can support soft handover &amp; close loop power control.</a:t>
            </a:r>
          </a:p>
          <a:p>
            <a:pPr>
              <a:buFont typeface="Wingdings" pitchFamily="2" charset="2"/>
              <a:buNone/>
              <a:defRPr/>
            </a:pPr>
            <a:endParaRPr lang="en-US" sz="2400" dirty="0" smtClean="0">
              <a:latin typeface="Cambria" pitchFamily="18" charset="0"/>
            </a:endParaRPr>
          </a:p>
          <a:p>
            <a:pPr>
              <a:buFont typeface="Wingdings" pitchFamily="2" charset="2"/>
              <a:buNone/>
              <a:defRPr/>
            </a:pPr>
            <a:r>
              <a:rPr lang="en-US" sz="2400" dirty="0" smtClean="0">
                <a:latin typeface="Cambria" pitchFamily="18" charset="0"/>
              </a:rPr>
              <a:t>Dedicated physical data channel (DPDCH)</a:t>
            </a:r>
          </a:p>
          <a:p>
            <a:pPr>
              <a:buClr>
                <a:srgbClr val="FF0000"/>
              </a:buClr>
              <a:buFont typeface="Wingdings" pitchFamily="2" charset="2"/>
              <a:buChar char="v"/>
              <a:defRPr/>
            </a:pPr>
            <a:r>
              <a:rPr lang="en-US" sz="2400" dirty="0" smtClean="0">
                <a:latin typeface="Cambria" pitchFamily="18" charset="0"/>
              </a:rPr>
              <a:t>  Carries DCH (dedicated channel);</a:t>
            </a:r>
          </a:p>
          <a:p>
            <a:pPr>
              <a:buClr>
                <a:srgbClr val="FF0000"/>
              </a:buClr>
              <a:buFont typeface="Wingdings" pitchFamily="2" charset="2"/>
              <a:buChar char="v"/>
              <a:defRPr/>
            </a:pPr>
            <a:r>
              <a:rPr lang="en-US" sz="2400" dirty="0" smtClean="0">
                <a:latin typeface="Cambria" pitchFamily="18" charset="0"/>
              </a:rPr>
              <a:t>  Carries data generated at layer 2 and above.</a:t>
            </a:r>
          </a:p>
          <a:p>
            <a:pPr>
              <a:buClr>
                <a:srgbClr val="FF0000"/>
              </a:buClr>
              <a:buFont typeface="Wingdings" pitchFamily="2" charset="2"/>
              <a:buChar char="v"/>
              <a:defRPr/>
            </a:pPr>
            <a:r>
              <a:rPr lang="en-US" sz="2400" dirty="0" smtClean="0">
                <a:latin typeface="Cambria" pitchFamily="18" charset="0"/>
              </a:rPr>
              <a:t>   Variable spreading factor in UL on frame basis     but fixed in DL.</a:t>
            </a:r>
          </a:p>
          <a:p>
            <a:pPr>
              <a:buFont typeface="Wingdings" pitchFamily="2" charset="2"/>
              <a:buNone/>
              <a:defRPr/>
            </a:pPr>
            <a:endParaRPr lang="en-US" sz="2400" dirty="0" smtClean="0">
              <a:latin typeface="Cambria" pitchFamily="18" charset="0"/>
            </a:endParaRPr>
          </a:p>
          <a:p>
            <a:pPr>
              <a:buFont typeface="Wingdings" pitchFamily="2" charset="2"/>
              <a:buNone/>
              <a:defRPr/>
            </a:pPr>
            <a:r>
              <a:rPr lang="en-US" sz="2400" dirty="0" smtClean="0">
                <a:latin typeface="Cambria" pitchFamily="18" charset="0"/>
              </a:rPr>
              <a:t>Dedicated physical control channel (DPCCH)</a:t>
            </a:r>
          </a:p>
          <a:p>
            <a:pPr>
              <a:buClr>
                <a:srgbClr val="FF0000"/>
              </a:buClr>
              <a:buFont typeface="Wingdings" pitchFamily="2" charset="2"/>
              <a:buChar char="v"/>
              <a:defRPr/>
            </a:pPr>
            <a:r>
              <a:rPr lang="en-US" sz="2400" dirty="0" smtClean="0">
                <a:latin typeface="Cambria" pitchFamily="18" charset="0"/>
              </a:rPr>
              <a:t>  Carries control information generated at layer 1.</a:t>
            </a:r>
          </a:p>
          <a:p>
            <a:pPr>
              <a:buClr>
                <a:srgbClr val="FF0000"/>
              </a:buClr>
              <a:buFont typeface="Wingdings" pitchFamily="2" charset="2"/>
              <a:buChar char="v"/>
              <a:defRPr/>
            </a:pPr>
            <a:r>
              <a:rPr lang="en-US" sz="2400" dirty="0" smtClean="0">
                <a:latin typeface="Cambria" pitchFamily="18" charset="0"/>
              </a:rPr>
              <a:t>  Fixed spreading factor used in both direction 256.</a:t>
            </a:r>
            <a:endParaRPr lang="en-US" sz="2400" dirty="0">
              <a:latin typeface="Cambria" pitchFamily="18" charset="0"/>
            </a:endParaRPr>
          </a:p>
        </p:txBody>
      </p:sp>
      <p:sp>
        <p:nvSpPr>
          <p:cNvPr id="4" name="Content Placeholder 2"/>
          <p:cNvSpPr txBox="1">
            <a:spLocks/>
          </p:cNvSpPr>
          <p:nvPr/>
        </p:nvSpPr>
        <p:spPr bwMode="auto">
          <a:xfrm>
            <a:off x="381000" y="0"/>
            <a:ext cx="7943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buFont typeface="Wingdings" pitchFamily="2" charset="2"/>
              <a:buNone/>
              <a:defRPr/>
            </a:pPr>
            <a:r>
              <a:rPr lang="en-US" sz="3200" b="1" dirty="0" smtClean="0">
                <a:solidFill>
                  <a:srgbClr val="0070C0"/>
                </a:solidFill>
                <a:latin typeface="Bodoni MT" pitchFamily="18" charset="0"/>
              </a:rPr>
              <a:t>Physical Channels</a:t>
            </a:r>
            <a:endParaRPr lang="en-US" kern="0" dirty="0">
              <a:latin typeface="Cambria" pitchFamily="18" charset="0"/>
            </a:endParaRPr>
          </a:p>
        </p:txBody>
      </p:sp>
    </p:spTree>
    <p:extLst>
      <p:ext uri="{BB962C8B-B14F-4D97-AF65-F5344CB8AC3E}">
        <p14:creationId xmlns:p14="http://schemas.microsoft.com/office/powerpoint/2010/main" val="2938468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
            <a:ext cx="8458200" cy="1676400"/>
          </a:xfrm>
        </p:spPr>
        <p:txBody>
          <a:bodyPr>
            <a:normAutofit fontScale="47500" lnSpcReduction="20000"/>
          </a:bodyPr>
          <a:lstStyle/>
          <a:p>
            <a:pPr>
              <a:buFont typeface="Wingdings" pitchFamily="2" charset="2"/>
              <a:buNone/>
              <a:defRPr/>
            </a:pPr>
            <a:r>
              <a:rPr lang="en-US" sz="5800" b="1" dirty="0" smtClean="0">
                <a:solidFill>
                  <a:srgbClr val="0070C0"/>
                </a:solidFill>
                <a:latin typeface="Cambria" pitchFamily="18" charset="0"/>
              </a:rPr>
              <a:t>Channel Mapping</a:t>
            </a:r>
            <a:r>
              <a:rPr lang="en-US" sz="5800" dirty="0" smtClean="0">
                <a:solidFill>
                  <a:srgbClr val="0070C0"/>
                </a:solidFill>
                <a:latin typeface="Cambria" pitchFamily="18" charset="0"/>
              </a:rPr>
              <a:t>: </a:t>
            </a:r>
          </a:p>
          <a:p>
            <a:pPr>
              <a:buFont typeface="Wingdings" pitchFamily="2" charset="2"/>
              <a:buNone/>
              <a:defRPr/>
            </a:pPr>
            <a:r>
              <a:rPr lang="en-US" sz="2400" dirty="0" smtClean="0">
                <a:latin typeface="Cambria" pitchFamily="18" charset="0"/>
              </a:rPr>
              <a:t>            </a:t>
            </a:r>
          </a:p>
          <a:p>
            <a:pPr>
              <a:buFont typeface="Wingdings" pitchFamily="2" charset="2"/>
              <a:buNone/>
              <a:defRPr/>
            </a:pPr>
            <a:endParaRPr lang="en-US" sz="2400" dirty="0">
              <a:latin typeface="Cambria" pitchFamily="18" charset="0"/>
            </a:endParaRPr>
          </a:p>
          <a:p>
            <a:pPr>
              <a:buFont typeface="Wingdings" pitchFamily="2" charset="2"/>
              <a:buNone/>
              <a:defRPr/>
            </a:pPr>
            <a:r>
              <a:rPr lang="en-US" sz="4000" dirty="0" smtClean="0">
                <a:latin typeface="Cambria" pitchFamily="18" charset="0"/>
              </a:rPr>
              <a:t>Different channels exit bw different layers. So for smooth flow of data one channel should be mapped to another. It will performed by intermediate layer.</a:t>
            </a:r>
            <a:endParaRPr lang="en-US" sz="4000" dirty="0">
              <a:latin typeface="Cambria" pitchFamily="18" charset="0"/>
            </a:endParaRPr>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7315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6209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401050" cy="5486400"/>
          </a:xfrm>
        </p:spPr>
        <p:txBody>
          <a:bodyPr>
            <a:normAutofit fontScale="55000" lnSpcReduction="20000"/>
          </a:bodyPr>
          <a:lstStyle/>
          <a:p>
            <a:pPr>
              <a:buFont typeface="Wingdings" pitchFamily="2" charset="2"/>
              <a:buNone/>
              <a:defRPr/>
            </a:pPr>
            <a:endParaRPr lang="en-US" sz="2400" b="1" dirty="0" smtClean="0">
              <a:latin typeface="Cambria" pitchFamily="18" charset="0"/>
            </a:endParaRPr>
          </a:p>
          <a:p>
            <a:pPr marL="82296" indent="0">
              <a:buFont typeface="Wingdings" pitchFamily="2" charset="2"/>
              <a:buNone/>
              <a:defRPr/>
            </a:pPr>
            <a:r>
              <a:rPr lang="en-US" dirty="0"/>
              <a:t>Broadcast information (or system information, as it is also known) is </a:t>
            </a:r>
            <a:r>
              <a:rPr lang="en-US" dirty="0" smtClean="0"/>
              <a:t>information about </a:t>
            </a:r>
            <a:r>
              <a:rPr lang="en-US" dirty="0"/>
              <a:t>the system and the serving cell that is sent by the network in </a:t>
            </a:r>
            <a:r>
              <a:rPr lang="en-US" dirty="0" smtClean="0"/>
              <a:t>a point-to-multipoint </a:t>
            </a:r>
            <a:r>
              <a:rPr lang="en-US" dirty="0"/>
              <a:t>manner; the information is broadcast to all UEs</a:t>
            </a:r>
            <a:r>
              <a:rPr lang="en-US" dirty="0" smtClean="0"/>
              <a:t>. </a:t>
            </a:r>
            <a:r>
              <a:rPr lang="en-US" dirty="0"/>
              <a:t>Broadcast information consists of messages called system </a:t>
            </a:r>
            <a:r>
              <a:rPr lang="en-US" dirty="0" smtClean="0"/>
              <a:t>information blocks </a:t>
            </a:r>
            <a:r>
              <a:rPr lang="en-US" dirty="0"/>
              <a:t>(SIBs). A SIB contains system information elements of the </a:t>
            </a:r>
            <a:r>
              <a:rPr lang="en-US" dirty="0" smtClean="0"/>
              <a:t>same nature</a:t>
            </a:r>
            <a:r>
              <a:rPr lang="en-US" dirty="0"/>
              <a:t>. There are 18 different blocks, named SIBs 1 through 18. In </a:t>
            </a:r>
            <a:r>
              <a:rPr lang="en-US" dirty="0" smtClean="0"/>
              <a:t>addition to </a:t>
            </a:r>
            <a:r>
              <a:rPr lang="en-US" dirty="0"/>
              <a:t>the SIBs, there is a master information block (MIB) and up to two </a:t>
            </a:r>
            <a:r>
              <a:rPr lang="en-US" dirty="0" smtClean="0"/>
              <a:t>scheduling blocks </a:t>
            </a:r>
            <a:r>
              <a:rPr lang="en-US" dirty="0"/>
              <a:t>(SBs</a:t>
            </a:r>
            <a:r>
              <a:rPr lang="en-US" dirty="0" smtClean="0"/>
              <a:t>).</a:t>
            </a:r>
          </a:p>
          <a:p>
            <a:pPr marL="82296" indent="0">
              <a:buFont typeface="Wingdings" pitchFamily="2" charset="2"/>
              <a:buNone/>
              <a:defRPr/>
            </a:pPr>
            <a:r>
              <a:rPr lang="en-US" dirty="0" smtClean="0"/>
              <a:t>Basics SIBs are following:</a:t>
            </a:r>
          </a:p>
          <a:p>
            <a:pPr marL="82296" indent="0">
              <a:buFont typeface="Wingdings" pitchFamily="2" charset="2"/>
              <a:buNone/>
              <a:defRPr/>
            </a:pPr>
            <a:endParaRPr lang="en-US" b="1" dirty="0"/>
          </a:p>
          <a:p>
            <a:pPr marL="82296" indent="0">
              <a:buFont typeface="Wingdings" pitchFamily="2" charset="2"/>
              <a:buNone/>
              <a:defRPr/>
            </a:pPr>
            <a:r>
              <a:rPr lang="en-US" sz="2400" b="1" dirty="0">
                <a:latin typeface="Cambria" pitchFamily="18" charset="0"/>
              </a:rPr>
              <a:t>MIB</a:t>
            </a:r>
          </a:p>
          <a:p>
            <a:pPr>
              <a:buClr>
                <a:srgbClr val="FF0000"/>
              </a:buClr>
              <a:buFont typeface="Wingdings" pitchFamily="2" charset="2"/>
              <a:buChar char="v"/>
              <a:defRPr/>
            </a:pPr>
            <a:r>
              <a:rPr lang="en-US" sz="2400" dirty="0" smtClean="0">
                <a:latin typeface="Cambria" pitchFamily="18" charset="0"/>
              </a:rPr>
              <a:t>  </a:t>
            </a:r>
            <a:r>
              <a:rPr lang="en-US" dirty="0" smtClean="0"/>
              <a:t>Contains PLMN identity;</a:t>
            </a:r>
          </a:p>
          <a:p>
            <a:pPr>
              <a:buClr>
                <a:srgbClr val="FF0000"/>
              </a:buClr>
              <a:buFont typeface="Wingdings" pitchFamily="2" charset="2"/>
              <a:buChar char="v"/>
              <a:defRPr/>
            </a:pPr>
            <a:r>
              <a:rPr lang="en-US" dirty="0" smtClean="0">
                <a:latin typeface="Cambria" pitchFamily="18" charset="0"/>
              </a:rPr>
              <a:t>   </a:t>
            </a:r>
            <a:r>
              <a:rPr lang="en-US" dirty="0"/>
              <a:t>Includes references to other SIBs.</a:t>
            </a:r>
            <a:endParaRPr lang="en-US" dirty="0" smtClean="0">
              <a:latin typeface="Cambria" pitchFamily="18" charset="0"/>
            </a:endParaRPr>
          </a:p>
          <a:p>
            <a:pPr>
              <a:buFont typeface="Wingdings" pitchFamily="2" charset="2"/>
              <a:buNone/>
              <a:defRPr/>
            </a:pPr>
            <a:r>
              <a:rPr lang="en-US" sz="2400" b="1" dirty="0">
                <a:latin typeface="Cambria" pitchFamily="18" charset="0"/>
              </a:rPr>
              <a:t>SIB 1</a:t>
            </a:r>
          </a:p>
          <a:p>
            <a:pPr>
              <a:lnSpc>
                <a:spcPct val="120000"/>
              </a:lnSpc>
              <a:buClr>
                <a:srgbClr val="FF0000"/>
              </a:buClr>
              <a:buFont typeface="Wingdings" pitchFamily="2" charset="2"/>
              <a:buChar char="v"/>
              <a:defRPr/>
            </a:pPr>
            <a:r>
              <a:rPr lang="en-US" dirty="0"/>
              <a:t>Contains NAS system information.</a:t>
            </a:r>
          </a:p>
          <a:p>
            <a:pPr>
              <a:lnSpc>
                <a:spcPct val="120000"/>
              </a:lnSpc>
              <a:buClr>
                <a:srgbClr val="FF0000"/>
              </a:buClr>
              <a:buFont typeface="Wingdings" pitchFamily="2" charset="2"/>
              <a:buChar char="v"/>
              <a:defRPr/>
            </a:pPr>
            <a:r>
              <a:rPr lang="en-US" dirty="0"/>
              <a:t>  Includes UE timers and counters to be used in idle mode and in connected mode.</a:t>
            </a:r>
          </a:p>
        </p:txBody>
      </p:sp>
      <p:sp>
        <p:nvSpPr>
          <p:cNvPr id="34819" name="Content Placeholder 2"/>
          <p:cNvSpPr txBox="1">
            <a:spLocks/>
          </p:cNvSpPr>
          <p:nvPr/>
        </p:nvSpPr>
        <p:spPr bwMode="auto">
          <a:xfrm>
            <a:off x="355600" y="0"/>
            <a:ext cx="7943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40000"/>
              </a:lnSpc>
              <a:spcBef>
                <a:spcPct val="20000"/>
              </a:spcBef>
              <a:buClr>
                <a:schemeClr val="accent2"/>
              </a:buClr>
              <a:buFont typeface="Wingdings" pitchFamily="2" charset="2"/>
              <a:buChar char="§"/>
              <a:defRPr sz="2000">
                <a:solidFill>
                  <a:srgbClr val="5F5F5F"/>
                </a:solidFill>
                <a:latin typeface="Arial" charset="0"/>
              </a:defRPr>
            </a:lvl1pPr>
            <a:lvl2pPr marL="742950" indent="-285750" eaLnBrk="0" hangingPunct="0">
              <a:lnSpc>
                <a:spcPct val="140000"/>
              </a:lnSpc>
              <a:spcBef>
                <a:spcPct val="20000"/>
              </a:spcBef>
              <a:buClr>
                <a:schemeClr val="accent2"/>
              </a:buClr>
              <a:buFont typeface="Wingdings" pitchFamily="2" charset="2"/>
              <a:buChar char="§"/>
              <a:defRPr sz="2800">
                <a:solidFill>
                  <a:srgbClr val="5F5F5F"/>
                </a:solidFill>
                <a:latin typeface="Arial" charset="0"/>
              </a:defRPr>
            </a:lvl2pPr>
            <a:lvl3pPr marL="1143000" indent="-228600" eaLnBrk="0" hangingPunct="0">
              <a:lnSpc>
                <a:spcPct val="140000"/>
              </a:lnSpc>
              <a:spcBef>
                <a:spcPct val="20000"/>
              </a:spcBef>
              <a:buClr>
                <a:schemeClr val="accent2"/>
              </a:buClr>
              <a:buFont typeface="Wingdings" pitchFamily="2" charset="2"/>
              <a:buChar char="§"/>
              <a:defRPr sz="1600">
                <a:solidFill>
                  <a:srgbClr val="5F5F5F"/>
                </a:solidFill>
                <a:latin typeface="Arial" charset="0"/>
              </a:defRPr>
            </a:lvl3pPr>
            <a:lvl4pPr marL="16002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4pPr>
            <a:lvl5pPr marL="20574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5pPr>
            <a:lvl6pPr marL="25146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6pPr>
            <a:lvl7pPr marL="29718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7pPr>
            <a:lvl8pPr marL="34290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8pPr>
            <a:lvl9pPr marL="38862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9pPr>
          </a:lstStyle>
          <a:p>
            <a:pPr>
              <a:buFont typeface="Wingdings" pitchFamily="2" charset="2"/>
              <a:buNone/>
            </a:pPr>
            <a:r>
              <a:rPr lang="en-US" altLang="en-US" sz="3200" b="1">
                <a:solidFill>
                  <a:srgbClr val="0070C0"/>
                </a:solidFill>
                <a:latin typeface="Bodoni MT" pitchFamily="18" charset="0"/>
              </a:rPr>
              <a:t>SIB(System Information Block)</a:t>
            </a:r>
          </a:p>
        </p:txBody>
      </p:sp>
    </p:spTree>
    <p:extLst>
      <p:ext uri="{BB962C8B-B14F-4D97-AF65-F5344CB8AC3E}">
        <p14:creationId xmlns:p14="http://schemas.microsoft.com/office/powerpoint/2010/main" val="5362647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401050" cy="5943600"/>
          </a:xfrm>
        </p:spPr>
        <p:txBody>
          <a:bodyPr>
            <a:normAutofit fontScale="92500" lnSpcReduction="20000"/>
          </a:bodyPr>
          <a:lstStyle/>
          <a:p>
            <a:pPr marL="82296" indent="0">
              <a:buFont typeface="Wingdings" pitchFamily="2" charset="2"/>
              <a:buNone/>
              <a:defRPr/>
            </a:pPr>
            <a:endParaRPr lang="en-US" sz="2400" b="1" dirty="0" smtClean="0">
              <a:latin typeface="Cambria" pitchFamily="18" charset="0"/>
            </a:endParaRPr>
          </a:p>
          <a:p>
            <a:pPr marL="82296" indent="0">
              <a:buFont typeface="Wingdings" pitchFamily="2" charset="2"/>
              <a:buNone/>
              <a:defRPr/>
            </a:pPr>
            <a:r>
              <a:rPr lang="en-US" sz="2400" b="1" dirty="0" smtClean="0">
                <a:latin typeface="Cambria" pitchFamily="18" charset="0"/>
              </a:rPr>
              <a:t>SIB </a:t>
            </a:r>
            <a:r>
              <a:rPr lang="en-US" sz="2400" b="1" dirty="0">
                <a:latin typeface="Cambria" pitchFamily="18" charset="0"/>
              </a:rPr>
              <a:t>3</a:t>
            </a:r>
          </a:p>
          <a:p>
            <a:pPr>
              <a:buClr>
                <a:srgbClr val="FF0000"/>
              </a:buClr>
              <a:buFont typeface="Wingdings" pitchFamily="2" charset="2"/>
              <a:buChar char="v"/>
              <a:defRPr/>
            </a:pPr>
            <a:r>
              <a:rPr lang="en-US" sz="2400" dirty="0" smtClean="0">
                <a:latin typeface="Cambria" pitchFamily="18" charset="0"/>
              </a:rPr>
              <a:t>  </a:t>
            </a:r>
            <a:r>
              <a:rPr lang="en-US" dirty="0"/>
              <a:t>Contains parameters for cell selection and reselection.</a:t>
            </a:r>
            <a:r>
              <a:rPr lang="en-US" dirty="0" smtClean="0">
                <a:latin typeface="Cambria" pitchFamily="18" charset="0"/>
              </a:rPr>
              <a:t>   </a:t>
            </a:r>
          </a:p>
          <a:p>
            <a:pPr>
              <a:buFont typeface="Wingdings" pitchFamily="2" charset="2"/>
              <a:buNone/>
              <a:defRPr/>
            </a:pPr>
            <a:r>
              <a:rPr lang="en-US" sz="2400" b="1" dirty="0">
                <a:latin typeface="Cambria" pitchFamily="18" charset="0"/>
              </a:rPr>
              <a:t>SIB 5</a:t>
            </a:r>
          </a:p>
          <a:p>
            <a:pPr>
              <a:buClr>
                <a:srgbClr val="FF0000"/>
              </a:buClr>
              <a:buFont typeface="Wingdings" pitchFamily="2" charset="2"/>
              <a:buChar char="v"/>
              <a:defRPr/>
            </a:pPr>
            <a:r>
              <a:rPr lang="en-US" dirty="0">
                <a:latin typeface="Cambria" pitchFamily="18" charset="0"/>
              </a:rPr>
              <a:t>Contains parameters for the configuration of the common </a:t>
            </a:r>
            <a:r>
              <a:rPr lang="en-US" dirty="0" smtClean="0">
                <a:latin typeface="Cambria" pitchFamily="18" charset="0"/>
              </a:rPr>
              <a:t>physical </a:t>
            </a:r>
            <a:r>
              <a:rPr lang="en-US" dirty="0">
                <a:latin typeface="Cambria" pitchFamily="18" charset="0"/>
              </a:rPr>
              <a:t>channels (</a:t>
            </a:r>
            <a:r>
              <a:rPr lang="en-US" dirty="0" err="1">
                <a:latin typeface="Cambria" pitchFamily="18" charset="0"/>
              </a:rPr>
              <a:t>PhyCHs</a:t>
            </a:r>
            <a:r>
              <a:rPr lang="en-US" dirty="0">
                <a:latin typeface="Cambria" pitchFamily="18" charset="0"/>
              </a:rPr>
              <a:t>) in the cell</a:t>
            </a:r>
            <a:r>
              <a:rPr lang="en-US" dirty="0" smtClean="0">
                <a:latin typeface="Cambria" pitchFamily="18" charset="0"/>
              </a:rPr>
              <a:t>.</a:t>
            </a:r>
          </a:p>
          <a:p>
            <a:pPr>
              <a:buFont typeface="Wingdings" pitchFamily="2" charset="2"/>
              <a:buNone/>
              <a:defRPr/>
            </a:pPr>
            <a:r>
              <a:rPr lang="en-US" sz="2400" b="1" dirty="0">
                <a:latin typeface="Cambria" pitchFamily="18" charset="0"/>
              </a:rPr>
              <a:t>SIB 7</a:t>
            </a:r>
          </a:p>
          <a:p>
            <a:pPr>
              <a:buClr>
                <a:srgbClr val="FF0000"/>
              </a:buClr>
              <a:buFont typeface="Wingdings" pitchFamily="2" charset="2"/>
              <a:buChar char="v"/>
              <a:defRPr/>
            </a:pPr>
            <a:r>
              <a:rPr lang="en-US" dirty="0">
                <a:latin typeface="Cambria" pitchFamily="18" charset="0"/>
              </a:rPr>
              <a:t>Contains the fast-changing parameters UL interference and </a:t>
            </a:r>
            <a:r>
              <a:rPr lang="en-US" dirty="0" smtClean="0">
                <a:latin typeface="Cambria" pitchFamily="18" charset="0"/>
              </a:rPr>
              <a:t>dynamic persistence level.</a:t>
            </a:r>
            <a:endParaRPr lang="en-US" dirty="0">
              <a:latin typeface="Cambria" pitchFamily="18" charset="0"/>
            </a:endParaRPr>
          </a:p>
          <a:p>
            <a:pPr>
              <a:buFont typeface="Wingdings" pitchFamily="2" charset="2"/>
              <a:buNone/>
              <a:defRPr/>
            </a:pPr>
            <a:r>
              <a:rPr lang="en-US" sz="2400" b="1" dirty="0">
                <a:latin typeface="Cambria" pitchFamily="18" charset="0"/>
              </a:rPr>
              <a:t>SIB 11</a:t>
            </a:r>
          </a:p>
          <a:p>
            <a:pPr>
              <a:buClr>
                <a:srgbClr val="FF0000"/>
              </a:buClr>
              <a:buFont typeface="Wingdings" pitchFamily="2" charset="2"/>
              <a:buChar char="v"/>
              <a:defRPr/>
            </a:pPr>
            <a:r>
              <a:rPr lang="en-US" dirty="0">
                <a:latin typeface="Cambria" pitchFamily="18" charset="0"/>
              </a:rPr>
              <a:t>Contains measurement control information to be used in the cell.</a:t>
            </a:r>
          </a:p>
        </p:txBody>
      </p:sp>
      <p:sp>
        <p:nvSpPr>
          <p:cNvPr id="35843" name="Content Placeholder 2"/>
          <p:cNvSpPr txBox="1">
            <a:spLocks/>
          </p:cNvSpPr>
          <p:nvPr/>
        </p:nvSpPr>
        <p:spPr bwMode="auto">
          <a:xfrm>
            <a:off x="355600" y="0"/>
            <a:ext cx="7943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40000"/>
              </a:lnSpc>
              <a:spcBef>
                <a:spcPct val="20000"/>
              </a:spcBef>
              <a:buClr>
                <a:schemeClr val="accent2"/>
              </a:buClr>
              <a:buFont typeface="Wingdings" pitchFamily="2" charset="2"/>
              <a:buChar char="§"/>
              <a:defRPr sz="2000">
                <a:solidFill>
                  <a:srgbClr val="5F5F5F"/>
                </a:solidFill>
                <a:latin typeface="Arial" charset="0"/>
              </a:defRPr>
            </a:lvl1pPr>
            <a:lvl2pPr marL="742950" indent="-285750" eaLnBrk="0" hangingPunct="0">
              <a:lnSpc>
                <a:spcPct val="140000"/>
              </a:lnSpc>
              <a:spcBef>
                <a:spcPct val="20000"/>
              </a:spcBef>
              <a:buClr>
                <a:schemeClr val="accent2"/>
              </a:buClr>
              <a:buFont typeface="Wingdings" pitchFamily="2" charset="2"/>
              <a:buChar char="§"/>
              <a:defRPr sz="2800">
                <a:solidFill>
                  <a:srgbClr val="5F5F5F"/>
                </a:solidFill>
                <a:latin typeface="Arial" charset="0"/>
              </a:defRPr>
            </a:lvl2pPr>
            <a:lvl3pPr marL="1143000" indent="-228600" eaLnBrk="0" hangingPunct="0">
              <a:lnSpc>
                <a:spcPct val="140000"/>
              </a:lnSpc>
              <a:spcBef>
                <a:spcPct val="20000"/>
              </a:spcBef>
              <a:buClr>
                <a:schemeClr val="accent2"/>
              </a:buClr>
              <a:buFont typeface="Wingdings" pitchFamily="2" charset="2"/>
              <a:buChar char="§"/>
              <a:defRPr sz="1600">
                <a:solidFill>
                  <a:srgbClr val="5F5F5F"/>
                </a:solidFill>
                <a:latin typeface="Arial" charset="0"/>
              </a:defRPr>
            </a:lvl3pPr>
            <a:lvl4pPr marL="16002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4pPr>
            <a:lvl5pPr marL="20574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5pPr>
            <a:lvl6pPr marL="25146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6pPr>
            <a:lvl7pPr marL="29718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7pPr>
            <a:lvl8pPr marL="34290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8pPr>
            <a:lvl9pPr marL="38862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9pPr>
          </a:lstStyle>
          <a:p>
            <a:pPr>
              <a:buFont typeface="Wingdings" pitchFamily="2" charset="2"/>
              <a:buNone/>
            </a:pPr>
            <a:r>
              <a:rPr lang="en-US" altLang="en-US" sz="3200" b="1">
                <a:solidFill>
                  <a:srgbClr val="0070C0"/>
                </a:solidFill>
                <a:latin typeface="Bodoni MT" pitchFamily="18" charset="0"/>
              </a:rPr>
              <a:t>SIB(System Information Block)</a:t>
            </a:r>
          </a:p>
        </p:txBody>
      </p:sp>
    </p:spTree>
    <p:extLst>
      <p:ext uri="{BB962C8B-B14F-4D97-AF65-F5344CB8AC3E}">
        <p14:creationId xmlns:p14="http://schemas.microsoft.com/office/powerpoint/2010/main" val="5725917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401050" cy="5181600"/>
          </a:xfrm>
        </p:spPr>
        <p:txBody>
          <a:bodyPr>
            <a:normAutofit fontScale="77500" lnSpcReduction="20000"/>
          </a:bodyPr>
          <a:lstStyle/>
          <a:p>
            <a:pPr marL="82296" indent="0">
              <a:buFont typeface="Wingdings" pitchFamily="2" charset="2"/>
              <a:buNone/>
              <a:defRPr/>
            </a:pPr>
            <a:r>
              <a:rPr lang="en-US" dirty="0" smtClean="0"/>
              <a:t>Handover is a procedure of handing over the call or existing RRC connection from one cell to another cell in connected mode while moving to another cell. Handover decision will be taken by UTRAN RRC based on measurement reports sent by UE. There are two types of handover exist in UMTS.</a:t>
            </a:r>
          </a:p>
          <a:p>
            <a:pPr marL="82296" indent="0">
              <a:buFont typeface="Wingdings" pitchFamily="2" charset="2"/>
              <a:buNone/>
              <a:defRPr/>
            </a:pPr>
            <a:endParaRPr lang="en-US" dirty="0" smtClean="0"/>
          </a:p>
          <a:p>
            <a:pPr marL="82296" indent="0">
              <a:buFont typeface="Wingdings" pitchFamily="2" charset="2"/>
              <a:buNone/>
              <a:defRPr/>
            </a:pPr>
            <a:r>
              <a:rPr lang="en-US" sz="2400" b="1" dirty="0">
                <a:latin typeface="Cambria" pitchFamily="18" charset="0"/>
              </a:rPr>
              <a:t>Soft handover:</a:t>
            </a:r>
          </a:p>
          <a:p>
            <a:pPr marL="82296" indent="0">
              <a:buFont typeface="Wingdings" pitchFamily="2" charset="2"/>
              <a:buNone/>
              <a:defRPr/>
            </a:pPr>
            <a:r>
              <a:rPr lang="en-US" dirty="0" smtClean="0"/>
              <a:t>When the target cell belongs to same frequency then it is called soft handover.</a:t>
            </a:r>
          </a:p>
          <a:p>
            <a:pPr marL="82296" indent="0">
              <a:buFont typeface="Wingdings" pitchFamily="2" charset="2"/>
              <a:buNone/>
              <a:defRPr/>
            </a:pPr>
            <a:r>
              <a:rPr lang="en-US" sz="2400" b="1" dirty="0">
                <a:latin typeface="Cambria" pitchFamily="18" charset="0"/>
              </a:rPr>
              <a:t>Hard handover:</a:t>
            </a:r>
          </a:p>
          <a:p>
            <a:pPr marL="82296" indent="0">
              <a:buFont typeface="Wingdings" pitchFamily="2" charset="2"/>
              <a:buNone/>
              <a:defRPr/>
            </a:pPr>
            <a:r>
              <a:rPr lang="en-US" dirty="0"/>
              <a:t>When the target cell belongs to </a:t>
            </a:r>
            <a:r>
              <a:rPr lang="en-US" dirty="0" smtClean="0"/>
              <a:t>another </a:t>
            </a:r>
            <a:r>
              <a:rPr lang="en-US" dirty="0"/>
              <a:t>frequency </a:t>
            </a:r>
            <a:r>
              <a:rPr lang="en-US" dirty="0" smtClean="0"/>
              <a:t>or different RAT i.e.(GSM or LTE) then </a:t>
            </a:r>
            <a:r>
              <a:rPr lang="en-US" dirty="0"/>
              <a:t>it is called </a:t>
            </a:r>
            <a:r>
              <a:rPr lang="en-US" dirty="0" smtClean="0"/>
              <a:t>hard handover</a:t>
            </a:r>
            <a:r>
              <a:rPr lang="en-US" dirty="0"/>
              <a:t>.</a:t>
            </a:r>
          </a:p>
        </p:txBody>
      </p:sp>
      <p:sp>
        <p:nvSpPr>
          <p:cNvPr id="36867" name="Content Placeholder 2"/>
          <p:cNvSpPr txBox="1">
            <a:spLocks/>
          </p:cNvSpPr>
          <p:nvPr/>
        </p:nvSpPr>
        <p:spPr bwMode="auto">
          <a:xfrm>
            <a:off x="355600" y="0"/>
            <a:ext cx="7943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40000"/>
              </a:lnSpc>
              <a:spcBef>
                <a:spcPct val="20000"/>
              </a:spcBef>
              <a:buClr>
                <a:schemeClr val="accent2"/>
              </a:buClr>
              <a:buFont typeface="Wingdings" pitchFamily="2" charset="2"/>
              <a:buChar char="§"/>
              <a:defRPr sz="2000">
                <a:solidFill>
                  <a:srgbClr val="5F5F5F"/>
                </a:solidFill>
                <a:latin typeface="Arial" charset="0"/>
              </a:defRPr>
            </a:lvl1pPr>
            <a:lvl2pPr marL="742950" indent="-285750" eaLnBrk="0" hangingPunct="0">
              <a:lnSpc>
                <a:spcPct val="140000"/>
              </a:lnSpc>
              <a:spcBef>
                <a:spcPct val="20000"/>
              </a:spcBef>
              <a:buClr>
                <a:schemeClr val="accent2"/>
              </a:buClr>
              <a:buFont typeface="Wingdings" pitchFamily="2" charset="2"/>
              <a:buChar char="§"/>
              <a:defRPr sz="2800">
                <a:solidFill>
                  <a:srgbClr val="5F5F5F"/>
                </a:solidFill>
                <a:latin typeface="Arial" charset="0"/>
              </a:defRPr>
            </a:lvl2pPr>
            <a:lvl3pPr marL="1143000" indent="-228600" eaLnBrk="0" hangingPunct="0">
              <a:lnSpc>
                <a:spcPct val="140000"/>
              </a:lnSpc>
              <a:spcBef>
                <a:spcPct val="20000"/>
              </a:spcBef>
              <a:buClr>
                <a:schemeClr val="accent2"/>
              </a:buClr>
              <a:buFont typeface="Wingdings" pitchFamily="2" charset="2"/>
              <a:buChar char="§"/>
              <a:defRPr sz="1600">
                <a:solidFill>
                  <a:srgbClr val="5F5F5F"/>
                </a:solidFill>
                <a:latin typeface="Arial" charset="0"/>
              </a:defRPr>
            </a:lvl3pPr>
            <a:lvl4pPr marL="16002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4pPr>
            <a:lvl5pPr marL="2057400" indent="-228600" eaLnBrk="0" hangingPunct="0">
              <a:lnSpc>
                <a:spcPct val="140000"/>
              </a:lnSpc>
              <a:spcBef>
                <a:spcPct val="20000"/>
              </a:spcBef>
              <a:buClr>
                <a:schemeClr val="accent2"/>
              </a:buClr>
              <a:buFont typeface="Wingdings" pitchFamily="2" charset="2"/>
              <a:buChar char="§"/>
              <a:defRPr sz="1400">
                <a:solidFill>
                  <a:srgbClr val="5F5F5F"/>
                </a:solidFill>
                <a:latin typeface="Arial" charset="0"/>
              </a:defRPr>
            </a:lvl5pPr>
            <a:lvl6pPr marL="25146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6pPr>
            <a:lvl7pPr marL="29718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7pPr>
            <a:lvl8pPr marL="34290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8pPr>
            <a:lvl9pPr marL="3886200" indent="-22860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Arial" charset="0"/>
              </a:defRPr>
            </a:lvl9pPr>
          </a:lstStyle>
          <a:p>
            <a:pPr>
              <a:buFont typeface="Wingdings" pitchFamily="2" charset="2"/>
              <a:buNone/>
            </a:pPr>
            <a:r>
              <a:rPr lang="en-US" altLang="en-US" sz="2200" b="1">
                <a:solidFill>
                  <a:srgbClr val="0070C0"/>
                </a:solidFill>
                <a:latin typeface="Bodoni MT" pitchFamily="18" charset="0"/>
              </a:rPr>
              <a:t>HO(Hand Over)</a:t>
            </a:r>
          </a:p>
        </p:txBody>
      </p:sp>
    </p:spTree>
    <p:extLst>
      <p:ext uri="{BB962C8B-B14F-4D97-AF65-F5344CB8AC3E}">
        <p14:creationId xmlns:p14="http://schemas.microsoft.com/office/powerpoint/2010/main" val="2136610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p:txBody>
          <a:bodyPr/>
          <a:lstStyle/>
          <a:p>
            <a:r>
              <a:rPr lang="en-US" altLang="en-US" smtClean="0"/>
              <a:t>Any Questions….</a:t>
            </a:r>
            <a:endParaRPr lang="en-IN" altLang="en-US" smtClean="0"/>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745307-4E05-47DA-BD1E-2CF831101A31}" type="slidenum">
              <a:rPr lang="en-US" altLang="en-US" smtClean="0">
                <a:solidFill>
                  <a:schemeClr val="bg2"/>
                </a:solidFill>
              </a:rPr>
              <a:pPr eaLnBrk="1" hangingPunct="1"/>
              <a:t>35</a:t>
            </a:fld>
            <a:endParaRPr lang="en-US" altLang="en-US" smtClean="0">
              <a:solidFill>
                <a:schemeClr val="bg2"/>
              </a:solidFill>
            </a:endParaRPr>
          </a:p>
        </p:txBody>
      </p:sp>
      <p:sp>
        <p:nvSpPr>
          <p:cNvPr id="37890" name="Title 1"/>
          <p:cNvSpPr>
            <a:spLocks noGrp="1"/>
          </p:cNvSpPr>
          <p:nvPr>
            <p:ph type="title"/>
          </p:nvPr>
        </p:nvSpPr>
        <p:spPr/>
        <p:txBody>
          <a:bodyPr/>
          <a:lstStyle/>
          <a:p>
            <a:pPr algn="ctr"/>
            <a:r>
              <a:rPr lang="en-US" altLang="en-US" sz="4400" smtClean="0"/>
              <a:t>Thanks</a:t>
            </a:r>
            <a:endParaRPr lang="en-IN" altLang="en-US" sz="4400" smtClean="0"/>
          </a:p>
        </p:txBody>
      </p:sp>
    </p:spTree>
    <p:extLst>
      <p:ext uri="{BB962C8B-B14F-4D97-AF65-F5344CB8AC3E}">
        <p14:creationId xmlns:p14="http://schemas.microsoft.com/office/powerpoint/2010/main" val="2312518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914400" y="1219200"/>
            <a:ext cx="7105650" cy="4495800"/>
          </a:xfrm>
        </p:spPr>
        <p:txBody>
          <a:bodyPr/>
          <a:lstStyle/>
          <a:p>
            <a:pPr>
              <a:buFont typeface="Wingdings" pitchFamily="2" charset="2"/>
              <a:buNone/>
            </a:pPr>
            <a:r>
              <a:rPr lang="en-US" altLang="en-US" sz="2800" dirty="0" smtClean="0">
                <a:latin typeface="Cambria" pitchFamily="18" charset="0"/>
              </a:rPr>
              <a:t>1)RRC(Radio Resource Control)</a:t>
            </a:r>
          </a:p>
          <a:p>
            <a:pPr>
              <a:buFont typeface="Wingdings" pitchFamily="2" charset="2"/>
              <a:buNone/>
            </a:pPr>
            <a:r>
              <a:rPr lang="en-US" altLang="en-US" sz="2800" dirty="0" smtClean="0">
                <a:latin typeface="Cambria" pitchFamily="18" charset="0"/>
              </a:rPr>
              <a:t>2)MM(Mobility Management)</a:t>
            </a:r>
          </a:p>
          <a:p>
            <a:pPr>
              <a:buFont typeface="Wingdings" pitchFamily="2" charset="2"/>
              <a:buNone/>
            </a:pPr>
            <a:r>
              <a:rPr lang="en-US" altLang="en-US" sz="2800" dirty="0" smtClean="0">
                <a:latin typeface="Cambria" pitchFamily="18" charset="0"/>
              </a:rPr>
              <a:t>3)GMM(GPRS Mobility Management)</a:t>
            </a:r>
          </a:p>
          <a:p>
            <a:pPr>
              <a:buFont typeface="Wingdings" pitchFamily="2" charset="2"/>
              <a:buNone/>
            </a:pPr>
            <a:r>
              <a:rPr lang="en-US" altLang="en-US" sz="2800" dirty="0" smtClean="0">
                <a:latin typeface="Cambria" pitchFamily="18" charset="0"/>
              </a:rPr>
              <a:t>4)CM(Communication Management)</a:t>
            </a:r>
          </a:p>
          <a:p>
            <a:pPr>
              <a:buFont typeface="Wingdings" pitchFamily="2" charset="2"/>
              <a:buNone/>
            </a:pPr>
            <a:r>
              <a:rPr lang="en-US" altLang="en-US" sz="2800" dirty="0" smtClean="0">
                <a:latin typeface="Cambria" pitchFamily="18" charset="0"/>
              </a:rPr>
              <a:t>   a) CC(Call Control)</a:t>
            </a:r>
          </a:p>
          <a:p>
            <a:pPr>
              <a:buFont typeface="Wingdings" pitchFamily="2" charset="2"/>
              <a:buNone/>
            </a:pPr>
            <a:r>
              <a:rPr lang="en-US" altLang="en-US" sz="2800" dirty="0" smtClean="0">
                <a:latin typeface="Cambria" pitchFamily="18" charset="0"/>
              </a:rPr>
              <a:t>   b) SS(Supplementary Services)</a:t>
            </a:r>
          </a:p>
          <a:p>
            <a:pPr>
              <a:buFont typeface="Wingdings" pitchFamily="2" charset="2"/>
              <a:buNone/>
            </a:pPr>
            <a:r>
              <a:rPr lang="en-US" altLang="en-US" sz="2800" dirty="0" smtClean="0">
                <a:latin typeface="Cambria" pitchFamily="18" charset="0"/>
              </a:rPr>
              <a:t>   c) SMS(Short Message Services)</a:t>
            </a:r>
          </a:p>
          <a:p>
            <a:pPr>
              <a:buFont typeface="Wingdings" pitchFamily="2" charset="2"/>
              <a:buNone/>
            </a:pPr>
            <a:r>
              <a:rPr lang="en-US" altLang="en-US" sz="2800" dirty="0" smtClean="0">
                <a:latin typeface="Cambria" pitchFamily="18" charset="0"/>
              </a:rPr>
              <a:t>   d) SM(Session Management)</a:t>
            </a:r>
          </a:p>
          <a:p>
            <a:pPr>
              <a:buFont typeface="Wingdings" pitchFamily="2" charset="2"/>
              <a:buNone/>
            </a:pPr>
            <a:r>
              <a:rPr lang="en-US" altLang="en-US" sz="2800" dirty="0" smtClean="0">
                <a:latin typeface="Cambria" pitchFamily="18" charset="0"/>
              </a:rPr>
              <a:t>   e) GSMS(GPRS Short Message Services)</a:t>
            </a:r>
          </a:p>
          <a:p>
            <a:pPr>
              <a:buFont typeface="Wingdings" pitchFamily="2" charset="2"/>
              <a:buNone/>
            </a:pPr>
            <a:endParaRPr lang="en-US" altLang="en-US" sz="2800" dirty="0" smtClean="0"/>
          </a:p>
        </p:txBody>
      </p:sp>
      <p:sp>
        <p:nvSpPr>
          <p:cNvPr id="6147" name="TextBox 3"/>
          <p:cNvSpPr txBox="1">
            <a:spLocks noChangeArrowheads="1"/>
          </p:cNvSpPr>
          <p:nvPr/>
        </p:nvSpPr>
        <p:spPr bwMode="auto">
          <a:xfrm>
            <a:off x="533400" y="152400"/>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mbria" pitchFamily="18" charset="0"/>
              </a:rPr>
              <a:t>Network layer divided into following sub layers</a:t>
            </a:r>
            <a:endParaRPr lang="en-IN" altLang="en-US" sz="1400"/>
          </a:p>
        </p:txBody>
      </p:sp>
    </p:spTree>
    <p:extLst>
      <p:ext uri="{BB962C8B-B14F-4D97-AF65-F5344CB8AC3E}">
        <p14:creationId xmlns:p14="http://schemas.microsoft.com/office/powerpoint/2010/main" val="1958805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1600200"/>
            <a:ext cx="7772400" cy="4419600"/>
          </a:xfrm>
        </p:spPr>
        <p:txBody>
          <a:bodyPr>
            <a:normAutofit fontScale="70000" lnSpcReduction="20000"/>
          </a:bodyPr>
          <a:lstStyle/>
          <a:p>
            <a:pPr marL="595313" indent="-514350">
              <a:buFont typeface="Wingdings" pitchFamily="2" charset="2"/>
              <a:buAutoNum type="arabicParenR"/>
            </a:pPr>
            <a:endParaRPr lang="en-US" altLang="en-US" dirty="0" smtClean="0">
              <a:latin typeface="Cambria" pitchFamily="18" charset="0"/>
            </a:endParaRPr>
          </a:p>
          <a:p>
            <a:pPr marL="595313" indent="-514350">
              <a:buFont typeface="Wingdings" pitchFamily="2" charset="2"/>
              <a:buAutoNum type="arabicParenR"/>
            </a:pPr>
            <a:r>
              <a:rPr lang="en-US" altLang="en-US" dirty="0" smtClean="0">
                <a:latin typeface="Cambria" pitchFamily="18" charset="0"/>
              </a:rPr>
              <a:t>MAC(Medium Access Control)</a:t>
            </a:r>
          </a:p>
          <a:p>
            <a:pPr marL="595313" indent="-514350">
              <a:buFont typeface="Wingdings" pitchFamily="2" charset="2"/>
              <a:buAutoNum type="arabicParenR"/>
            </a:pPr>
            <a:r>
              <a:rPr lang="en-US" altLang="en-US" dirty="0" smtClean="0">
                <a:latin typeface="Cambria" pitchFamily="18" charset="0"/>
              </a:rPr>
              <a:t>RLC(Radio Link Control)</a:t>
            </a:r>
          </a:p>
          <a:p>
            <a:pPr marL="595313" indent="-514350">
              <a:buFont typeface="Wingdings" pitchFamily="2" charset="2"/>
              <a:buAutoNum type="arabicParenR"/>
            </a:pPr>
            <a:r>
              <a:rPr lang="en-US" altLang="en-US" dirty="0" smtClean="0">
                <a:latin typeface="Cambria" pitchFamily="18" charset="0"/>
              </a:rPr>
              <a:t>BMC(Broadcast Multicast Control)</a:t>
            </a:r>
          </a:p>
          <a:p>
            <a:pPr marL="595313" indent="-514350">
              <a:buFont typeface="Wingdings" pitchFamily="2" charset="2"/>
              <a:buAutoNum type="arabicParenR"/>
            </a:pPr>
            <a:r>
              <a:rPr lang="en-US" altLang="en-US" dirty="0" smtClean="0">
                <a:latin typeface="Cambria" pitchFamily="18" charset="0"/>
              </a:rPr>
              <a:t>PDCP(Packet Data Convergence Protocol)</a:t>
            </a:r>
          </a:p>
          <a:p>
            <a:pPr marL="595313" indent="-514350">
              <a:buFont typeface="Wingdings" pitchFamily="2" charset="2"/>
              <a:buNone/>
            </a:pPr>
            <a:endParaRPr lang="en-US" altLang="en-US" dirty="0" smtClean="0">
              <a:latin typeface="Cambria" pitchFamily="18" charset="0"/>
            </a:endParaRPr>
          </a:p>
          <a:p>
            <a:pPr marL="595313" indent="-514350">
              <a:buFont typeface="Wingdings" pitchFamily="2" charset="2"/>
              <a:buNone/>
            </a:pPr>
            <a:r>
              <a:rPr lang="en-US" altLang="en-US" dirty="0" smtClean="0">
                <a:latin typeface="Cambria" pitchFamily="18" charset="0"/>
              </a:rPr>
              <a:t>According to signaling,  protocol model may be divided into 2 plane:</a:t>
            </a:r>
          </a:p>
          <a:p>
            <a:pPr marL="595313" indent="-514350">
              <a:buFont typeface="Wingdings" pitchFamily="2" charset="2"/>
              <a:buAutoNum type="arabicParenR"/>
            </a:pPr>
            <a:r>
              <a:rPr lang="en-US" altLang="en-US" dirty="0" smtClean="0">
                <a:latin typeface="Cambria" pitchFamily="18" charset="0"/>
              </a:rPr>
              <a:t>Control Plane: It will carry singling information to maintain the connection.</a:t>
            </a:r>
          </a:p>
          <a:p>
            <a:pPr marL="595313" indent="-514350">
              <a:buFont typeface="Wingdings" pitchFamily="2" charset="2"/>
              <a:buAutoNum type="arabicParenR"/>
            </a:pPr>
            <a:r>
              <a:rPr lang="en-US" altLang="en-US" dirty="0" smtClean="0">
                <a:latin typeface="Cambria" pitchFamily="18" charset="0"/>
              </a:rPr>
              <a:t>User Plane: It will carry user data or information.</a:t>
            </a:r>
          </a:p>
        </p:txBody>
      </p:sp>
      <p:sp>
        <p:nvSpPr>
          <p:cNvPr id="7171" name="TextBox 3"/>
          <p:cNvSpPr txBox="1">
            <a:spLocks noChangeArrowheads="1"/>
          </p:cNvSpPr>
          <p:nvPr/>
        </p:nvSpPr>
        <p:spPr bwMode="auto">
          <a:xfrm>
            <a:off x="533400" y="152400"/>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mbria" pitchFamily="18" charset="0"/>
              </a:rPr>
              <a:t>Data Link Layer divided into 4 sub layers</a:t>
            </a:r>
          </a:p>
        </p:txBody>
      </p:sp>
    </p:spTree>
    <p:extLst>
      <p:ext uri="{BB962C8B-B14F-4D97-AF65-F5344CB8AC3E}">
        <p14:creationId xmlns:p14="http://schemas.microsoft.com/office/powerpoint/2010/main" val="3448166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4963"/>
            <a:ext cx="7696200"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Content Placeholder 2"/>
          <p:cNvSpPr>
            <a:spLocks noGrp="1"/>
          </p:cNvSpPr>
          <p:nvPr>
            <p:ph idx="1"/>
          </p:nvPr>
        </p:nvSpPr>
        <p:spPr>
          <a:xfrm>
            <a:off x="609600" y="0"/>
            <a:ext cx="7497763" cy="685800"/>
          </a:xfrm>
        </p:spPr>
        <p:txBody>
          <a:bodyPr/>
          <a:lstStyle/>
          <a:p>
            <a:pPr lvl="2">
              <a:buFont typeface="Wingdings" pitchFamily="2" charset="2"/>
              <a:buNone/>
            </a:pPr>
            <a:r>
              <a:rPr lang="en-US" altLang="en-US" sz="3600" b="1" smtClean="0">
                <a:solidFill>
                  <a:srgbClr val="0070C0"/>
                </a:solidFill>
                <a:latin typeface="Cambria" pitchFamily="18" charset="0"/>
              </a:rPr>
              <a:t>Protocol Layers</a:t>
            </a:r>
          </a:p>
        </p:txBody>
      </p:sp>
    </p:spTree>
    <p:extLst>
      <p:ext uri="{BB962C8B-B14F-4D97-AF65-F5344CB8AC3E}">
        <p14:creationId xmlns:p14="http://schemas.microsoft.com/office/powerpoint/2010/main" val="893535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248650" cy="5526087"/>
          </a:xfrm>
        </p:spPr>
        <p:txBody>
          <a:bodyPr>
            <a:noAutofit/>
          </a:bodyPr>
          <a:lstStyle/>
          <a:p>
            <a:pPr>
              <a:buFont typeface="Wingdings" pitchFamily="2" charset="2"/>
              <a:buNone/>
              <a:defRPr/>
            </a:pPr>
            <a:r>
              <a:rPr lang="en-US" sz="2400" dirty="0" smtClean="0">
                <a:latin typeface="Cambria" pitchFamily="18" charset="0"/>
              </a:rPr>
              <a:t>From the development point of view, this protocol stack can be divided into 2 stratum.</a:t>
            </a:r>
          </a:p>
          <a:p>
            <a:pPr marL="596646" indent="-514350">
              <a:buFont typeface="Wingdings" pitchFamily="2" charset="2"/>
              <a:buAutoNum type="arabicParenR"/>
              <a:defRPr/>
            </a:pPr>
            <a:r>
              <a:rPr lang="en-US" sz="1800" dirty="0" smtClean="0">
                <a:latin typeface="Cambria" pitchFamily="18" charset="0"/>
              </a:rPr>
              <a:t>Access Stratum(AS)</a:t>
            </a:r>
          </a:p>
          <a:p>
            <a:pPr marL="596646" indent="-514350">
              <a:buFont typeface="Wingdings" pitchFamily="2" charset="2"/>
              <a:buAutoNum type="arabicParenR"/>
              <a:defRPr/>
            </a:pPr>
            <a:r>
              <a:rPr lang="en-US" sz="1800" dirty="0" smtClean="0">
                <a:latin typeface="Cambria" pitchFamily="18" charset="0"/>
              </a:rPr>
              <a:t>Non Access Stratum(NAS)</a:t>
            </a:r>
          </a:p>
          <a:p>
            <a:pPr marL="596646" indent="-514350">
              <a:buFont typeface="Wingdings" pitchFamily="2" charset="2"/>
              <a:buNone/>
              <a:defRPr/>
            </a:pPr>
            <a:endParaRPr lang="en-US" sz="2800" dirty="0" smtClean="0">
              <a:latin typeface="Cambria" pitchFamily="18" charset="0"/>
            </a:endParaRPr>
          </a:p>
          <a:p>
            <a:pPr marL="596646" indent="-514350">
              <a:buFont typeface="Wingdings" pitchFamily="2" charset="2"/>
              <a:buNone/>
              <a:defRPr/>
            </a:pPr>
            <a:r>
              <a:rPr lang="en-US" sz="2400" dirty="0">
                <a:latin typeface="Cambria" pitchFamily="18" charset="0"/>
              </a:rPr>
              <a:t>Reason for this division:</a:t>
            </a:r>
          </a:p>
          <a:p>
            <a:pPr marL="596646" indent="-514350">
              <a:buFont typeface="Wingdings" pitchFamily="2" charset="2"/>
              <a:buAutoNum type="arabicParenR"/>
              <a:defRPr/>
            </a:pPr>
            <a:r>
              <a:rPr lang="en-US" sz="1800" dirty="0">
                <a:latin typeface="Cambria" pitchFamily="18" charset="0"/>
              </a:rPr>
              <a:t>To keep the higher layers independent of radio interface protocol.</a:t>
            </a:r>
          </a:p>
          <a:p>
            <a:pPr marL="596646" indent="-514350">
              <a:buFont typeface="Wingdings" pitchFamily="2" charset="2"/>
              <a:buAutoNum type="arabicParenR"/>
              <a:defRPr/>
            </a:pPr>
            <a:r>
              <a:rPr lang="en-US" sz="1800" dirty="0">
                <a:latin typeface="Cambria" pitchFamily="18" charset="0"/>
              </a:rPr>
              <a:t>To simplify development criteria for increasing the throughput.</a:t>
            </a:r>
          </a:p>
          <a:p>
            <a:pPr marL="596646" indent="-514350">
              <a:buFont typeface="Wingdings" pitchFamily="2" charset="2"/>
              <a:buNone/>
              <a:defRPr/>
            </a:pPr>
            <a:r>
              <a:rPr lang="en-US" sz="1800" dirty="0" smtClean="0">
                <a:latin typeface="Cambria" pitchFamily="18" charset="0"/>
              </a:rPr>
              <a:t>   </a:t>
            </a:r>
            <a:r>
              <a:rPr lang="en-US" sz="1800" dirty="0">
                <a:latin typeface="Cambria" pitchFamily="18" charset="0"/>
              </a:rPr>
              <a:t>NAS contains CN protocols. UTRAN will remain transparent for this protocol but radio interface protocols terminate in UTRAN.</a:t>
            </a:r>
          </a:p>
          <a:p>
            <a:pPr marL="596646" indent="-514350">
              <a:buFont typeface="Wingdings" pitchFamily="2" charset="2"/>
              <a:buNone/>
              <a:defRPr/>
            </a:pPr>
            <a:endParaRPr lang="en-US" sz="1800" dirty="0">
              <a:latin typeface="Cambria" pitchFamily="18" charset="0"/>
            </a:endParaRPr>
          </a:p>
        </p:txBody>
      </p:sp>
      <p:sp>
        <p:nvSpPr>
          <p:cNvPr id="9219" name="TextBox 3"/>
          <p:cNvSpPr txBox="1">
            <a:spLocks noChangeArrowheads="1"/>
          </p:cNvSpPr>
          <p:nvPr/>
        </p:nvSpPr>
        <p:spPr bwMode="auto">
          <a:xfrm>
            <a:off x="533400" y="152400"/>
            <a:ext cx="7162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b="1" dirty="0">
                <a:solidFill>
                  <a:srgbClr val="0070C0"/>
                </a:solidFill>
                <a:latin typeface="Cambria" pitchFamily="18" charset="0"/>
              </a:rPr>
              <a:t>Protocol Layer</a:t>
            </a:r>
          </a:p>
          <a:p>
            <a:pPr eaLnBrk="1" hangingPunct="1"/>
            <a:endParaRPr lang="en-IN" altLang="en-US" dirty="0"/>
          </a:p>
        </p:txBody>
      </p:sp>
    </p:spTree>
    <p:extLst>
      <p:ext uri="{BB962C8B-B14F-4D97-AF65-F5344CB8AC3E}">
        <p14:creationId xmlns:p14="http://schemas.microsoft.com/office/powerpoint/2010/main" val="3810831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566738" y="-152400"/>
            <a:ext cx="7956550" cy="990600"/>
          </a:xfrm>
        </p:spPr>
        <p:txBody>
          <a:bodyPr/>
          <a:lstStyle/>
          <a:p>
            <a:pPr>
              <a:buFont typeface="Wingdings" pitchFamily="2" charset="2"/>
              <a:buNone/>
            </a:pPr>
            <a:r>
              <a:rPr lang="en-US" altLang="en-US" sz="3600" b="1" smtClean="0">
                <a:solidFill>
                  <a:srgbClr val="0070C0"/>
                </a:solidFill>
                <a:latin typeface="Cambria" pitchFamily="18" charset="0"/>
              </a:rPr>
              <a:t>Protocol architecture with NAS &amp; AS</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25" y="1371600"/>
            <a:ext cx="675957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9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362075"/>
            <a:ext cx="762952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Content Placeholder 2"/>
          <p:cNvSpPr txBox="1">
            <a:spLocks/>
          </p:cNvSpPr>
          <p:nvPr/>
        </p:nvSpPr>
        <p:spPr bwMode="auto">
          <a:xfrm>
            <a:off x="228600" y="228600"/>
            <a:ext cx="8915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80000"/>
              <a:buFont typeface="Wingdings 2" pitchFamily="18" charset="2"/>
              <a:buNone/>
            </a:pPr>
            <a:r>
              <a:rPr lang="en-US" altLang="en-US" sz="2800" b="1">
                <a:solidFill>
                  <a:srgbClr val="0070C0"/>
                </a:solidFill>
                <a:latin typeface="Cambria" pitchFamily="18" charset="0"/>
              </a:rPr>
              <a:t>NAS &amp; AS Protocol architecture in CS &amp; PS domain</a:t>
            </a:r>
          </a:p>
        </p:txBody>
      </p:sp>
    </p:spTree>
    <p:extLst>
      <p:ext uri="{BB962C8B-B14F-4D97-AF65-F5344CB8AC3E}">
        <p14:creationId xmlns:p14="http://schemas.microsoft.com/office/powerpoint/2010/main" val="1278206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X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 PPT Template</Template>
  <TotalTime>3</TotalTime>
  <Words>2109</Words>
  <Application>Microsoft Office PowerPoint</Application>
  <PresentationFormat>On-screen Show (4:3)</PresentationFormat>
  <Paragraphs>264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TEX PPT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UMTS CHANNEL</vt:lpstr>
      <vt:lpstr>PowerPoint Presentation</vt:lpstr>
      <vt:lpstr>Logical Channel</vt:lpstr>
      <vt:lpstr>PowerPoint Presentation</vt:lpstr>
      <vt:lpstr>The used logical traffic channels 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HCL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Harikishore Ramesh, TechCEED-Chennai</dc:creator>
  <cp:lastModifiedBy>Harikishore Ramesh, TechCEED-Chennai</cp:lastModifiedBy>
  <cp:revision>1</cp:revision>
  <dcterms:created xsi:type="dcterms:W3CDTF">2015-01-28T05:11:28Z</dcterms:created>
  <dcterms:modified xsi:type="dcterms:W3CDTF">2015-01-28T05:15:22Z</dcterms:modified>
</cp:coreProperties>
</file>