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C257-BBEA-4CB8-A584-955FC3B6442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E81-F073-4174-A692-D5E5C839D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9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C257-BBEA-4CB8-A584-955FC3B6442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E81-F073-4174-A692-D5E5C839D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9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C257-BBEA-4CB8-A584-955FC3B6442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E81-F073-4174-A692-D5E5C839D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8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C257-BBEA-4CB8-A584-955FC3B6442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E81-F073-4174-A692-D5E5C839D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3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C257-BBEA-4CB8-A584-955FC3B6442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E81-F073-4174-A692-D5E5C839D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5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C257-BBEA-4CB8-A584-955FC3B6442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E81-F073-4174-A692-D5E5C839D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8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C257-BBEA-4CB8-A584-955FC3B6442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E81-F073-4174-A692-D5E5C839D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5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C257-BBEA-4CB8-A584-955FC3B6442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E81-F073-4174-A692-D5E5C839D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2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C257-BBEA-4CB8-A584-955FC3B6442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E81-F073-4174-A692-D5E5C839D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7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C257-BBEA-4CB8-A584-955FC3B6442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E81-F073-4174-A692-D5E5C839D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5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C257-BBEA-4CB8-A584-955FC3B6442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E81-F073-4174-A692-D5E5C839D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1C257-BBEA-4CB8-A584-955FC3B6442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83E81-F073-4174-A692-D5E5C839D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1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Few Topics required for existing project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Model In Loop  </a:t>
            </a:r>
          </a:p>
          <a:p>
            <a:r>
              <a:rPr lang="en-US" sz="1800" dirty="0" smtClean="0"/>
              <a:t>MAAB guidelines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Coverage Analysis (If Input provided complete model simulation should give complete output of the Model) </a:t>
            </a:r>
          </a:p>
          <a:p>
            <a:r>
              <a:rPr lang="en-US" sz="1800" dirty="0" smtClean="0"/>
              <a:t>Extracting Mat file for Model testing</a:t>
            </a:r>
          </a:p>
          <a:p>
            <a:r>
              <a:rPr lang="en-US" sz="1800" dirty="0" smtClean="0"/>
              <a:t>Software In loop </a:t>
            </a:r>
          </a:p>
          <a:p>
            <a:r>
              <a:rPr lang="en-US" sz="1800" dirty="0" smtClean="0"/>
              <a:t>PolyPhase , RTRT</a:t>
            </a:r>
          </a:p>
        </p:txBody>
      </p:sp>
    </p:spTree>
    <p:extLst>
      <p:ext uri="{BB962C8B-B14F-4D97-AF65-F5344CB8AC3E}">
        <p14:creationId xmlns:p14="http://schemas.microsoft.com/office/powerpoint/2010/main" val="311500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2900" dirty="0"/>
              <a:t>Map In JOSM data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111" y="2623456"/>
            <a:ext cx="693123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2474"/>
            <a:ext cx="2381318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1371600"/>
            <a:ext cx="1219200" cy="457200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19200" y="1828800"/>
            <a:ext cx="914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37338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 map file</a:t>
            </a:r>
            <a:endParaRPr lang="en-US" dirty="0"/>
          </a:p>
        </p:txBody>
      </p:sp>
      <p:cxnSp>
        <p:nvCxnSpPr>
          <p:cNvPr id="9" name="Straight Arrow Connector 8"/>
          <p:cNvCxnSpPr>
            <a:endCxn id="10" idx="3"/>
          </p:cNvCxnSpPr>
          <p:nvPr/>
        </p:nvCxnSpPr>
        <p:spPr>
          <a:xfrm flipH="1" flipV="1">
            <a:off x="1828800" y="4805065"/>
            <a:ext cx="1143000" cy="37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386" y="4343400"/>
            <a:ext cx="1792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Ways Which contains group of nodes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86200" y="1981200"/>
            <a:ext cx="990600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6799" y="1660750"/>
            <a:ext cx="363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Sign =   Signals beside the road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876800" y="2030082"/>
            <a:ext cx="914400" cy="3684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13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900" dirty="0"/>
              <a:t>Work Flow </a:t>
            </a:r>
            <a:r>
              <a:rPr lang="en-US" sz="2900" dirty="0" smtClean="0"/>
              <a:t>using m script 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6106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Phase 1--</a:t>
            </a:r>
          </a:p>
          <a:p>
            <a:pPr>
              <a:buFont typeface="Arial" charset="0"/>
              <a:buChar char="•"/>
            </a:pPr>
            <a:r>
              <a:rPr lang="en-US" sz="1600" dirty="0"/>
              <a:t>We are importing the OSM data to Matlab (where variables will be stored in structure cells and arrays)</a:t>
            </a:r>
          </a:p>
          <a:p>
            <a:pPr>
              <a:buFont typeface="Arial" charset="0"/>
              <a:buChar char="•"/>
            </a:pPr>
            <a:r>
              <a:rPr lang="en-US" sz="1600" dirty="0"/>
              <a:t>Utilizing the node matrix data the plot is created </a:t>
            </a:r>
          </a:p>
          <a:p>
            <a:pPr>
              <a:buFont typeface="Arial" charset="0"/>
              <a:buChar char="•"/>
            </a:pPr>
            <a:r>
              <a:rPr lang="en-US" sz="1600" dirty="0"/>
              <a:t>Post processing the node matrix we are creating similar road structure </a:t>
            </a:r>
          </a:p>
          <a:p>
            <a:pPr>
              <a:buFont typeface="Arial" charset="0"/>
              <a:buChar char="•"/>
            </a:pPr>
            <a:r>
              <a:rPr lang="en-US" sz="1600" dirty="0"/>
              <a:t>Creation of the route matrix where vehicle has to be travelled to complete the vehicle trace . </a:t>
            </a:r>
          </a:p>
          <a:p>
            <a:pPr>
              <a:buFont typeface="Arial" charset="0"/>
              <a:buChar char="•"/>
            </a:pPr>
            <a:r>
              <a:rPr lang="en-US" sz="1600" dirty="0"/>
              <a:t>Utilizing the route Matrix X co-ordinate we are moving the vehicle using the small distances </a:t>
            </a:r>
          </a:p>
          <a:p>
            <a:pPr>
              <a:buFont typeface="Arial" charset="0"/>
              <a:buChar char="•"/>
            </a:pPr>
            <a:r>
              <a:rPr lang="en-US" sz="1600" dirty="0"/>
              <a:t>We have created the class for the vehicle</a:t>
            </a:r>
          </a:p>
          <a:p>
            <a:pPr marL="0" indent="0">
              <a:buNone/>
            </a:pPr>
            <a:r>
              <a:rPr lang="en-US" sz="1800" b="1" dirty="0" smtClean="0"/>
              <a:t>Phase 2—</a:t>
            </a:r>
          </a:p>
          <a:p>
            <a:pPr>
              <a:buFont typeface="Arial" charset="0"/>
              <a:buChar char="•"/>
            </a:pPr>
            <a:r>
              <a:rPr lang="en-US" sz="1800" dirty="0" smtClean="0"/>
              <a:t> * </a:t>
            </a:r>
            <a:r>
              <a:rPr lang="en-US" sz="1600" dirty="0"/>
              <a:t>Utilizing the event signals the functionality of the event sign has to be projected on the road at perpendicular point.</a:t>
            </a:r>
          </a:p>
          <a:p>
            <a:pPr>
              <a:buFont typeface="Arial" charset="0"/>
              <a:buChar char="•"/>
            </a:pPr>
            <a:r>
              <a:rPr lang="en-US" sz="1600" dirty="0"/>
              <a:t> * Creation of list of sign points and utilizing the required sign points .</a:t>
            </a:r>
          </a:p>
          <a:p>
            <a:pPr>
              <a:buFont typeface="Arial" charset="0"/>
              <a:buChar char="•"/>
            </a:pPr>
            <a:r>
              <a:rPr lang="en-US" sz="1600" dirty="0"/>
              <a:t>Vehicle should respond for that specific event when it reaches at that point (which is possible using route matrix</a:t>
            </a:r>
            <a:r>
              <a:rPr lang="en-US" sz="1600" dirty="0" smtClean="0"/>
              <a:t>).</a:t>
            </a:r>
            <a:endParaRPr lang="en-US" sz="1800" dirty="0"/>
          </a:p>
          <a:p>
            <a:pPr>
              <a:buFont typeface="Arial" charset="0"/>
              <a:buChar char="•"/>
            </a:pPr>
            <a:r>
              <a:rPr lang="en-US" sz="1800" b="1" dirty="0" smtClean="0"/>
              <a:t>Phase 3—</a:t>
            </a:r>
          </a:p>
          <a:p>
            <a:pPr>
              <a:buFont typeface="Arial" charset="0"/>
              <a:buChar char="•"/>
            </a:pPr>
            <a:r>
              <a:rPr lang="en-US" sz="1600" dirty="0"/>
              <a:t> creation of Model utilizing the function files generated in phase 1 and Phase 2 </a:t>
            </a:r>
          </a:p>
          <a:p>
            <a:pPr>
              <a:buFont typeface="Arial" charset="0"/>
              <a:buChar char="•"/>
            </a:pPr>
            <a:r>
              <a:rPr lang="en-US" sz="1600" dirty="0" err="1"/>
              <a:t>Stateflow</a:t>
            </a:r>
            <a:r>
              <a:rPr lang="en-US" sz="1600" dirty="0"/>
              <a:t> , </a:t>
            </a:r>
            <a:r>
              <a:rPr lang="en-US" sz="1600" dirty="0" err="1"/>
              <a:t>simulink</a:t>
            </a:r>
            <a:r>
              <a:rPr lang="en-US" sz="1600" dirty="0"/>
              <a:t> </a:t>
            </a:r>
            <a:endParaRPr lang="en-US" sz="1800" dirty="0"/>
          </a:p>
          <a:p>
            <a:pPr>
              <a:buFont typeface="Arial" charset="0"/>
              <a:buChar char="•"/>
            </a:pPr>
            <a:r>
              <a:rPr lang="en-US" sz="1800" b="1" dirty="0" smtClean="0"/>
              <a:t>Phase 4</a:t>
            </a:r>
          </a:p>
          <a:p>
            <a:pPr>
              <a:buFont typeface="Arial" charset="0"/>
              <a:buChar char="•"/>
            </a:pPr>
            <a:r>
              <a:rPr lang="en-US" sz="1800" dirty="0" smtClean="0"/>
              <a:t>  </a:t>
            </a:r>
            <a:r>
              <a:rPr lang="en-US" sz="1600" dirty="0"/>
              <a:t>Creation of test vector where the </a:t>
            </a:r>
            <a:r>
              <a:rPr lang="en-US" sz="1600" dirty="0" smtClean="0"/>
              <a:t>variables </a:t>
            </a:r>
            <a:r>
              <a:rPr lang="en-US" sz="1600" dirty="0"/>
              <a:t>data will be feed through the XLs or Mat file to the model , to validate the </a:t>
            </a:r>
            <a:r>
              <a:rPr lang="en-US" sz="1600" dirty="0" smtClean="0"/>
              <a:t>functionality </a:t>
            </a:r>
            <a:r>
              <a:rPr lang="en-US" sz="1600" dirty="0"/>
              <a:t>of the model(MIL)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166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929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/>
              <a:t>Plot file after parsing the XML data to </a:t>
            </a:r>
            <a:r>
              <a:rPr lang="en-US" sz="2400" dirty="0" smtClean="0"/>
              <a:t>Matlab using the script</a:t>
            </a:r>
            <a:endParaRPr lang="en-US" sz="2400" dirty="0"/>
          </a:p>
        </p:txBody>
      </p:sp>
      <p:pic>
        <p:nvPicPr>
          <p:cNvPr id="1026" name="Picture 2" descr="C:\Users\klaxmina\Desktop\Road Ma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393239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715000"/>
            <a:ext cx="381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OSM data  plot  of Route  in single 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0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86" y="0"/>
            <a:ext cx="8229600" cy="563562"/>
          </a:xfrm>
        </p:spPr>
        <p:txBody>
          <a:bodyPr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1800" dirty="0">
                <a:latin typeface="+mn-lt"/>
                <a:ea typeface="+mn-ea"/>
                <a:cs typeface="+mn-cs"/>
              </a:rPr>
              <a:t>Road model creation using the single line</a:t>
            </a:r>
          </a:p>
        </p:txBody>
      </p:sp>
      <p:pic>
        <p:nvPicPr>
          <p:cNvPr id="4" name="Content Placeholder 3" descr="C:\Users\klaxmina\Desktop\Vehicle Movemen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8229600" cy="416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6019800" y="2438400"/>
            <a:ext cx="30480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14600" y="2667000"/>
            <a:ext cx="33528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38800" y="5236420"/>
            <a:ext cx="29856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Vehicle Movement (2 Vehicle)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04800" y="5024344"/>
            <a:ext cx="457200" cy="424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14" idx="1"/>
          </p:cNvCxnSpPr>
          <p:nvPr/>
        </p:nvCxnSpPr>
        <p:spPr>
          <a:xfrm>
            <a:off x="778329" y="5181600"/>
            <a:ext cx="821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0200" y="4996934"/>
            <a:ext cx="268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 Point Beside the Road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04800" y="5659789"/>
            <a:ext cx="457200" cy="424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2000" y="587186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10714" y="5638800"/>
            <a:ext cx="331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 Point Projected on the road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309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Few Topics required for existing project</vt:lpstr>
      <vt:lpstr>Map In JOSM data</vt:lpstr>
      <vt:lpstr>Work Flow using m script </vt:lpstr>
      <vt:lpstr>Plot file after parsing the XML data to Matlab using the script</vt:lpstr>
      <vt:lpstr>Road model creation using the single line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Laxminarasimh, Katti (K.)</dc:creator>
  <cp:lastModifiedBy>Laxminarasimh, Katti (K.)</cp:lastModifiedBy>
  <cp:revision>5</cp:revision>
  <dcterms:created xsi:type="dcterms:W3CDTF">2015-10-16T11:03:52Z</dcterms:created>
  <dcterms:modified xsi:type="dcterms:W3CDTF">2015-10-16T11:39:30Z</dcterms:modified>
</cp:coreProperties>
</file>