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on Neighbors" userId="d49354545e6fbd5e" providerId="LiveId" clId="{961F60AA-9FF3-4BBF-852B-46275A69144F}"/>
    <pc:docChg chg="custSel modSld">
      <pc:chgData name="Alyson Neighbors" userId="d49354545e6fbd5e" providerId="LiveId" clId="{961F60AA-9FF3-4BBF-852B-46275A69144F}" dt="2023-11-07T19:29:23.417" v="0" actId="478"/>
      <pc:docMkLst>
        <pc:docMk/>
      </pc:docMkLst>
      <pc:sldChg chg="delSp mod">
        <pc:chgData name="Alyson Neighbors" userId="d49354545e6fbd5e" providerId="LiveId" clId="{961F60AA-9FF3-4BBF-852B-46275A69144F}" dt="2023-11-07T19:29:23.417" v="0" actId="478"/>
        <pc:sldMkLst>
          <pc:docMk/>
          <pc:sldMk cId="3008070573" sldId="256"/>
        </pc:sldMkLst>
        <pc:spChg chg="del">
          <ac:chgData name="Alyson Neighbors" userId="d49354545e6fbd5e" providerId="LiveId" clId="{961F60AA-9FF3-4BBF-852B-46275A69144F}" dt="2023-11-07T19:29:23.417" v="0" actId="478"/>
          <ac:spMkLst>
            <pc:docMk/>
            <pc:sldMk cId="3008070573" sldId="256"/>
            <ac:spMk id="3" creationId="{C0EF6372-18CE-8B81-7688-6166193211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BCFD-A42D-9A94-AEA6-2B8FCF03B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B8F41-EBB8-CFE6-76FB-6DA864F82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69DE1-6DAE-2D31-E9D2-BF20A997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7DA-EAEE-4A7B-A0C4-8F46E4620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776E-CDE5-1EBC-2D2B-02113293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E992-4B9A-2C79-B364-1EC583A2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1553-5E97-441B-B05D-2A930C9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8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7963-D7CD-55AD-97AA-817640BB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025E7-ED9E-B190-C76C-BF71BF32B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D6F0-29C6-3C90-50F7-A848CDFF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7DA-EAEE-4A7B-A0C4-8F46E4620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A5672-2C8C-38BF-821F-76267247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171D-6A1C-C1A5-37EB-0C419E21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1553-5E97-441B-B05D-2A930C9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9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DED92-3276-BAD6-B5FB-D1034D5A9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3AA74-D07C-CC03-695A-79A9FD193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DEE00-1268-3E70-60D9-704F7D54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7DA-EAEE-4A7B-A0C4-8F46E4620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4DFB-B00D-8B50-7D66-0427806B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04A11-9F8E-3C46-148F-6CE1A5DE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1553-5E97-441B-B05D-2A930C9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CBFF-B98C-41AC-831F-4F9726BE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FA85-6329-6EF9-D095-054E80DEF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5833A-3ADA-D3AC-45CE-8D1F2B56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7DA-EAEE-4A7B-A0C4-8F46E4620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ABEB4-CB5D-43AD-4063-1EB1743A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B9103-41EA-F2AF-7433-2F0A1358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1553-5E97-441B-B05D-2A930C9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0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D07F-6ABA-09B8-6AA0-E97A6F28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65DA6-A1AF-1C18-5AE7-6A9E15871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438C-F014-B5F6-883D-3B3D56D2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7DA-EAEE-4A7B-A0C4-8F46E4620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7D183-A665-283F-DC2C-B2AEE3C0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6A63-6A31-CCDB-DC84-96240791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1553-5E97-441B-B05D-2A930C9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3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09D7-4E38-490E-05C0-2CB2FAC5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88EE5-F8E8-C879-4FDE-CCAFB8F3E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40E69-C886-8A5D-1790-5BEDE503C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D7CE5-1BBB-492E-326B-D3C66D77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7DA-EAEE-4A7B-A0C4-8F46E4620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A03BD-B1BE-1B46-88A3-89936B8A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F2AED-674D-B0C3-9095-54C75E61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1553-5E97-441B-B05D-2A930C9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5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0D21-8AD2-C955-4763-2F3A0C2E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F4151-2DE5-292C-182A-AA1139BB0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B9EF0-D388-4B42-16A6-D5BE86384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EBF31-B641-F5E8-135A-DCA733F06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05F12-5552-32A6-25CE-F1A3A0375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4E98A-8E0E-6046-D3C1-1D6297E8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7DA-EAEE-4A7B-A0C4-8F46E4620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FE782-97B3-17E4-BF9C-1E850424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4C778-0846-1103-F422-F539EA6C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1553-5E97-441B-B05D-2A930C9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9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13EF-8AF1-C781-E235-044AE2AE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FF713-2097-C789-8208-6326C936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7DA-EAEE-4A7B-A0C4-8F46E4620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FB534-7022-704B-25A5-4EE2B7A6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CE6E1-63AD-6DF1-3BDE-947D01EC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1553-5E97-441B-B05D-2A930C9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00207-F125-7E9F-CC49-53114CF6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7DA-EAEE-4A7B-A0C4-8F46E4620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F5BA3-5E2B-9A6C-017C-02B57E32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C2C3B-6744-8138-732C-F6BD6882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1553-5E97-441B-B05D-2A930C9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0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2D78-2BCF-3436-BF04-4D492B4E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2B171-6194-C1E1-AD16-92A0F0CE2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B8520-43FC-C4DA-706A-C6455AF68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40D5B-4ADD-6AD4-7684-13577245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7DA-EAEE-4A7B-A0C4-8F46E4620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87700-382A-AA30-FB55-A235976B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33D6F-52C8-FD20-2F73-82425E70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1553-5E97-441B-B05D-2A930C9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8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1048-0BEB-8015-DDCF-84445CF4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13671-1CF4-DD35-25A8-0F63F216F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B5653-A1D6-5523-1F70-29F8CC474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F1D22-CF59-59A2-0298-513B7E47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7DA-EAEE-4A7B-A0C4-8F46E4620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09283-4B99-E2F0-349D-2590C761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D6CC0-EC54-AA70-8271-CB1E877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1553-5E97-441B-B05D-2A930C9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603A4-D8D1-7A43-0960-2083992B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AEA1C-94D9-6BD9-2BCA-FD188FC4E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A3D1E-B1CD-AB59-BC87-C9FD492F4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C47DA-EAEE-4A7B-A0C4-8F46E4620AD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6BF5E-95D1-BA16-8357-094CA6F3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2A026-E926-D2B0-AEC3-661B82A49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31553-5E97-441B-B05D-2A930C92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4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2478-4EF5-0CAF-7B01-A19143BFC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latin typeface="Amasis MT Pro Black" panose="02040A04050005020304" pitchFamily="18" charset="0"/>
              </a:rPr>
              <a:t>Alyson Neighbors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B7016-97E2-57EA-E869-1978D698F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" b="1213"/>
          <a:stretch/>
        </p:blipFill>
        <p:spPr>
          <a:xfrm>
            <a:off x="-1476102" y="0"/>
            <a:ext cx="8745582" cy="8533422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8070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CE05-55FC-107C-1726-77B69191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8811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masis MT Pro Light" panose="020B0604020202020204" pitchFamily="18" charset="0"/>
              </a:rPr>
              <a:t>“Adventurers are tolerant and friendly, &amp; usually just do what needs to be done regardless of whether their colleagues pull their own weight”</a:t>
            </a:r>
            <a:endParaRPr lang="en-US" dirty="0">
              <a:latin typeface="Amasis MT Pro Light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3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58C2-30B8-4749-0F0A-018DE825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9028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Real world life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ABBC4-4E89-878E-C1DC-D155E8701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664823"/>
            <a:ext cx="10515600" cy="342482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masis MT Pro Light" panose="02040304050005020304" pitchFamily="18" charset="0"/>
              </a:rPr>
              <a:t>10+ years in the workforce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masis MT Pro Light" panose="02040304050005020304" pitchFamily="18" charset="0"/>
              </a:rPr>
              <a:t>Lead tech at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masis MT Pro Light" panose="02040304050005020304" pitchFamily="18" charset="0"/>
              </a:rPr>
              <a:t>People skills</a:t>
            </a:r>
          </a:p>
        </p:txBody>
      </p:sp>
    </p:spTree>
    <p:extLst>
      <p:ext uri="{BB962C8B-B14F-4D97-AF65-F5344CB8AC3E}">
        <p14:creationId xmlns:p14="http://schemas.microsoft.com/office/powerpoint/2010/main" val="197389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0D67-97EF-571D-37C2-AF1B7AF1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9942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Technical Skills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53E72-B6BA-135F-D82C-2BC35465D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795451"/>
            <a:ext cx="10515600" cy="32941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masis MT Pro Light" panose="02040304050005020304" pitchFamily="18" charset="0"/>
              </a:rPr>
              <a:t>Enjoy 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masis MT Pro Light" panose="02040304050005020304" pitchFamily="18" charset="0"/>
              </a:rPr>
              <a:t>Writing code for a website allows more freedom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masis MT Pro Light" panose="02040304050005020304" pitchFamily="18" charset="0"/>
              </a:rPr>
              <a:t>When code isn’t working its like a puzzle to solve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masis MT Pro Light" panose="02040304050005020304" pitchFamily="18" charset="0"/>
              </a:rPr>
              <a:t>Fast learner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9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B2DF-8CDE-85B9-0D41-F9C34526F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623" y="623230"/>
            <a:ext cx="9144000" cy="337779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effectLst/>
                <a:latin typeface="Amasis MT Pro Light" panose="020403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adventurer personality type =</a:t>
            </a:r>
            <a:br>
              <a:rPr lang="en-US" sz="3600" dirty="0">
                <a:solidFill>
                  <a:schemeClr val="bg1"/>
                </a:solidFill>
                <a:effectLst/>
                <a:latin typeface="Amasis MT Pro Light" panose="020403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effectLst/>
                <a:latin typeface="Amasis MT Pro Light" panose="020403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worrying about letting others down</a:t>
            </a:r>
            <a:endParaRPr lang="en-US" sz="3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78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Amasis MT Pro Black</vt:lpstr>
      <vt:lpstr>Amasis MT Pro Light</vt:lpstr>
      <vt:lpstr>Arial</vt:lpstr>
      <vt:lpstr>Calibri</vt:lpstr>
      <vt:lpstr>Calibri Light</vt:lpstr>
      <vt:lpstr>Office Theme</vt:lpstr>
      <vt:lpstr>Alyson Neighbors</vt:lpstr>
      <vt:lpstr>“Adventurers are tolerant and friendly, &amp; usually just do what needs to be done regardless of whether their colleagues pull their own weight”</vt:lpstr>
      <vt:lpstr>Real world life experience</vt:lpstr>
      <vt:lpstr>Technical Skills</vt:lpstr>
      <vt:lpstr>adventurer personality type = worrying about letting others 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Alyson Neighbors</dc:title>
  <dc:creator>Alyson Neighbors</dc:creator>
  <cp:lastModifiedBy>Alyson Neighbors</cp:lastModifiedBy>
  <cp:revision>1</cp:revision>
  <dcterms:created xsi:type="dcterms:W3CDTF">2022-11-29T18:54:56Z</dcterms:created>
  <dcterms:modified xsi:type="dcterms:W3CDTF">2023-11-07T19:29:29Z</dcterms:modified>
</cp:coreProperties>
</file>