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8D37-475F-6E42-5540-021EE0964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CA71C-F028-0C0A-4151-94504C3A6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B0161-AAFA-4518-FF3A-DBB66F9D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C153-05DB-F010-5CDA-DB4452F0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505EC-1A42-F059-4044-DD950FF8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68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FD1E-83EC-0BA9-B9ED-D17D5877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F820A-2B45-8177-9310-6021C439F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65F1B-40D6-2DE3-251E-147CFDAB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1D5E-1978-1FA6-0C29-E9F4D0C1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61AD7-1F97-7BC0-29A6-F121AC92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8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CED98-04FC-4B08-E7C3-06AA997EB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C67A7-A4A8-ABC6-50E8-9B033E6C8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EB4A-DA41-C104-03FB-20CC323F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C87C3-3527-3638-E87B-770969B2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FA70-0A4D-8DF8-FC75-E145E2FB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3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03F3-3AFF-DE1F-558B-7C33C885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F90F-B889-FDCB-5485-7E4343FA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524CB-57C2-E8ED-6A95-5481265B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010B5-7212-3C93-0428-831DDB52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D5FD-4513-AE0C-8251-79D36245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F5AC-EE1F-EC6C-5053-8AAFC561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920FB-1015-9045-B1A7-A211F08F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960F2-13FD-52D4-6913-5A59353A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B1AB7-6E57-8D02-2FF5-3681F01C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8C01-7427-F8EB-DE12-E166B912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3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F867-82EB-7E92-5560-5A2FE3DC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92E8-3039-4D87-2D5B-678DC7D0F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FE9A5-7D93-0645-D7A3-E4FA0FAEF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41CE8-F1B7-C88B-A2D4-C074BB17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13487-699D-E716-B5DE-2E9C2302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6C0DC-A9BB-7567-1410-F808E0D5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9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5809-4AEC-39E6-9E69-AD15250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82C09-BCFB-52E5-AC49-32273425C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5AEF-48EF-AFD6-1C41-E3CE4B465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3CB96-9ADA-227A-B0CF-03A27359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E6538-C63F-E6BF-FD43-D25E4FC8A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7A323-D5AE-48AA-E090-B9E871AA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7B66C-CC92-EBF9-A61A-0A417F58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43B6C-8C16-08F3-8EC2-0C4058DB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13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128D-C9CE-7F61-0754-E02D187C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C26A1-6CC8-C96D-4559-272D330D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10E95-0823-5B1B-650B-A5C14F00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7C2B4-23BB-CEFF-DADA-EF10201A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35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F9BB3-AEAE-A380-1CDE-46176064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4ACAF-1BD0-AECC-16D1-22AC386E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7303-8E11-6695-A343-7BEAB268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25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3B3A-AB8C-E6BE-AEEF-77484ACA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02156-59D4-016B-8CC1-7FF08D02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32A3C-69FF-F61A-6FB0-DFE9A2BCD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F8471-483D-1654-D177-8586736F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43A0A-DD72-E1F7-C4C0-B517BDCD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8D5DB-8C0E-F918-7F48-3B0EE3E2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61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E1DD-68D6-BF03-F131-8C87A514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BCF7C-E2EE-FCE7-87C5-F71F97738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F5F1D-3A7F-90EE-D457-09D68FCA6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C253D-1B85-06B9-E637-07F76E3A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32B5D-4E61-9DCF-5993-8722BF98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30C2D-C1DF-4416-A763-1D4CFA4A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82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23CF0-A37A-BE0F-3A71-5E7AC42B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B9233-186E-1497-D58B-60F42466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E3AF-3B4D-713C-C075-F06FC7EDB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FA3F7-3159-4EC4-ADDB-CD244B044A7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DACE-BA4F-0C1F-0EED-D093C8C8C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3726-BBB8-9A7F-2E3F-CD138F257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CA1F-A8A0-721F-07A5-95715C095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ASKIT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8479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7DD20C50-1F36-478D-F607-A51D81B15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7750"/>
            <a:ext cx="12192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86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ASKIT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Kunal Singh</dc:creator>
  <cp:lastModifiedBy>Kunal Singh</cp:lastModifiedBy>
  <cp:revision>64</cp:revision>
  <dcterms:created xsi:type="dcterms:W3CDTF">2024-10-21T08:02:45Z</dcterms:created>
  <dcterms:modified xsi:type="dcterms:W3CDTF">2024-10-25T10:40:22Z</dcterms:modified>
</cp:coreProperties>
</file>