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e2e3b2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e2e3b2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0ce2e3b2aa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0ce2e3b2aa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0ce2e3b2aa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0ce2e3b2aa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MultiAgent Architecture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idx="1" type="body"/>
          </p:nvPr>
        </p:nvSpPr>
        <p:spPr>
          <a:xfrm>
            <a:off x="287600" y="475625"/>
            <a:ext cx="8046600" cy="40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LangGraph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3">
            <a:alphaModFix/>
          </a:blip>
          <a:srcRect b="-8044" l="0" r="-1708" t="783"/>
          <a:stretch/>
        </p:blipFill>
        <p:spPr>
          <a:xfrm>
            <a:off x="21150" y="203175"/>
            <a:ext cx="9554524" cy="584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MultiAgent Tools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Pyhton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Langchain(along Dependencies)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LangGraph(along dependencies)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LangSmith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AzureCognitiveSerach(based on performance and accuracy Other Rag options like Chroma/Milvus)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AzureOpenAI(Ada Embeddings ,GPT)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Multi Agent Memory Management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