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37-475F-6E42-5540-021EE0964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71C-F028-0C0A-4151-94504C3A6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161-AAFA-4518-FF3A-DBB66F9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C153-05DB-F010-5CDA-DB4452F0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05EC-1A42-F059-4044-DD950FF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FD1E-83EC-0BA9-B9ED-D17D587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820A-2B45-8177-9310-6021C439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5F1B-40D6-2DE3-251E-147CFDAB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1D5E-1978-1FA6-0C29-E9F4D0C1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1AD7-1F97-7BC0-29A6-F121AC92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CED98-04FC-4B08-E7C3-06AA997EB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C67A7-A4A8-ABC6-50E8-9B033E6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EB4A-DA41-C104-03FB-20CC323F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87C3-3527-3638-E87B-770969B2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FA70-0A4D-8DF8-FC75-E145E2FB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03F3-3AFF-DE1F-558B-7C33C88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F90F-B889-FDCB-5485-7E4343FA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24CB-57C2-E8ED-6A95-5481265B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10B5-7212-3C93-0428-831DDB5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D5FD-4513-AE0C-8251-79D36245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F5AC-EE1F-EC6C-5053-8AAFC561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20FB-1015-9045-B1A7-A211F08F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960F2-13FD-52D4-6913-5A59353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AB7-6E57-8D02-2FF5-3681F01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8C01-7427-F8EB-DE12-E166B912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F867-82EB-7E92-5560-5A2FE3DC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92E8-3039-4D87-2D5B-678DC7D0F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E9A5-7D93-0645-D7A3-E4FA0FAE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41CE8-F1B7-C88B-A2D4-C074BB17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3487-699D-E716-B5DE-2E9C230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C0DC-A9BB-7567-1410-F808E0D5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809-4AEC-39E6-9E69-AD15250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C09-BCFB-52E5-AC49-32273425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5AEF-48EF-AFD6-1C41-E3CE4B4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3CB96-9ADA-227A-B0CF-03A27359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E6538-C63F-E6BF-FD43-D25E4FC8A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7A323-D5AE-48AA-E090-B9E871AA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B66C-CC92-EBF9-A61A-0A417F58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43B6C-8C16-08F3-8EC2-0C4058DB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28D-C9CE-7F61-0754-E02D187C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C26A1-6CC8-C96D-4559-272D330D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10E95-0823-5B1B-650B-A5C14F00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2B4-23BB-CEFF-DADA-EF10201A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F9BB3-AEAE-A380-1CDE-4617606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4ACAF-1BD0-AECC-16D1-22AC386E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7303-8E11-6695-A343-7BEAB26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B3A-AB8C-E6BE-AEEF-77484ACA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2156-59D4-016B-8CC1-7FF08D0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32A3C-69FF-F61A-6FB0-DFE9A2BC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8471-483D-1654-D177-8586736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43A0A-DD72-E1F7-C4C0-B517BDCD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5DB-8C0E-F918-7F48-3B0EE3E2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E1DD-68D6-BF03-F131-8C87A514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BCF7C-E2EE-FCE7-87C5-F71F97738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5F1D-3A7F-90EE-D457-09D68FCA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253D-1B85-06B9-E637-07F76E3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2B5D-4E61-9DCF-5993-8722BF98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0C2D-C1DF-4416-A763-1D4CFA4A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23CF0-A37A-BE0F-3A71-5E7AC42B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9233-186E-1497-D58B-60F42466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E3AF-3B4D-713C-C075-F06FC7ED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A3F7-3159-4EC4-ADDB-CD244B044A7F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DACE-BA4F-0C1F-0EED-D093C8C8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3726-BBB8-9A7F-2E3F-CD138F257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98AF-021A-4BB0-9BA4-6622B89B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CA1F-A8A0-721F-07A5-95715C09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ASKIT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8479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537970-2628-C759-FA51-4DEB06988BB2}"/>
              </a:ext>
            </a:extLst>
          </p:cNvPr>
          <p:cNvSpPr/>
          <p:nvPr/>
        </p:nvSpPr>
        <p:spPr>
          <a:xfrm>
            <a:off x="10049069" y="1950100"/>
            <a:ext cx="1427584" cy="1688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F345E21-BFC6-B8A1-21AE-B2D97825F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4223" y="2261912"/>
            <a:ext cx="1057275" cy="381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0614F9-0070-F2D9-6C76-37085724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223" y="2642912"/>
            <a:ext cx="1057275" cy="6974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67B4A8-3B50-4291-90B1-7FF18588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40" y="2452412"/>
            <a:ext cx="409575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4912A-741E-B376-D4A8-B7FA724E5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070" y="999850"/>
            <a:ext cx="933450" cy="790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1A6B8-9F31-E7E3-13F9-07FFAA7FD1FD}"/>
              </a:ext>
            </a:extLst>
          </p:cNvPr>
          <p:cNvSpPr txBox="1"/>
          <p:nvPr/>
        </p:nvSpPr>
        <p:spPr>
          <a:xfrm>
            <a:off x="8543487" y="2985812"/>
            <a:ext cx="1262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Function Apps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7A9588-4DA6-48AA-42F4-84C2D90E7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958" y="4117857"/>
            <a:ext cx="1209675" cy="6191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F22FCD-964F-D645-DDD2-41DF0B6842B3}"/>
              </a:ext>
            </a:extLst>
          </p:cNvPr>
          <p:cNvCxnSpPr/>
          <p:nvPr/>
        </p:nvCxnSpPr>
        <p:spPr>
          <a:xfrm>
            <a:off x="9386596" y="2719112"/>
            <a:ext cx="559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F4F51B-828C-71B2-28B6-0DCF8D31E71D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8765040" y="1884784"/>
            <a:ext cx="204786" cy="834328"/>
          </a:xfrm>
          <a:prstGeom prst="bentConnector4">
            <a:avLst>
              <a:gd name="adj1" fmla="val -111629"/>
              <a:gd name="adj2" fmla="val 65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33A8DE-8F97-5194-097A-826AC4E5F350}"/>
              </a:ext>
            </a:extLst>
          </p:cNvPr>
          <p:cNvCxnSpPr/>
          <p:nvPr/>
        </p:nvCxnSpPr>
        <p:spPr>
          <a:xfrm>
            <a:off x="8969826" y="3258205"/>
            <a:ext cx="0" cy="76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7EF4931-68A5-8CA9-B40A-BCD5AEC33CAD}"/>
              </a:ext>
            </a:extLst>
          </p:cNvPr>
          <p:cNvSpPr/>
          <p:nvPr/>
        </p:nvSpPr>
        <p:spPr>
          <a:xfrm>
            <a:off x="9386596" y="2864497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BF6A1B-4B5D-91A2-B7B0-9BBF90EE4BF4}"/>
              </a:ext>
            </a:extLst>
          </p:cNvPr>
          <p:cNvSpPr/>
          <p:nvPr/>
        </p:nvSpPr>
        <p:spPr>
          <a:xfrm>
            <a:off x="9220879" y="188050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7ADCCA-C996-1E31-9BF8-9E478A62989C}"/>
              </a:ext>
            </a:extLst>
          </p:cNvPr>
          <p:cNvSpPr/>
          <p:nvPr/>
        </p:nvSpPr>
        <p:spPr>
          <a:xfrm>
            <a:off x="9272879" y="3772211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4A22CA-0FD9-D5CD-61FB-A736C4C74A1C}"/>
              </a:ext>
            </a:extLst>
          </p:cNvPr>
          <p:cNvCxnSpPr>
            <a:cxnSpLocks/>
          </p:cNvCxnSpPr>
          <p:nvPr/>
        </p:nvCxnSpPr>
        <p:spPr>
          <a:xfrm>
            <a:off x="7368755" y="186612"/>
            <a:ext cx="132184" cy="626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3366CB45-88DE-046E-3691-D1095CE07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396" y="5616651"/>
            <a:ext cx="2438400" cy="200025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F1540C-6656-22BF-BA52-3185DAE206FA}"/>
              </a:ext>
            </a:extLst>
          </p:cNvPr>
          <p:cNvCxnSpPr>
            <a:cxnSpLocks/>
          </p:cNvCxnSpPr>
          <p:nvPr/>
        </p:nvCxnSpPr>
        <p:spPr>
          <a:xfrm rot="10800000">
            <a:off x="5537136" y="805802"/>
            <a:ext cx="3320042" cy="1913310"/>
          </a:xfrm>
          <a:prstGeom prst="bentConnector3">
            <a:avLst>
              <a:gd name="adj1" fmla="val 92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8CBDB0F-72DF-1133-00CA-3CC3F07BA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689" y="2233337"/>
            <a:ext cx="495300" cy="43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43F55AC-F48D-D0FA-9F40-1C125224C679}"/>
              </a:ext>
            </a:extLst>
          </p:cNvPr>
          <p:cNvSpPr txBox="1"/>
          <p:nvPr/>
        </p:nvSpPr>
        <p:spPr>
          <a:xfrm>
            <a:off x="1129004" y="2864497"/>
            <a:ext cx="92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Custom Front End/Azure Bot Service/</a:t>
            </a:r>
          </a:p>
          <a:p>
            <a:r>
              <a:rPr lang="en-IN" sz="1000" dirty="0"/>
              <a:t>Channels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70079A-E348-E33D-69F7-F85D0ABA0F9D}"/>
              </a:ext>
            </a:extLst>
          </p:cNvPr>
          <p:cNvSpPr/>
          <p:nvPr/>
        </p:nvSpPr>
        <p:spPr>
          <a:xfrm>
            <a:off x="1938143" y="2548505"/>
            <a:ext cx="204933" cy="1605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5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E6E1FD-97D2-63C1-0F20-1B2E5D287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8544" y="2197091"/>
            <a:ext cx="447675" cy="4953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7729C5-0D1E-2DA5-A805-37B561223F43}"/>
              </a:ext>
            </a:extLst>
          </p:cNvPr>
          <p:cNvSpPr txBox="1"/>
          <p:nvPr/>
        </p:nvSpPr>
        <p:spPr>
          <a:xfrm>
            <a:off x="2155372" y="2739625"/>
            <a:ext cx="138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Master Agent Orchestration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F5CB75-3EE4-BE13-35F8-306969E8F557}"/>
              </a:ext>
            </a:extLst>
          </p:cNvPr>
          <p:cNvSpPr/>
          <p:nvPr/>
        </p:nvSpPr>
        <p:spPr>
          <a:xfrm>
            <a:off x="2853322" y="2178020"/>
            <a:ext cx="288568" cy="2194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6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7D5853-C585-DC34-1AE0-4D0475526FF3}"/>
              </a:ext>
            </a:extLst>
          </p:cNvPr>
          <p:cNvGrpSpPr/>
          <p:nvPr/>
        </p:nvGrpSpPr>
        <p:grpSpPr>
          <a:xfrm>
            <a:off x="4032191" y="4007909"/>
            <a:ext cx="1708819" cy="799376"/>
            <a:chOff x="3718203" y="354563"/>
            <a:chExt cx="1708819" cy="143586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F6F1BE-CCBD-C36A-7E93-22BF017DA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601744F-4E64-0479-CBE9-2299C40AB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5388" y="1483338"/>
              <a:ext cx="1228725" cy="27622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AEAF9E-6051-674E-5C83-D1322C481559}"/>
                </a:ext>
              </a:extLst>
            </p:cNvPr>
            <p:cNvSpPr txBox="1"/>
            <p:nvPr/>
          </p:nvSpPr>
          <p:spPr>
            <a:xfrm>
              <a:off x="3718203" y="1069100"/>
              <a:ext cx="1450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Azure Cognitive Search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272356A-62A0-8A08-373F-2428A80A6153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7956BFC-4087-EE03-2BF4-0255F9C56238}"/>
              </a:ext>
            </a:extLst>
          </p:cNvPr>
          <p:cNvSpPr/>
          <p:nvPr/>
        </p:nvSpPr>
        <p:spPr>
          <a:xfrm>
            <a:off x="6262614" y="1990244"/>
            <a:ext cx="987271" cy="1149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Custom Tool to Identify Document Category/Cognitive Search/RAG instance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5B6381-EFF7-C259-C0A6-C391A9A91B02}"/>
              </a:ext>
            </a:extLst>
          </p:cNvPr>
          <p:cNvSpPr/>
          <p:nvPr/>
        </p:nvSpPr>
        <p:spPr>
          <a:xfrm>
            <a:off x="5829702" y="2336337"/>
            <a:ext cx="228027" cy="24927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5CA60A-B059-AB67-529E-51C8E6657A65}"/>
              </a:ext>
            </a:extLst>
          </p:cNvPr>
          <p:cNvGrpSpPr/>
          <p:nvPr/>
        </p:nvGrpSpPr>
        <p:grpSpPr>
          <a:xfrm>
            <a:off x="4193779" y="506963"/>
            <a:ext cx="1385644" cy="918100"/>
            <a:chOff x="3718202" y="354563"/>
            <a:chExt cx="1708820" cy="143586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07F61D7-9B91-7315-AC40-1F76F761C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948264F-1434-2AD6-73EE-82701A72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31119" y="1339393"/>
              <a:ext cx="1228725" cy="27622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7957B6-2E8A-F43D-0C29-FB8CC9BC1844}"/>
                </a:ext>
              </a:extLst>
            </p:cNvPr>
            <p:cNvSpPr txBox="1"/>
            <p:nvPr/>
          </p:nvSpPr>
          <p:spPr>
            <a:xfrm>
              <a:off x="3718202" y="1069100"/>
              <a:ext cx="1653558" cy="33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Azure Cognitive Search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C5A79A0C-C696-8A2F-612F-CF9EE3303B0C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6F2F70-0157-7779-C899-1A974F4BDA3B}"/>
              </a:ext>
            </a:extLst>
          </p:cNvPr>
          <p:cNvGrpSpPr/>
          <p:nvPr/>
        </p:nvGrpSpPr>
        <p:grpSpPr>
          <a:xfrm>
            <a:off x="4196542" y="2365291"/>
            <a:ext cx="1450957" cy="866714"/>
            <a:chOff x="3718203" y="354563"/>
            <a:chExt cx="1708819" cy="143586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2ED476-68E5-39F2-79B6-432BDAF2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57372" y="587829"/>
              <a:ext cx="657225" cy="457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BABB25A-8F2C-A817-11DD-46F69032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7024" y="1470258"/>
              <a:ext cx="1228726" cy="276225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1AA50-5E3C-6BA7-FF44-6A7DCF431015}"/>
                </a:ext>
              </a:extLst>
            </p:cNvPr>
            <p:cNvSpPr txBox="1"/>
            <p:nvPr/>
          </p:nvSpPr>
          <p:spPr>
            <a:xfrm>
              <a:off x="3718203" y="1069100"/>
              <a:ext cx="1669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/>
                <a:t>Azure Cognitive Search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B007DD2-1B97-5A94-CBB6-CDD522A76B1D}"/>
                </a:ext>
              </a:extLst>
            </p:cNvPr>
            <p:cNvSpPr/>
            <p:nvPr/>
          </p:nvSpPr>
          <p:spPr>
            <a:xfrm>
              <a:off x="3718203" y="354563"/>
              <a:ext cx="1708819" cy="14358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801846-E710-A2B1-D762-82D8027EE85F}"/>
              </a:ext>
            </a:extLst>
          </p:cNvPr>
          <p:cNvCxnSpPr/>
          <p:nvPr/>
        </p:nvCxnSpPr>
        <p:spPr>
          <a:xfrm flipH="1">
            <a:off x="5440768" y="2719112"/>
            <a:ext cx="351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BA58795-1510-5FE1-1C62-70CCDAACA235}"/>
              </a:ext>
            </a:extLst>
          </p:cNvPr>
          <p:cNvCxnSpPr>
            <a:cxnSpLocks/>
          </p:cNvCxnSpPr>
          <p:nvPr/>
        </p:nvCxnSpPr>
        <p:spPr>
          <a:xfrm rot="5400000">
            <a:off x="4842720" y="3537836"/>
            <a:ext cx="1827399" cy="90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AAD2703A-F78C-9655-51AB-C93D94BD7D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9916" y="443077"/>
            <a:ext cx="442213" cy="4858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AB65A2-CC22-EC7E-B020-FBDAA8067941}"/>
              </a:ext>
            </a:extLst>
          </p:cNvPr>
          <p:cNvCxnSpPr>
            <a:stCxn id="51" idx="3"/>
          </p:cNvCxnSpPr>
          <p:nvPr/>
        </p:nvCxnSpPr>
        <p:spPr>
          <a:xfrm>
            <a:off x="2796219" y="2444741"/>
            <a:ext cx="946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55CEDF6D-8EDF-3F5A-797F-2FF1C12599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9126" y="2095451"/>
            <a:ext cx="490925" cy="581359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034FF32-2EDF-9DB9-1DCC-7C6B6F7DAB46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2448459" y="2823865"/>
            <a:ext cx="1957156" cy="12103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FEE02F9F-5AAC-D4FC-4CA9-20379E7BA7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3364" y="4295360"/>
            <a:ext cx="490925" cy="441622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14E1D6-396C-5C6D-4B57-BD6C7F4A2124}"/>
              </a:ext>
            </a:extLst>
          </p:cNvPr>
          <p:cNvCxnSpPr>
            <a:stCxn id="66" idx="2"/>
            <a:endCxn id="80" idx="2"/>
          </p:cNvCxnSpPr>
          <p:nvPr/>
        </p:nvCxnSpPr>
        <p:spPr>
          <a:xfrm rot="5400000" flipH="1">
            <a:off x="3925725" y="464187"/>
            <a:ext cx="496175" cy="1425579"/>
          </a:xfrm>
          <a:prstGeom prst="bentConnector3">
            <a:avLst>
              <a:gd name="adj1" fmla="val -46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7AD9543-7632-C750-C5BD-41A3DA8461C7}"/>
              </a:ext>
            </a:extLst>
          </p:cNvPr>
          <p:cNvCxnSpPr>
            <a:cxnSpLocks/>
            <a:stCxn id="72" idx="2"/>
            <a:endCxn id="86" idx="2"/>
          </p:cNvCxnSpPr>
          <p:nvPr/>
        </p:nvCxnSpPr>
        <p:spPr>
          <a:xfrm rot="5400000" flipH="1">
            <a:off x="3945707" y="2255692"/>
            <a:ext cx="555195" cy="1397432"/>
          </a:xfrm>
          <a:prstGeom prst="bentConnector3">
            <a:avLst>
              <a:gd name="adj1" fmla="val -41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8CE8E3E6-2CA4-75D0-AE52-92D5AD8AA2AC}"/>
              </a:ext>
            </a:extLst>
          </p:cNvPr>
          <p:cNvCxnSpPr>
            <a:stCxn id="54" idx="2"/>
            <a:endCxn id="93" idx="2"/>
          </p:cNvCxnSpPr>
          <p:nvPr/>
        </p:nvCxnSpPr>
        <p:spPr>
          <a:xfrm rot="5400000" flipH="1">
            <a:off x="4142562" y="4063247"/>
            <a:ext cx="70303" cy="1417774"/>
          </a:xfrm>
          <a:prstGeom prst="bentConnector3">
            <a:avLst>
              <a:gd name="adj1" fmla="val -325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31D9CD2-FC78-1DCC-FCC1-A12A586181D6}"/>
              </a:ext>
            </a:extLst>
          </p:cNvPr>
          <p:cNvSpPr txBox="1"/>
          <p:nvPr/>
        </p:nvSpPr>
        <p:spPr>
          <a:xfrm>
            <a:off x="3496359" y="1711088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006381-0DF3-B6CA-A8D2-E2B55E2673CB}"/>
              </a:ext>
            </a:extLst>
          </p:cNvPr>
          <p:cNvSpPr txBox="1"/>
          <p:nvPr/>
        </p:nvSpPr>
        <p:spPr>
          <a:xfrm>
            <a:off x="3451219" y="3255670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AE02A4F-D1F3-F91E-1DFA-B3E6749D4D7F}"/>
              </a:ext>
            </a:extLst>
          </p:cNvPr>
          <p:cNvSpPr txBox="1"/>
          <p:nvPr/>
        </p:nvSpPr>
        <p:spPr>
          <a:xfrm>
            <a:off x="3714289" y="5176449"/>
            <a:ext cx="1501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LLM Call + Context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B3172C9-CEE2-884A-239E-C5E2B91C71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6256" y="595943"/>
            <a:ext cx="1461920" cy="481769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41C3212-A8E7-1CD7-3930-76662EAC3E24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1505608" y="1130317"/>
            <a:ext cx="1119379" cy="1014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71B096-4587-B8E4-184C-C5CDAA07DBC2}"/>
              </a:ext>
            </a:extLst>
          </p:cNvPr>
          <p:cNvSpPr txBox="1"/>
          <p:nvPr/>
        </p:nvSpPr>
        <p:spPr>
          <a:xfrm>
            <a:off x="305193" y="1345142"/>
            <a:ext cx="112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 Response from </a:t>
            </a:r>
            <a:r>
              <a:rPr lang="en-IN" sz="1000" dirty="0" err="1"/>
              <a:t>SubAgent</a:t>
            </a:r>
            <a:endParaRPr lang="en-IN" sz="1000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AA2B6AC-FB85-55EC-72BA-5CFCE76F1AA7}"/>
              </a:ext>
            </a:extLst>
          </p:cNvPr>
          <p:cNvSpPr/>
          <p:nvPr/>
        </p:nvSpPr>
        <p:spPr>
          <a:xfrm>
            <a:off x="1194999" y="1160979"/>
            <a:ext cx="216351" cy="15231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423849F-86DE-E196-F284-C9BA474FD3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12235" y="3378780"/>
            <a:ext cx="607010" cy="58366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ABD2EB8-F14F-C2AE-D32A-59262CB0F5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00723" y="5721330"/>
            <a:ext cx="2562225" cy="20002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25AE067-65D5-4A23-ABBE-74537453B86C}"/>
              </a:ext>
            </a:extLst>
          </p:cNvPr>
          <p:cNvSpPr txBox="1"/>
          <p:nvPr/>
        </p:nvSpPr>
        <p:spPr>
          <a:xfrm>
            <a:off x="1707751" y="4357387"/>
            <a:ext cx="933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Redis/</a:t>
            </a:r>
            <a:r>
              <a:rPr lang="en-IN" sz="1000" dirty="0" err="1"/>
              <a:t>Langchain</a:t>
            </a:r>
            <a:r>
              <a:rPr lang="en-IN" sz="1000" dirty="0"/>
              <a:t> buffer memory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94ABE21-53C9-33B1-4917-6CC2549CF267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1752989" y="2444741"/>
            <a:ext cx="595555" cy="7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18CE77F4-4C75-4D01-7926-6BEFD2B47F8B}"/>
              </a:ext>
            </a:extLst>
          </p:cNvPr>
          <p:cNvSpPr/>
          <p:nvPr/>
        </p:nvSpPr>
        <p:spPr>
          <a:xfrm>
            <a:off x="1814372" y="2067141"/>
            <a:ext cx="198393" cy="15852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7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66C50EB-2BFB-691F-CA2A-CA75667895DE}"/>
              </a:ext>
            </a:extLst>
          </p:cNvPr>
          <p:cNvCxnSpPr>
            <a:stCxn id="51" idx="2"/>
          </p:cNvCxnSpPr>
          <p:nvPr/>
        </p:nvCxnSpPr>
        <p:spPr>
          <a:xfrm rot="5400000">
            <a:off x="2051557" y="2796206"/>
            <a:ext cx="624641" cy="417010"/>
          </a:xfrm>
          <a:prstGeom prst="bentConnector3">
            <a:avLst>
              <a:gd name="adj1" fmla="val 1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C0A8D5D-C1FC-E939-5739-93E9E2CD50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5121" y="3950736"/>
            <a:ext cx="383007" cy="31036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80D1A55-CBBC-6C6D-ECD4-A26DF8EBEF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9935" y="1146068"/>
            <a:ext cx="933450" cy="314325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DB6F499-5E47-938C-9921-E558DB624C50}"/>
              </a:ext>
            </a:extLst>
          </p:cNvPr>
          <p:cNvCxnSpPr/>
          <p:nvPr/>
        </p:nvCxnSpPr>
        <p:spPr>
          <a:xfrm rot="5400000" flipH="1" flipV="1">
            <a:off x="2508752" y="1670887"/>
            <a:ext cx="699347" cy="278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4FAA211-FAD8-D855-2402-5ABC895F2BAB}"/>
              </a:ext>
            </a:extLst>
          </p:cNvPr>
          <p:cNvSpPr txBox="1"/>
          <p:nvPr/>
        </p:nvSpPr>
        <p:spPr>
          <a:xfrm>
            <a:off x="2345779" y="739254"/>
            <a:ext cx="91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Session wise chat history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69B95A3-26E5-F591-8F3D-685E2A338F26}"/>
              </a:ext>
            </a:extLst>
          </p:cNvPr>
          <p:cNvSpPr/>
          <p:nvPr/>
        </p:nvSpPr>
        <p:spPr>
          <a:xfrm>
            <a:off x="2682822" y="1492252"/>
            <a:ext cx="273915" cy="21579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223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Assumptions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It is assumed </a:t>
            </a:r>
            <a:r>
              <a:rPr lang="en-IN" sz="1600" dirty="0" err="1"/>
              <a:t>LangGraph</a:t>
            </a:r>
            <a:r>
              <a:rPr lang="en-IN" sz="1600" dirty="0"/>
              <a:t> is compatible with the above Azure components , at the time of development in case some incompatibility will be found we may need to switch to open source alternatives for the specific component.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Documents will contain only text data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Scope :</a:t>
            </a:r>
          </a:p>
          <a:p>
            <a:pPr marL="0" indent="0">
              <a:buNone/>
            </a:pPr>
            <a:r>
              <a:rPr lang="en-IN" sz="1600" dirty="0"/>
              <a:t>1. Scope  for this POC is limited to 10-20 documents for  3-5 categories(?) (Later on it can be enhanced ).</a:t>
            </a:r>
          </a:p>
          <a:p>
            <a:pPr marL="0" indent="0">
              <a:buNone/>
            </a:pPr>
            <a:r>
              <a:rPr lang="en-IN" sz="1600" dirty="0"/>
              <a:t>2. Embedded Images, Screenshots(Documents) etc will be out of scope for this POC.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dirty="0"/>
              <a:t>Risks :</a:t>
            </a:r>
          </a:p>
          <a:p>
            <a:pPr marL="0" indent="0">
              <a:buNone/>
            </a:pPr>
            <a:r>
              <a:rPr lang="en-IN" sz="1600" dirty="0"/>
              <a:t>Agentic architecture may introduce some latency in response .</a:t>
            </a:r>
          </a:p>
          <a:p>
            <a:pPr marL="0" indent="0">
              <a:buNone/>
            </a:pPr>
            <a:r>
              <a:rPr lang="en-IN" sz="1600" dirty="0"/>
              <a:t>There could be memory limitations among the agents .</a:t>
            </a:r>
          </a:p>
          <a:p>
            <a:pPr marL="0" indent="0">
              <a:buNone/>
            </a:pPr>
            <a:r>
              <a:rPr lang="en-IN" sz="1600" dirty="0" err="1"/>
              <a:t>LangGraph</a:t>
            </a:r>
            <a:r>
              <a:rPr lang="en-IN" sz="1600" dirty="0"/>
              <a:t> Stability in Production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667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8B2E-35E3-3A4B-9ED4-BD21FF64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578498"/>
            <a:ext cx="10579359" cy="5598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Questions :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sz="1600" dirty="0"/>
              <a:t>How many categories / sub categories are available in SNW tickets.</a:t>
            </a:r>
          </a:p>
          <a:p>
            <a:pPr marL="342900" indent="-342900">
              <a:buAutoNum type="arabicPeriod"/>
            </a:pPr>
            <a:r>
              <a:rPr lang="en-IN" sz="1600" dirty="0"/>
              <a:t>Need sample data for all the 3- 5 Categories which will be considered in scope.</a:t>
            </a:r>
          </a:p>
          <a:p>
            <a:pPr marL="342900" indent="-342900">
              <a:buAutoNum type="arabicPeriod"/>
            </a:pPr>
            <a:r>
              <a:rPr lang="en-IN" sz="1600" dirty="0"/>
              <a:t>Document Format ?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084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219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ASKIT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Singh</dc:creator>
  <cp:lastModifiedBy>Kunal Singh</cp:lastModifiedBy>
  <cp:revision>56</cp:revision>
  <dcterms:created xsi:type="dcterms:W3CDTF">2024-10-21T08:02:45Z</dcterms:created>
  <dcterms:modified xsi:type="dcterms:W3CDTF">2024-10-22T04:54:42Z</dcterms:modified>
</cp:coreProperties>
</file>