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1" r:id="rId5"/>
    <p:sldMasterId id="2147483675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</p:sldIdLst>
  <p:sldSz cy="6858000" cx="12192000"/>
  <p:notesSz cx="6858000" cy="9144000"/>
  <p:embeddedFontLst>
    <p:embeddedFont>
      <p:font typeface="Raleway ExtraBold"/>
      <p:bold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GoogleSlidesCustomDataVersion2">
      <go:slidesCustomData xmlns:go="http://customooxmlschemas.google.com/" r:id="rId31" roundtripDataSignature="AMtx7mi5FI5APPTX83fdSHoHGEcbGt9pl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font" Target="fonts/RalewayExtraBold-bold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customschemas.google.com/relationships/presentationmetadata" Target="metadata"/><Relationship Id="rId30" Type="http://schemas.openxmlformats.org/officeDocument/2006/relationships/font" Target="fonts/RalewayExtraBold-boldItalic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jp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4.jp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Титульный слайд">
  <p:cSld name="1_Титульный слайд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4"/>
          <p:cNvSpPr/>
          <p:nvPr/>
        </p:nvSpPr>
        <p:spPr>
          <a:xfrm>
            <a:off x="-19050" y="1905000"/>
            <a:ext cx="12211050" cy="4953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34"/>
          <p:cNvSpPr/>
          <p:nvPr/>
        </p:nvSpPr>
        <p:spPr>
          <a:xfrm>
            <a:off x="-19050" y="0"/>
            <a:ext cx="12211050" cy="4438650"/>
          </a:xfrm>
          <a:custGeom>
            <a:rect b="b" l="l" r="r" t="t"/>
            <a:pathLst>
              <a:path extrusionOk="0" h="4438650" w="12211050">
                <a:moveTo>
                  <a:pt x="19050" y="0"/>
                </a:moveTo>
                <a:lnTo>
                  <a:pt x="12211050" y="0"/>
                </a:lnTo>
                <a:lnTo>
                  <a:pt x="12211050" y="4438650"/>
                </a:lnTo>
                <a:lnTo>
                  <a:pt x="0" y="3219450"/>
                </a:lnTo>
                <a:lnTo>
                  <a:pt x="19050" y="0"/>
                </a:lnTo>
                <a:close/>
              </a:path>
            </a:pathLst>
          </a:custGeom>
          <a:solidFill>
            <a:srgbClr val="17161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34"/>
          <p:cNvSpPr/>
          <p:nvPr/>
        </p:nvSpPr>
        <p:spPr>
          <a:xfrm>
            <a:off x="1085850" y="1009650"/>
            <a:ext cx="10020300" cy="52387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34"/>
          <p:cNvSpPr/>
          <p:nvPr>
            <p:ph idx="2" type="pic"/>
          </p:nvPr>
        </p:nvSpPr>
        <p:spPr>
          <a:xfrm>
            <a:off x="1847850" y="2819400"/>
            <a:ext cx="8496300" cy="280035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3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98" name="Google Shape;98;p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3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4" name="Google Shape;104;p3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3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3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3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0" name="Google Shape;110;p3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3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3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6" name="Google Shape;116;p3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7" name="Google Shape;117;p3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3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3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4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3" name="Google Shape;123;p4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4" name="Google Shape;124;p4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5" name="Google Shape;125;p4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6" name="Google Shape;126;p4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4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4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4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4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4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4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4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4" name="Google Shape;24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4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41" name="Google Shape;141;p4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42" name="Google Shape;142;p4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4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4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4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48" name="Google Shape;148;p4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49" name="Google Shape;149;p4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4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4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4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4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5" name="Google Shape;155;p4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4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4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4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4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1" name="Google Shape;161;p4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4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4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Титульный слайд">
  <p:cSld name="1_Титульный слайд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47"/>
          <p:cNvSpPr/>
          <p:nvPr/>
        </p:nvSpPr>
        <p:spPr>
          <a:xfrm>
            <a:off x="-19050" y="1905000"/>
            <a:ext cx="12211050" cy="4953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47"/>
          <p:cNvSpPr/>
          <p:nvPr/>
        </p:nvSpPr>
        <p:spPr>
          <a:xfrm>
            <a:off x="-19050" y="0"/>
            <a:ext cx="12211050" cy="4438650"/>
          </a:xfrm>
          <a:custGeom>
            <a:rect b="b" l="l" r="r" t="t"/>
            <a:pathLst>
              <a:path extrusionOk="0" h="4438650" w="12211050">
                <a:moveTo>
                  <a:pt x="19050" y="0"/>
                </a:moveTo>
                <a:lnTo>
                  <a:pt x="12211050" y="0"/>
                </a:lnTo>
                <a:lnTo>
                  <a:pt x="12211050" y="4438650"/>
                </a:lnTo>
                <a:lnTo>
                  <a:pt x="0" y="3219450"/>
                </a:lnTo>
                <a:lnTo>
                  <a:pt x="19050" y="0"/>
                </a:lnTo>
                <a:close/>
              </a:path>
            </a:pathLst>
          </a:custGeom>
          <a:solidFill>
            <a:srgbClr val="17161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47"/>
          <p:cNvSpPr/>
          <p:nvPr/>
        </p:nvSpPr>
        <p:spPr>
          <a:xfrm>
            <a:off x="1085850" y="1009650"/>
            <a:ext cx="10020300" cy="52387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47"/>
          <p:cNvSpPr/>
          <p:nvPr>
            <p:ph idx="2" type="pic"/>
          </p:nvPr>
        </p:nvSpPr>
        <p:spPr>
          <a:xfrm>
            <a:off x="1847850" y="2819400"/>
            <a:ext cx="8496300" cy="280035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4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4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4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Layout">
  <p:cSld name="Agenda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sic Layout">
  <p:cSld name="Basic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1"/>
          <p:cNvSpPr txBox="1"/>
          <p:nvPr>
            <p:ph idx="1" type="body"/>
          </p:nvPr>
        </p:nvSpPr>
        <p:spPr>
          <a:xfrm>
            <a:off x="0" y="164638"/>
            <a:ext cx="12192000" cy="7680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5645" lvl="1" marL="914400" marR="0" rtl="0" algn="l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–"/>
              <a:defRPr b="0" i="0" sz="373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97954" lvl="3" marL="1828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97954" lvl="4" marL="22860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7954" lvl="5" marL="27432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7954" lvl="6" marL="32004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7954" lvl="7" marL="36576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7954" lvl="8" marL="4114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7" name="Google Shape;177;p51"/>
          <p:cNvSpPr txBox="1"/>
          <p:nvPr>
            <p:ph idx="2" type="body"/>
          </p:nvPr>
        </p:nvSpPr>
        <p:spPr>
          <a:xfrm>
            <a:off x="0" y="932723"/>
            <a:ext cx="12192000" cy="3840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867"/>
              <a:buFont typeface="Arial"/>
              <a:buNone/>
              <a:defRPr b="0" i="0" sz="18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5645" lvl="1" marL="914400" marR="0" rtl="0" algn="l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–"/>
              <a:defRPr b="0" i="0" sz="373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97954" lvl="3" marL="1828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97954" lvl="4" marL="22860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7954" lvl="5" marL="27432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7954" lvl="6" marL="32004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7954" lvl="7" marL="36576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7954" lvl="8" marL="4114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8" name="Google Shape;178;p51"/>
          <p:cNvSpPr/>
          <p:nvPr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51"/>
          <p:cNvSpPr/>
          <p:nvPr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Basic Layout">
  <p:cSld name="1_Basic Layout">
    <p:bg>
      <p:bgPr>
        <a:solidFill>
          <a:schemeClr val="lt1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52"/>
          <p:cNvSpPr txBox="1"/>
          <p:nvPr>
            <p:ph idx="1" type="body"/>
          </p:nvPr>
        </p:nvSpPr>
        <p:spPr>
          <a:xfrm>
            <a:off x="0" y="164638"/>
            <a:ext cx="12192000" cy="7680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96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5645" lvl="1" marL="914400" marR="0" rtl="0" algn="l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–"/>
              <a:defRPr b="0" i="0" sz="373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97954" lvl="3" marL="1828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97954" lvl="4" marL="22860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7954" lvl="5" marL="27432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7954" lvl="6" marL="32004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7954" lvl="7" marL="36576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7954" lvl="8" marL="4114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2" name="Google Shape;182;p52"/>
          <p:cNvSpPr txBox="1"/>
          <p:nvPr>
            <p:ph idx="2" type="body"/>
          </p:nvPr>
        </p:nvSpPr>
        <p:spPr>
          <a:xfrm>
            <a:off x="0" y="932723"/>
            <a:ext cx="12192000" cy="3840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373"/>
              </a:spcBef>
              <a:spcAft>
                <a:spcPts val="0"/>
              </a:spcAft>
              <a:buClr>
                <a:srgbClr val="3F3F3F"/>
              </a:buClr>
              <a:buSzPts val="1867"/>
              <a:buFont typeface="Arial"/>
              <a:buNone/>
              <a:defRPr b="0" i="0" sz="1867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5645" lvl="1" marL="914400" marR="0" rtl="0" algn="l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–"/>
              <a:defRPr b="0" i="0" sz="373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97954" lvl="3" marL="1828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97954" lvl="4" marL="22860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7954" lvl="5" marL="27432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7954" lvl="6" marL="32004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7954" lvl="7" marL="36576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7954" lvl="8" marL="4114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3" name="Google Shape;183;p52"/>
          <p:cNvSpPr/>
          <p:nvPr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52"/>
          <p:cNvSpPr/>
          <p:nvPr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Basic Layout">
  <p:cSld name="2_Basic Layout">
    <p:bg>
      <p:bgPr>
        <a:solidFill>
          <a:schemeClr val="lt1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53"/>
          <p:cNvSpPr txBox="1"/>
          <p:nvPr>
            <p:ph idx="1" type="body"/>
          </p:nvPr>
        </p:nvSpPr>
        <p:spPr>
          <a:xfrm>
            <a:off x="2735627" y="164638"/>
            <a:ext cx="9456373" cy="7680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96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5645" lvl="1" marL="914400" marR="0" rtl="0" algn="l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–"/>
              <a:defRPr b="0" i="0" sz="373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97954" lvl="3" marL="1828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97954" lvl="4" marL="22860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7954" lvl="5" marL="27432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7954" lvl="6" marL="32004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7954" lvl="7" marL="36576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7954" lvl="8" marL="4114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7" name="Google Shape;187;p53"/>
          <p:cNvSpPr txBox="1"/>
          <p:nvPr>
            <p:ph idx="2" type="body"/>
          </p:nvPr>
        </p:nvSpPr>
        <p:spPr>
          <a:xfrm>
            <a:off x="2735627" y="932723"/>
            <a:ext cx="9456373" cy="3840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73"/>
              </a:spcBef>
              <a:spcAft>
                <a:spcPts val="0"/>
              </a:spcAft>
              <a:buClr>
                <a:srgbClr val="3F3F3F"/>
              </a:buClr>
              <a:buSzPts val="1867"/>
              <a:buFont typeface="Arial"/>
              <a:buNone/>
              <a:defRPr b="0" i="0" sz="1867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5645" lvl="1" marL="914400" marR="0" rtl="0" algn="l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–"/>
              <a:defRPr b="0" i="0" sz="373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97954" lvl="3" marL="1828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97954" lvl="4" marL="22860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7954" lvl="5" marL="27432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7954" lvl="6" marL="32004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7954" lvl="7" marL="36576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7954" lvl="8" marL="4114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8" name="Google Shape;188;p53"/>
          <p:cNvSpPr/>
          <p:nvPr/>
        </p:nvSpPr>
        <p:spPr>
          <a:xfrm>
            <a:off x="0" y="1"/>
            <a:ext cx="2543605" cy="68641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s and Contents Layout">
  <p:cSld name="Images and Contents Layout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54"/>
          <p:cNvSpPr txBox="1"/>
          <p:nvPr>
            <p:ph idx="1" type="body"/>
          </p:nvPr>
        </p:nvSpPr>
        <p:spPr>
          <a:xfrm>
            <a:off x="0" y="242176"/>
            <a:ext cx="12192000" cy="7680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5645" lvl="1" marL="914400" marR="0" rtl="0" algn="l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–"/>
              <a:defRPr b="0" i="0" sz="373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97954" lvl="3" marL="1828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97954" lvl="4" marL="22860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7954" lvl="5" marL="27432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7954" lvl="6" marL="32004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7954" lvl="7" marL="36576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7954" lvl="8" marL="4114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1" name="Google Shape;191;p54"/>
          <p:cNvSpPr txBox="1"/>
          <p:nvPr>
            <p:ph idx="2" type="body"/>
          </p:nvPr>
        </p:nvSpPr>
        <p:spPr>
          <a:xfrm>
            <a:off x="0" y="1010261"/>
            <a:ext cx="12192000" cy="3840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373"/>
              </a:spcBef>
              <a:spcAft>
                <a:spcPts val="0"/>
              </a:spcAft>
              <a:buClr>
                <a:srgbClr val="3F3F3F"/>
              </a:buClr>
              <a:buSzPts val="1867"/>
              <a:buFont typeface="Arial"/>
              <a:buNone/>
              <a:defRPr b="0" i="0" sz="1867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5645" lvl="1" marL="914400" marR="0" rtl="0" algn="l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–"/>
              <a:defRPr b="0" i="0" sz="373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97954" lvl="3" marL="1828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97954" lvl="4" marL="22860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7954" lvl="5" marL="27432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7954" lvl="6" marL="32004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7954" lvl="7" marL="36576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7954" lvl="8" marL="4114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2" name="Google Shape;192;p54"/>
          <p:cNvSpPr/>
          <p:nvPr/>
        </p:nvSpPr>
        <p:spPr>
          <a:xfrm>
            <a:off x="0" y="2276872"/>
            <a:ext cx="12192000" cy="2400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0950" lIns="121900" spcFirstLastPara="1" rIns="121900" wrap="square" tIns="609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54"/>
          <p:cNvSpPr/>
          <p:nvPr/>
        </p:nvSpPr>
        <p:spPr>
          <a:xfrm rot="10800000">
            <a:off x="1583392" y="4677509"/>
            <a:ext cx="384043" cy="331071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60950" lIns="121900" spcFirstLastPara="1" rIns="121900" wrap="square" tIns="609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54"/>
          <p:cNvSpPr/>
          <p:nvPr/>
        </p:nvSpPr>
        <p:spPr>
          <a:xfrm rot="10800000">
            <a:off x="4463712" y="4677509"/>
            <a:ext cx="384043" cy="331071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60950" lIns="121900" spcFirstLastPara="1" rIns="121900" wrap="square" tIns="609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54"/>
          <p:cNvSpPr/>
          <p:nvPr/>
        </p:nvSpPr>
        <p:spPr>
          <a:xfrm rot="10800000">
            <a:off x="7344032" y="4677509"/>
            <a:ext cx="384043" cy="331071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60950" lIns="121900" spcFirstLastPara="1" rIns="121900" wrap="square" tIns="609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54"/>
          <p:cNvSpPr/>
          <p:nvPr/>
        </p:nvSpPr>
        <p:spPr>
          <a:xfrm rot="10800000">
            <a:off x="10224348" y="4677509"/>
            <a:ext cx="384043" cy="331071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60950" lIns="121900" spcFirstLastPara="1" rIns="121900" wrap="square" tIns="609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54"/>
          <p:cNvSpPr/>
          <p:nvPr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54"/>
          <p:cNvSpPr/>
          <p:nvPr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54"/>
          <p:cNvSpPr/>
          <p:nvPr>
            <p:ph idx="3" type="pic"/>
          </p:nvPr>
        </p:nvSpPr>
        <p:spPr>
          <a:xfrm>
            <a:off x="815413" y="2517005"/>
            <a:ext cx="1920000" cy="1920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00" name="Google Shape;200;p54"/>
          <p:cNvSpPr/>
          <p:nvPr>
            <p:ph idx="4" type="pic"/>
          </p:nvPr>
        </p:nvSpPr>
        <p:spPr>
          <a:xfrm>
            <a:off x="3695732" y="2517005"/>
            <a:ext cx="1920000" cy="1920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01" name="Google Shape;201;p54"/>
          <p:cNvSpPr/>
          <p:nvPr>
            <p:ph idx="5" type="pic"/>
          </p:nvPr>
        </p:nvSpPr>
        <p:spPr>
          <a:xfrm>
            <a:off x="6576051" y="2517005"/>
            <a:ext cx="1920000" cy="1920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02" name="Google Shape;202;p54"/>
          <p:cNvSpPr/>
          <p:nvPr>
            <p:ph idx="6" type="pic"/>
          </p:nvPr>
        </p:nvSpPr>
        <p:spPr>
          <a:xfrm>
            <a:off x="9456369" y="2517005"/>
            <a:ext cx="1920000" cy="1920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Images and Contents Layout">
  <p:cSld name="1_Images and Contents Layout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55"/>
          <p:cNvSpPr/>
          <p:nvPr/>
        </p:nvSpPr>
        <p:spPr>
          <a:xfrm>
            <a:off x="5231904" y="2276872"/>
            <a:ext cx="5711957" cy="393643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60950" lIns="121900" spcFirstLastPara="1" rIns="121900" wrap="square" tIns="609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55"/>
          <p:cNvSpPr/>
          <p:nvPr>
            <p:ph idx="2" type="pic"/>
          </p:nvPr>
        </p:nvSpPr>
        <p:spPr>
          <a:xfrm>
            <a:off x="1103445" y="1412776"/>
            <a:ext cx="4560000" cy="369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Images and Contents Layout">
  <p:cSld name="2_Images and Contents Layout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56"/>
          <p:cNvSpPr/>
          <p:nvPr>
            <p:ph idx="2" type="pic"/>
          </p:nvPr>
        </p:nvSpPr>
        <p:spPr>
          <a:xfrm>
            <a:off x="0" y="990600"/>
            <a:ext cx="3887755" cy="58674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08" name="Google Shape;208;p56"/>
          <p:cNvSpPr/>
          <p:nvPr>
            <p:ph idx="3" type="pic"/>
          </p:nvPr>
        </p:nvSpPr>
        <p:spPr>
          <a:xfrm>
            <a:off x="4079776" y="0"/>
            <a:ext cx="8112224" cy="362102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Images and Contents Layout">
  <p:cSld name="3_Images and Contents Layout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57"/>
          <p:cNvSpPr/>
          <p:nvPr>
            <p:ph idx="2" type="pic"/>
          </p:nvPr>
        </p:nvSpPr>
        <p:spPr>
          <a:xfrm>
            <a:off x="0" y="1013496"/>
            <a:ext cx="3887755" cy="3567632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11" name="Google Shape;211;p57"/>
          <p:cNvSpPr/>
          <p:nvPr>
            <p:ph idx="3" type="pic"/>
          </p:nvPr>
        </p:nvSpPr>
        <p:spPr>
          <a:xfrm>
            <a:off x="8304245" y="0"/>
            <a:ext cx="3887755" cy="458112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12" name="Google Shape;212;p57"/>
          <p:cNvSpPr/>
          <p:nvPr>
            <p:ph idx="4" type="pic"/>
          </p:nvPr>
        </p:nvSpPr>
        <p:spPr>
          <a:xfrm>
            <a:off x="0" y="4773149"/>
            <a:ext cx="6096000" cy="208485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Images and Contents Layout">
  <p:cSld name="4_Images and Contents Layout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58"/>
          <p:cNvSpPr txBox="1"/>
          <p:nvPr>
            <p:ph idx="1" type="body"/>
          </p:nvPr>
        </p:nvSpPr>
        <p:spPr>
          <a:xfrm>
            <a:off x="0" y="242176"/>
            <a:ext cx="12192000" cy="7680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96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5645" lvl="1" marL="914400" marR="0" rtl="0" algn="l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–"/>
              <a:defRPr b="0" i="0" sz="373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97954" lvl="3" marL="1828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97954" lvl="4" marL="22860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7954" lvl="5" marL="27432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7954" lvl="6" marL="32004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7954" lvl="7" marL="36576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7954" lvl="8" marL="4114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5" name="Google Shape;215;p58"/>
          <p:cNvSpPr txBox="1"/>
          <p:nvPr>
            <p:ph idx="2" type="body"/>
          </p:nvPr>
        </p:nvSpPr>
        <p:spPr>
          <a:xfrm>
            <a:off x="0" y="1010261"/>
            <a:ext cx="12192000" cy="3840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373"/>
              </a:spcBef>
              <a:spcAft>
                <a:spcPts val="0"/>
              </a:spcAft>
              <a:buClr>
                <a:srgbClr val="3F3F3F"/>
              </a:buClr>
              <a:buSzPts val="1867"/>
              <a:buFont typeface="Arial"/>
              <a:buNone/>
              <a:defRPr b="0" i="0" sz="1867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5645" lvl="1" marL="914400" marR="0" rtl="0" algn="l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–"/>
              <a:defRPr b="0" i="0" sz="373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97954" lvl="3" marL="1828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97954" lvl="4" marL="22860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7954" lvl="5" marL="27432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7954" lvl="6" marL="32004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7954" lvl="7" marL="36576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7954" lvl="8" marL="4114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6" name="Google Shape;216;p58"/>
          <p:cNvSpPr/>
          <p:nvPr/>
        </p:nvSpPr>
        <p:spPr>
          <a:xfrm>
            <a:off x="595027" y="4101331"/>
            <a:ext cx="2400000" cy="23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0950" lIns="121900" spcFirstLastPara="1" rIns="121900" wrap="square" tIns="609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58"/>
          <p:cNvSpPr/>
          <p:nvPr/>
        </p:nvSpPr>
        <p:spPr>
          <a:xfrm>
            <a:off x="9196973" y="1700808"/>
            <a:ext cx="2400000" cy="230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60950" lIns="121900" spcFirstLastPara="1" rIns="121900" wrap="square" tIns="609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58"/>
          <p:cNvSpPr/>
          <p:nvPr>
            <p:ph idx="3" type="pic"/>
          </p:nvPr>
        </p:nvSpPr>
        <p:spPr>
          <a:xfrm>
            <a:off x="595027" y="1700808"/>
            <a:ext cx="2400000" cy="2304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19" name="Google Shape;219;p58"/>
          <p:cNvSpPr/>
          <p:nvPr>
            <p:ph idx="4" type="pic"/>
          </p:nvPr>
        </p:nvSpPr>
        <p:spPr>
          <a:xfrm>
            <a:off x="9196973" y="4101331"/>
            <a:ext cx="2400000" cy="2304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20" name="Google Shape;220;p58"/>
          <p:cNvSpPr/>
          <p:nvPr>
            <p:ph idx="5" type="pic"/>
          </p:nvPr>
        </p:nvSpPr>
        <p:spPr>
          <a:xfrm>
            <a:off x="3119669" y="4101331"/>
            <a:ext cx="5952663" cy="2304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21" name="Google Shape;221;p58"/>
          <p:cNvSpPr/>
          <p:nvPr>
            <p:ph idx="6" type="pic"/>
          </p:nvPr>
        </p:nvSpPr>
        <p:spPr>
          <a:xfrm>
            <a:off x="3119669" y="1700808"/>
            <a:ext cx="5952663" cy="2304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Images and Contents Layout">
  <p:cSld name="5_Images and Contents Layout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59"/>
          <p:cNvSpPr/>
          <p:nvPr>
            <p:ph idx="2" type="pic"/>
          </p:nvPr>
        </p:nvSpPr>
        <p:spPr>
          <a:xfrm>
            <a:off x="709650" y="480055"/>
            <a:ext cx="4224469" cy="4197085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24" name="Google Shape;224;p59"/>
          <p:cNvSpPr/>
          <p:nvPr>
            <p:ph idx="3" type="pic"/>
          </p:nvPr>
        </p:nvSpPr>
        <p:spPr>
          <a:xfrm>
            <a:off x="5126140" y="480056"/>
            <a:ext cx="6336704" cy="2296105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25" name="Google Shape;225;p59"/>
          <p:cNvSpPr/>
          <p:nvPr>
            <p:ph idx="4" type="pic"/>
          </p:nvPr>
        </p:nvSpPr>
        <p:spPr>
          <a:xfrm>
            <a:off x="5126140" y="2948948"/>
            <a:ext cx="1968000" cy="1728192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26" name="Google Shape;226;p59"/>
          <p:cNvSpPr/>
          <p:nvPr>
            <p:ph idx="5" type="pic"/>
          </p:nvPr>
        </p:nvSpPr>
        <p:spPr>
          <a:xfrm>
            <a:off x="7310492" y="2948948"/>
            <a:ext cx="1968000" cy="1728192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27" name="Google Shape;227;p59"/>
          <p:cNvSpPr/>
          <p:nvPr>
            <p:ph idx="6" type="pic"/>
          </p:nvPr>
        </p:nvSpPr>
        <p:spPr>
          <a:xfrm>
            <a:off x="9494844" y="2948948"/>
            <a:ext cx="1968000" cy="1728192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Images and Contents Layout">
  <p:cSld name="7_Images and Contents Layout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60"/>
          <p:cNvSpPr txBox="1"/>
          <p:nvPr>
            <p:ph idx="1" type="body"/>
          </p:nvPr>
        </p:nvSpPr>
        <p:spPr>
          <a:xfrm>
            <a:off x="0" y="242176"/>
            <a:ext cx="12192000" cy="7680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96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5645" lvl="1" marL="914400" marR="0" rtl="0" algn="l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–"/>
              <a:defRPr b="0" i="0" sz="373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97954" lvl="3" marL="1828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97954" lvl="4" marL="22860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7954" lvl="5" marL="27432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7954" lvl="6" marL="32004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7954" lvl="7" marL="36576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7954" lvl="8" marL="4114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0" name="Google Shape;230;p60"/>
          <p:cNvSpPr txBox="1"/>
          <p:nvPr>
            <p:ph idx="2" type="body"/>
          </p:nvPr>
        </p:nvSpPr>
        <p:spPr>
          <a:xfrm>
            <a:off x="0" y="1010261"/>
            <a:ext cx="12192000" cy="3840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373"/>
              </a:spcBef>
              <a:spcAft>
                <a:spcPts val="0"/>
              </a:spcAft>
              <a:buClr>
                <a:srgbClr val="3F3F3F"/>
              </a:buClr>
              <a:buSzPts val="1867"/>
              <a:buFont typeface="Arial"/>
              <a:buNone/>
              <a:defRPr b="0" i="0" sz="1867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5645" lvl="1" marL="914400" marR="0" rtl="0" algn="l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–"/>
              <a:defRPr b="0" i="0" sz="373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97954" lvl="3" marL="1828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97954" lvl="4" marL="22860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7954" lvl="5" marL="27432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7954" lvl="6" marL="32004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7954" lvl="7" marL="36576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7954" lvl="8" marL="4114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231" name="Google Shape;231;p6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546767" y="2276873"/>
            <a:ext cx="7238124" cy="3966041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60"/>
          <p:cNvSpPr/>
          <p:nvPr>
            <p:ph idx="3" type="pic"/>
          </p:nvPr>
        </p:nvSpPr>
        <p:spPr>
          <a:xfrm>
            <a:off x="5705875" y="2485912"/>
            <a:ext cx="4832891" cy="3124239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33" name="Google Shape;233;p60"/>
          <p:cNvSpPr/>
          <p:nvPr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60"/>
          <p:cNvSpPr/>
          <p:nvPr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Images and Contents Layout">
  <p:cSld name="8_Images and Contents Layout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61"/>
          <p:cNvSpPr txBox="1"/>
          <p:nvPr>
            <p:ph idx="1" type="body"/>
          </p:nvPr>
        </p:nvSpPr>
        <p:spPr>
          <a:xfrm>
            <a:off x="0" y="242176"/>
            <a:ext cx="12192000" cy="7680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96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5645" lvl="1" marL="914400" marR="0" rtl="0" algn="l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–"/>
              <a:defRPr b="0" i="0" sz="373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97954" lvl="3" marL="1828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97954" lvl="4" marL="22860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7954" lvl="5" marL="27432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7954" lvl="6" marL="32004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7954" lvl="7" marL="36576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7954" lvl="8" marL="4114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7" name="Google Shape;237;p61"/>
          <p:cNvSpPr txBox="1"/>
          <p:nvPr>
            <p:ph idx="2" type="body"/>
          </p:nvPr>
        </p:nvSpPr>
        <p:spPr>
          <a:xfrm>
            <a:off x="0" y="1010261"/>
            <a:ext cx="12192000" cy="3840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373"/>
              </a:spcBef>
              <a:spcAft>
                <a:spcPts val="0"/>
              </a:spcAft>
              <a:buClr>
                <a:srgbClr val="3F3F3F"/>
              </a:buClr>
              <a:buSzPts val="1867"/>
              <a:buFont typeface="Arial"/>
              <a:buNone/>
              <a:defRPr b="0" i="0" sz="1867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5645" lvl="1" marL="914400" marR="0" rtl="0" algn="l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–"/>
              <a:defRPr b="0" i="0" sz="373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97954" lvl="3" marL="1828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97954" lvl="4" marL="22860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7954" lvl="5" marL="27432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7954" lvl="6" marL="32004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7954" lvl="7" marL="36576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7954" lvl="8" marL="4114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D:\Fullppt\005-PNG이미지\모니터.png" id="238" name="Google Shape;238;p6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6400" y="1815747"/>
            <a:ext cx="3360373" cy="335054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Fullppt\005-PNG이미지\모니터.png" id="239" name="Google Shape;239;p6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06826" y="1815747"/>
            <a:ext cx="3360373" cy="335054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Fullppt\005-PNG이미지\모니터.png" id="240" name="Google Shape;240;p6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37251" y="1815747"/>
            <a:ext cx="3360373" cy="3350541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61"/>
          <p:cNvSpPr/>
          <p:nvPr>
            <p:ph idx="3" type="pic"/>
          </p:nvPr>
        </p:nvSpPr>
        <p:spPr>
          <a:xfrm>
            <a:off x="909901" y="1957962"/>
            <a:ext cx="3073864" cy="208002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42" name="Google Shape;242;p61"/>
          <p:cNvSpPr/>
          <p:nvPr>
            <p:ph idx="4" type="pic"/>
          </p:nvPr>
        </p:nvSpPr>
        <p:spPr>
          <a:xfrm>
            <a:off x="4539561" y="1957962"/>
            <a:ext cx="3073864" cy="208002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43" name="Google Shape;243;p61"/>
          <p:cNvSpPr/>
          <p:nvPr>
            <p:ph idx="5" type="pic"/>
          </p:nvPr>
        </p:nvSpPr>
        <p:spPr>
          <a:xfrm>
            <a:off x="8169221" y="1957962"/>
            <a:ext cx="3073864" cy="208002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44" name="Google Shape;244;p61"/>
          <p:cNvSpPr/>
          <p:nvPr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61"/>
          <p:cNvSpPr/>
          <p:nvPr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Images and Contents Layout">
  <p:cSld name="9_Images and Contents Layout"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62"/>
          <p:cNvSpPr/>
          <p:nvPr>
            <p:ph idx="2" type="pic"/>
          </p:nvPr>
        </p:nvSpPr>
        <p:spPr>
          <a:xfrm>
            <a:off x="0" y="0"/>
            <a:ext cx="12192000" cy="4101075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con sets layout">
  <p:cSld name="icon sets layout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63"/>
          <p:cNvSpPr txBox="1"/>
          <p:nvPr>
            <p:ph idx="1" type="body"/>
          </p:nvPr>
        </p:nvSpPr>
        <p:spPr>
          <a:xfrm>
            <a:off x="0" y="164638"/>
            <a:ext cx="12192000" cy="7680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5645" lvl="1" marL="914400" marR="0" rtl="0" algn="l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–"/>
              <a:defRPr b="0" i="0" sz="373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97954" lvl="3" marL="1828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97954" lvl="4" marL="22860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7954" lvl="5" marL="27432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7954" lvl="6" marL="32004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7954" lvl="7" marL="36576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7954" lvl="8" marL="4114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250" name="Google Shape;250;p63"/>
          <p:cNvGrpSpPr/>
          <p:nvPr/>
        </p:nvGrpSpPr>
        <p:grpSpPr>
          <a:xfrm>
            <a:off x="472011" y="1508786"/>
            <a:ext cx="3799787" cy="4865561"/>
            <a:chOff x="354008" y="1131589"/>
            <a:chExt cx="2849840" cy="3649171"/>
          </a:xfrm>
        </p:grpSpPr>
        <p:sp>
          <p:nvSpPr>
            <p:cNvPr id="251" name="Google Shape;251;p63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fmla="val 3968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63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fmla="val 50000" name="adj"/>
              </a:avLst>
            </a:prstGeom>
            <a:solidFill>
              <a:schemeClr val="lt1">
                <a:alpha val="40784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63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fmla="val 23728" name="adj1"/>
                <a:gd fmla="val 24642" name="adj2"/>
              </a:avLst>
            </a:prstGeom>
            <a:solidFill>
              <a:schemeClr val="lt1">
                <a:alpha val="2274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2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2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3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theme" Target="../theme/theme3.xml"/><Relationship Id="rId1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8.xml"/><Relationship Id="rId1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5" Type="http://schemas.openxmlformats.org/officeDocument/2006/relationships/theme" Target="../theme/theme4.xml"/><Relationship Id="rId1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2.xml"/><Relationship Id="rId8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1" name="Google Shape;91;p3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Google Shape;92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Google Shape;93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Google Shape;94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www.geeksforgeeks.org/file-handling-c++-classes" TargetMode="External"/><Relationship Id="rId4" Type="http://schemas.openxmlformats.org/officeDocument/2006/relationships/hyperlink" Target="https://www.geeksforgeeks.org/file-handling-c-classes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"/>
          <p:cNvSpPr/>
          <p:nvPr/>
        </p:nvSpPr>
        <p:spPr>
          <a:xfrm>
            <a:off x="-4421" y="6053794"/>
            <a:ext cx="12196420" cy="43919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1"/>
          <p:cNvSpPr/>
          <p:nvPr/>
        </p:nvSpPr>
        <p:spPr>
          <a:xfrm>
            <a:off x="302197" y="5901985"/>
            <a:ext cx="45719" cy="61388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1"/>
          <p:cNvSpPr txBox="1"/>
          <p:nvPr/>
        </p:nvSpPr>
        <p:spPr>
          <a:xfrm>
            <a:off x="8763000" y="65087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1"/>
          <p:cNvSpPr/>
          <p:nvPr/>
        </p:nvSpPr>
        <p:spPr>
          <a:xfrm flipH="1" rot="10800000">
            <a:off x="9506857" y="5939880"/>
            <a:ext cx="1291772" cy="1157606"/>
          </a:xfrm>
          <a:prstGeom prst="rtTriangle">
            <a:avLst/>
          </a:prstGeom>
          <a:solidFill>
            <a:srgbClr val="F2F2F2">
              <a:alpha val="16862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1"/>
          <p:cNvSpPr/>
          <p:nvPr/>
        </p:nvSpPr>
        <p:spPr>
          <a:xfrm flipH="1">
            <a:off x="7045437" y="-64960"/>
            <a:ext cx="5146562" cy="5852440"/>
          </a:xfrm>
          <a:prstGeom prst="rtTriangle">
            <a:avLst/>
          </a:prstGeom>
          <a:solidFill>
            <a:srgbClr val="F2F2F2">
              <a:alpha val="16862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1"/>
          <p:cNvSpPr/>
          <p:nvPr/>
        </p:nvSpPr>
        <p:spPr>
          <a:xfrm>
            <a:off x="2449837" y="1645847"/>
            <a:ext cx="6829425" cy="2797237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2655">
                <a:srgbClr val="FFFFFF">
                  <a:alpha val="0"/>
                </a:srgbClr>
              </a:gs>
              <a:gs pos="15000">
                <a:srgbClr val="FFFFFF">
                  <a:alpha val="33725"/>
                </a:srgbClr>
              </a:gs>
              <a:gs pos="51000">
                <a:schemeClr val="lt1"/>
              </a:gs>
              <a:gs pos="94000">
                <a:srgbClr val="FFFFFF">
                  <a:alpha val="33725"/>
                </a:srgbClr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Submitted in the partial fulfillment for the award of the degree of</a:t>
            </a:r>
            <a:endParaRPr/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BACHELOR OF ENGINEERING 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IN</a:t>
            </a:r>
            <a:endParaRPr/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CLOUD COMPUTING</a:t>
            </a:r>
            <a:endParaRPr/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1"/>
          <p:cNvSpPr/>
          <p:nvPr/>
        </p:nvSpPr>
        <p:spPr>
          <a:xfrm flipH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1"/>
          <p:cNvSpPr txBox="1"/>
          <p:nvPr/>
        </p:nvSpPr>
        <p:spPr>
          <a:xfrm>
            <a:off x="6881359" y="6019560"/>
            <a:ext cx="492860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DISCOVER . </a:t>
            </a:r>
            <a:r>
              <a:rPr b="1" i="0" lang="en-US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LEARN</a:t>
            </a:r>
            <a:r>
              <a:rPr b="1" i="0" lang="en-US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. EMPOWER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1"/>
          <p:cNvSpPr/>
          <p:nvPr/>
        </p:nvSpPr>
        <p:spPr>
          <a:xfrm>
            <a:off x="6885780" y="6043646"/>
            <a:ext cx="45719" cy="3706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1"/>
          <p:cNvSpPr txBox="1"/>
          <p:nvPr/>
        </p:nvSpPr>
        <p:spPr>
          <a:xfrm>
            <a:off x="443345" y="6014156"/>
            <a:ext cx="5882609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AIT-CSE</a:t>
            </a:r>
            <a:endParaRPr b="0" i="0" sz="16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8" name="Google Shape;268;p1"/>
          <p:cNvSpPr txBox="1"/>
          <p:nvPr/>
        </p:nvSpPr>
        <p:spPr>
          <a:xfrm>
            <a:off x="1657138" y="443068"/>
            <a:ext cx="847709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Login and registration system</a:t>
            </a:r>
            <a:endParaRPr b="1" i="0" sz="3600" u="none" cap="none" strike="noStrike">
              <a:solidFill>
                <a:schemeClr val="dk1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269" name="Google Shape;269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0" name="Google Shape;270;p1"/>
          <p:cNvSpPr txBox="1"/>
          <p:nvPr/>
        </p:nvSpPr>
        <p:spPr>
          <a:xfrm>
            <a:off x="1856200" y="4713444"/>
            <a:ext cx="23037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Submitted by: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Tanu Aneja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20BCS4177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1"/>
          <p:cNvSpPr txBox="1"/>
          <p:nvPr/>
        </p:nvSpPr>
        <p:spPr>
          <a:xfrm>
            <a:off x="7681250" y="4725655"/>
            <a:ext cx="2971326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Under the Supervision of: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ROHIT KATYAL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31" name="Google Shape;331;p1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1895" y="1277814"/>
            <a:ext cx="9310597" cy="52346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37" name="Google Shape;337;p1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26255" y="1825625"/>
            <a:ext cx="7739489" cy="4351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43" name="Google Shape;343;p1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26255" y="1825625"/>
            <a:ext cx="7739489" cy="4351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49" name="Google Shape;349;p1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26255" y="1825625"/>
            <a:ext cx="7739489" cy="4351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55" name="Google Shape;355;p1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26255" y="1825625"/>
            <a:ext cx="7739489" cy="4351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61" name="Google Shape;361;p1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26255" y="1825625"/>
            <a:ext cx="7739489" cy="4351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shot (402).png" id="366" name="Google Shape;366;p1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2221" y="757646"/>
            <a:ext cx="9965745" cy="5917474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Screenshot (401).png" id="373" name="Google Shape;373;p1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10789" y="365760"/>
            <a:ext cx="10175965" cy="6309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shot (394).png" id="378" name="Google Shape;378;p1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15737" y="274320"/>
            <a:ext cx="9588137" cy="6270171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Google Shape;379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385" name="Google Shape;385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en-US"/>
              <a:t>Through this project we can conclude that we can use the combined concept of the class and file handling to make database of login and registration system 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en-US"/>
              <a:t>This project also briefly conclude that pointer can be used to access the data of the file which is stored with the help of the class(data members and member function).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en-US"/>
              <a:t>In this we can also see that the user gets a real time exposer while registering and login themselves.</a:t>
            </a:r>
            <a:endParaRPr/>
          </a:p>
        </p:txBody>
      </p:sp>
      <p:sp>
        <p:nvSpPr>
          <p:cNvPr id="386" name="Google Shape;386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"/>
          <p:cNvSpPr txBox="1"/>
          <p:nvPr>
            <p:ph type="title"/>
          </p:nvPr>
        </p:nvSpPr>
        <p:spPr>
          <a:xfrm>
            <a:off x="885676" y="365126"/>
            <a:ext cx="10515600" cy="9762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Outline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7" name="Google Shape;277;p2"/>
          <p:cNvSpPr txBox="1"/>
          <p:nvPr>
            <p:ph idx="1" type="body"/>
          </p:nvPr>
        </p:nvSpPr>
        <p:spPr>
          <a:xfrm>
            <a:off x="838200" y="1588220"/>
            <a:ext cx="10515600" cy="49522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Introduction to Project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Problem Formulation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Objective of the work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Methodology used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Results and outputs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Conclusion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Future Scope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References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78" name="Google Shape;278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Future Scope</a:t>
            </a:r>
            <a:endParaRPr/>
          </a:p>
        </p:txBody>
      </p:sp>
      <p:sp>
        <p:nvSpPr>
          <p:cNvPr id="392" name="Google Shape;392;p2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en-US"/>
              <a:t>In this project in the coming near by future we can also create a separate database for the each registered  user and they can be accessed through their individual database.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en-US"/>
              <a:t>Also In the coming days we can also add a option where an individual can update his/her password in case they forgot their password. This can be done by making one more function forgot in the main function.</a:t>
            </a:r>
            <a:endParaRPr/>
          </a:p>
        </p:txBody>
      </p:sp>
      <p:sp>
        <p:nvSpPr>
          <p:cNvPr id="393" name="Google Shape;393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References</a:t>
            </a:r>
            <a:endParaRPr/>
          </a:p>
        </p:txBody>
      </p:sp>
      <p:sp>
        <p:nvSpPr>
          <p:cNvPr id="399" name="Google Shape;399;p2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Sumita Arora, “Computer Science With C++” , File Handling, Dhanpat Rai &amp; Co, Volume 11 Edition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Herbert Schildt, “ The Complete Refrence C++”,  Mc Graw Hill 4</a:t>
            </a:r>
            <a:r>
              <a:rPr baseline="30000" lang="en-US"/>
              <a:t>th</a:t>
            </a:r>
            <a:r>
              <a:rPr lang="en-US"/>
              <a:t> Edition OSBORNE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https://www.geeksforgeeks.org/file-handling-c++-classes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https://www.geeksforgeeks.org/file-handling-c-classes/</a:t>
            </a:r>
            <a:endParaRPr/>
          </a:p>
        </p:txBody>
      </p:sp>
      <p:sp>
        <p:nvSpPr>
          <p:cNvPr id="400" name="Google Shape;400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Introduction to Project</a:t>
            </a:r>
            <a:endParaRPr/>
          </a:p>
        </p:txBody>
      </p:sp>
      <p:sp>
        <p:nvSpPr>
          <p:cNvPr id="284" name="Google Shape;284;p3"/>
          <p:cNvSpPr txBox="1"/>
          <p:nvPr>
            <p:ph idx="1" type="body"/>
          </p:nvPr>
        </p:nvSpPr>
        <p:spPr>
          <a:xfrm>
            <a:off x="838200" y="1449977"/>
            <a:ext cx="10515600" cy="49900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en-US"/>
              <a:t>This is a project where an individual get there details registered.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en-US"/>
              <a:t>To get an user himself/herself register they have to give their name,user_name and password.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en-US"/>
              <a:t>Once a user is registered they can also perform various function in it.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en-US"/>
              <a:t>Here anyone can update and can delete the existing data.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en-US"/>
              <a:t>In this project if a user want to find them self they can also get it done through user_name.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en-US"/>
              <a:t>In this project password created has to be strong as it defined as char data type which consists all lower case, upper case and special characters.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85" name="Google Shape;285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"/>
          <p:cNvSpPr txBox="1"/>
          <p:nvPr>
            <p:ph idx="1" type="body"/>
          </p:nvPr>
        </p:nvSpPr>
        <p:spPr>
          <a:xfrm>
            <a:off x="694508" y="1459864"/>
            <a:ext cx="10515600" cy="50585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en-US"/>
              <a:t>An individual can also get their data displayed on the screen if they want to check their credentials.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en-US"/>
              <a:t>User can also delete an existing data with the help of the user_name.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en-US"/>
              <a:t>In this project we have used the extensive concept of class, it’s object, file handling, function passing as argument.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en-US"/>
              <a:t>This also uses some of the basic concept of c++ like switch case, goto statement and conditional statements(if else).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91" name="Google Shape;291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5"/>
          <p:cNvSpPr txBox="1"/>
          <p:nvPr>
            <p:ph type="title"/>
          </p:nvPr>
        </p:nvSpPr>
        <p:spPr>
          <a:xfrm>
            <a:off x="838200" y="365126"/>
            <a:ext cx="10515600" cy="11109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Problem Formulation</a:t>
            </a:r>
            <a:endParaRPr/>
          </a:p>
        </p:txBody>
      </p:sp>
      <p:sp>
        <p:nvSpPr>
          <p:cNvPr id="297" name="Google Shape;297;p5"/>
          <p:cNvSpPr txBox="1"/>
          <p:nvPr>
            <p:ph idx="1" type="body"/>
          </p:nvPr>
        </p:nvSpPr>
        <p:spPr>
          <a:xfrm>
            <a:off x="838200" y="1371600"/>
            <a:ext cx="10515600" cy="51990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en-US"/>
              <a:t>This project desingned in C++ provides ease to the user in getting themselves register.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en-US"/>
              <a:t>In it user will get easy access to their credentials where they can do amendments in it.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en-US"/>
              <a:t>This  provides an good interface to user and also plenty amount of options where an individual can explore.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en-US"/>
              <a:t>Finding data of an registered user here is easy they can find their data just only by entering their user_name.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en-US"/>
              <a:t>This project also provides an brief idea to set a strong password so that their account is highly secured.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en-US"/>
              <a:t>This also provides an option where an user can see his/her registered credentials if they have forgotten it.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98" name="Google Shape;298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Objectives</a:t>
            </a:r>
            <a:endParaRPr/>
          </a:p>
        </p:txBody>
      </p:sp>
      <p:sp>
        <p:nvSpPr>
          <p:cNvPr id="304" name="Google Shape;304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0" marL="5143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❖"/>
            </a:pPr>
            <a:r>
              <a:rPr lang="en-US"/>
              <a:t>Main objective of this project is to provide user best platform to get themselves register.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❖"/>
            </a:pPr>
            <a:r>
              <a:rPr lang="en-US"/>
              <a:t>Curve out the problem of the earlier login and registration platforms.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❖"/>
            </a:pPr>
            <a:r>
              <a:rPr lang="en-US"/>
              <a:t>Giving good amount of options on the user side to explore them.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❖"/>
            </a:pPr>
            <a:r>
              <a:rPr lang="en-US"/>
              <a:t>Providing them idea of keeping a strong password to get their accounts highly secured.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❖"/>
            </a:pPr>
            <a:r>
              <a:rPr lang="en-US"/>
              <a:t>Also if password doesn’t meet the criteria then again asking the user to re-enter the password.</a:t>
            </a:r>
            <a:endParaRPr/>
          </a:p>
        </p:txBody>
      </p:sp>
      <p:sp>
        <p:nvSpPr>
          <p:cNvPr id="305" name="Google Shape;305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7"/>
          <p:cNvSpPr txBox="1"/>
          <p:nvPr>
            <p:ph type="title"/>
          </p:nvPr>
        </p:nvSpPr>
        <p:spPr>
          <a:xfrm>
            <a:off x="929640" y="20837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Results and Outputs</a:t>
            </a:r>
            <a:endParaRPr/>
          </a:p>
        </p:txBody>
      </p:sp>
      <p:sp>
        <p:nvSpPr>
          <p:cNvPr id="311" name="Google Shape;311;p7"/>
          <p:cNvSpPr txBox="1"/>
          <p:nvPr>
            <p:ph idx="1" type="body"/>
          </p:nvPr>
        </p:nvSpPr>
        <p:spPr>
          <a:xfrm>
            <a:off x="838200" y="1332411"/>
            <a:ext cx="10515600" cy="4844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a). Through this project we have got a brief idea about the file </a:t>
            </a:r>
            <a:r>
              <a:rPr lang="en-US" sz="3200"/>
              <a:t>handling</a:t>
            </a:r>
            <a:r>
              <a:rPr lang="en-US"/>
              <a:t> concept and way data is stored in the login and registration system.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b). In this project we have concluded we have concluded that we can perform update, delete , search function in login and registration system also.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c). This project also results in getting use familiar with the class and it’s different features which is handeled with the help of the file handling.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d).Here  we have also witnessed the different function in file handling like seekg, seekp, remove, write,read, rename etc.</a:t>
            </a:r>
            <a:endParaRPr/>
          </a:p>
        </p:txBody>
      </p:sp>
      <p:sp>
        <p:nvSpPr>
          <p:cNvPr id="312" name="Google Shape;312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8"/>
          <p:cNvSpPr txBox="1"/>
          <p:nvPr>
            <p:ph type="title"/>
          </p:nvPr>
        </p:nvSpPr>
        <p:spPr>
          <a:xfrm>
            <a:off x="994955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METHODOLOGY</a:t>
            </a:r>
            <a:endParaRPr/>
          </a:p>
        </p:txBody>
      </p:sp>
      <p:pic>
        <p:nvPicPr>
          <p:cNvPr descr="pic1.jpg" id="318" name="Google Shape;318;p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17074" y="1410788"/>
            <a:ext cx="6583680" cy="5447211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2.jpg" id="324" name="Google Shape;324;p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68435" y="783770"/>
            <a:ext cx="7341326" cy="6074229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2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Contents Slide Master">
  <a:themeElements>
    <a:clrScheme name="ALLPPT-COLOR-A33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EF4A4A"/>
      </a:accent1>
      <a:accent2>
        <a:srgbClr val="262626"/>
      </a:accent2>
      <a:accent3>
        <a:srgbClr val="EF4A4A"/>
      </a:accent3>
      <a:accent4>
        <a:srgbClr val="262626"/>
      </a:accent4>
      <a:accent5>
        <a:srgbClr val="EF4A4A"/>
      </a:accent5>
      <a:accent6>
        <a:srgbClr val="26262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2019-01-09T10:33:58Z</dcterms:created>
  <dc:creator>Branding</dc:creator>
</cp:coreProperties>
</file>