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2"/>
    <p:sldId id="256" r:id="rId3"/>
    <p:sldId id="257" r:id="rId4"/>
    <p:sldId id="258" r:id="rId5"/>
    <p:sldId id="259" r:id="rId6"/>
    <p:sldId id="260" r:id="rId7"/>
    <p:sldId id="264"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2" d="100"/>
          <a:sy n="52" d="100"/>
        </p:scale>
        <p:origin x="1872" y="6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12/7/2022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12/7/2022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12/7/2022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12/7/2022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A0E787-3934-C3E7-2A71-A226E9D33AA0}"/>
              </a:ext>
            </a:extLst>
          </p:cNvPr>
          <p:cNvPicPr>
            <a:picLocks noChangeAspect="1"/>
          </p:cNvPicPr>
          <p:nvPr/>
        </p:nvPicPr>
        <p:blipFill>
          <a:blip r:embed="rId2"/>
          <a:stretch>
            <a:fillRect/>
          </a:stretch>
        </p:blipFill>
        <p:spPr>
          <a:xfrm>
            <a:off x="0" y="0"/>
            <a:ext cx="12314903" cy="6858000"/>
          </a:xfrm>
          <a:prstGeom prst="rect">
            <a:avLst/>
          </a:prstGeom>
        </p:spPr>
      </p:pic>
    </p:spTree>
    <p:extLst>
      <p:ext uri="{BB962C8B-B14F-4D97-AF65-F5344CB8AC3E}">
        <p14:creationId xmlns:p14="http://schemas.microsoft.com/office/powerpoint/2010/main" val="791585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A935944-6E61-D858-DE99-6057DF40AA0A}"/>
              </a:ext>
            </a:extLst>
          </p:cNvPr>
          <p:cNvPicPr>
            <a:picLocks noChangeAspect="1"/>
          </p:cNvPicPr>
          <p:nvPr/>
        </p:nvPicPr>
        <p:blipFill>
          <a:blip r:embed="rId2"/>
          <a:stretch>
            <a:fillRect/>
          </a:stretch>
        </p:blipFill>
        <p:spPr>
          <a:xfrm>
            <a:off x="0" y="0"/>
            <a:ext cx="12192000" cy="689457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693956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E11D-B18D-D5D6-269F-DA27570619F7}"/>
              </a:ext>
            </a:extLst>
          </p:cNvPr>
          <p:cNvSpPr>
            <a:spLocks noGrp="1"/>
          </p:cNvSpPr>
          <p:nvPr>
            <p:ph type="ctrTitle"/>
          </p:nvPr>
        </p:nvSpPr>
        <p:spPr>
          <a:xfrm>
            <a:off x="14412" y="46704"/>
            <a:ext cx="12177587" cy="1290484"/>
          </a:xfrm>
        </p:spPr>
        <p:txBody>
          <a:bodyPr/>
          <a:lstStyle/>
          <a:p>
            <a:r>
              <a:rPr lang="en-IN" dirty="0"/>
              <a:t>Project </a:t>
            </a:r>
            <a:r>
              <a:rPr lang="en-IN" dirty="0">
                <a:latin typeface="Arial Rounded MT Bold" panose="020F0704030504030204" pitchFamily="34" charset="0"/>
              </a:rPr>
              <a:t>Introduction</a:t>
            </a:r>
          </a:p>
        </p:txBody>
      </p:sp>
      <p:sp>
        <p:nvSpPr>
          <p:cNvPr id="3" name="Subtitle 2">
            <a:extLst>
              <a:ext uri="{FF2B5EF4-FFF2-40B4-BE49-F238E27FC236}">
                <a16:creationId xmlns:a16="http://schemas.microsoft.com/office/drawing/2014/main" id="{4A3EBBAF-1929-8C30-A25D-902925CA23C7}"/>
              </a:ext>
            </a:extLst>
          </p:cNvPr>
          <p:cNvSpPr>
            <a:spLocks noGrp="1"/>
          </p:cNvSpPr>
          <p:nvPr>
            <p:ph type="subTitle" idx="1"/>
          </p:nvPr>
        </p:nvSpPr>
        <p:spPr>
          <a:xfrm>
            <a:off x="0" y="1484670"/>
            <a:ext cx="12177586" cy="5373329"/>
          </a:xfrm>
        </p:spPr>
        <p:txBody>
          <a:bodyPr/>
          <a:lstStyle/>
          <a:p>
            <a:r>
              <a:rPr lang="en-US" dirty="0"/>
              <a:t>Sudoku Solver</a:t>
            </a:r>
          </a:p>
          <a:p>
            <a:r>
              <a:rPr lang="en-US" dirty="0"/>
              <a:t>This project is about to solving a Sudoku problem by a particular method which given a correct solution for given problem.</a:t>
            </a:r>
          </a:p>
          <a:p>
            <a:r>
              <a:rPr lang="en-US" dirty="0"/>
              <a:t>We work very hard to complete this project and able to build logic that can find out the solution of Sudoku problem and it generate solution for some multiple grids</a:t>
            </a:r>
          </a:p>
          <a:p>
            <a:r>
              <a:rPr lang="en-US" dirty="0"/>
              <a:t>Key Feature</a:t>
            </a:r>
          </a:p>
          <a:p>
            <a:pPr marL="457200" indent="-457200">
              <a:buAutoNum type="arabicPeriod"/>
            </a:pPr>
            <a:r>
              <a:rPr lang="en-US" dirty="0"/>
              <a:t>Adjusting Gameplay mood.</a:t>
            </a:r>
          </a:p>
          <a:p>
            <a:pPr marL="457200" indent="-457200">
              <a:buAutoNum type="arabicPeriod"/>
            </a:pPr>
            <a:r>
              <a:rPr lang="en-US" dirty="0"/>
              <a:t>II. Giving a unique solution.</a:t>
            </a:r>
          </a:p>
          <a:p>
            <a:pPr marL="457200" indent="-457200">
              <a:buAutoNum type="arabicPeriod"/>
            </a:pPr>
            <a:r>
              <a:rPr lang="en-US" dirty="0"/>
              <a:t>III. Editing given input for updating input.</a:t>
            </a:r>
          </a:p>
          <a:p>
            <a:pPr marL="457200" indent="-457200">
              <a:buAutoNum type="arabicPeriod"/>
            </a:pPr>
            <a:r>
              <a:rPr lang="en-US" dirty="0"/>
              <a:t>IV. Error solving</a:t>
            </a:r>
            <a:endParaRPr lang="en-IN" dirty="0"/>
          </a:p>
        </p:txBody>
      </p:sp>
    </p:spTree>
    <p:extLst>
      <p:ext uri="{BB962C8B-B14F-4D97-AF65-F5344CB8AC3E}">
        <p14:creationId xmlns:p14="http://schemas.microsoft.com/office/powerpoint/2010/main" val="207302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E071-ED92-6C26-748E-0E3ECF652C9B}"/>
              </a:ext>
            </a:extLst>
          </p:cNvPr>
          <p:cNvSpPr>
            <a:spLocks noGrp="1"/>
          </p:cNvSpPr>
          <p:nvPr>
            <p:ph type="title"/>
          </p:nvPr>
        </p:nvSpPr>
        <p:spPr>
          <a:xfrm>
            <a:off x="1" y="0"/>
            <a:ext cx="10050834" cy="1853248"/>
          </a:xfrm>
        </p:spPr>
        <p:txBody>
          <a:bodyPr/>
          <a:lstStyle/>
          <a:p>
            <a:r>
              <a:rPr lang="en-IN" sz="7200" dirty="0"/>
              <a:t>What is Sudoku?</a:t>
            </a:r>
          </a:p>
        </p:txBody>
      </p:sp>
      <p:sp>
        <p:nvSpPr>
          <p:cNvPr id="3" name="Content Placeholder 2">
            <a:extLst>
              <a:ext uri="{FF2B5EF4-FFF2-40B4-BE49-F238E27FC236}">
                <a16:creationId xmlns:a16="http://schemas.microsoft.com/office/drawing/2014/main" id="{1FC22D33-B884-60F1-B891-CBA437DE05B7}"/>
              </a:ext>
            </a:extLst>
          </p:cNvPr>
          <p:cNvSpPr>
            <a:spLocks noGrp="1"/>
          </p:cNvSpPr>
          <p:nvPr>
            <p:ph idx="1"/>
          </p:nvPr>
        </p:nvSpPr>
        <p:spPr>
          <a:xfrm>
            <a:off x="0" y="1615596"/>
            <a:ext cx="12192000" cy="5242404"/>
          </a:xfrm>
        </p:spPr>
        <p:txBody>
          <a:bodyPr>
            <a:normAutofit/>
          </a:bodyPr>
          <a:lstStyle/>
          <a:p>
            <a:pPr marL="0" indent="0">
              <a:buNone/>
            </a:pPr>
            <a:r>
              <a:rPr lang="en-US" sz="3200" b="1" i="1" u="sng"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Sudoku</a:t>
            </a:r>
            <a:r>
              <a:rPr lang="en-US" sz="3200" dirty="0">
                <a:latin typeface="Aparajita" panose="02020603050405020304" pitchFamily="18" charset="0"/>
                <a:cs typeface="Aparajita" panose="02020603050405020304" pitchFamily="18" charset="0"/>
              </a:rPr>
              <a:t> requires no calculation or arithmetic skills . </a:t>
            </a:r>
          </a:p>
          <a:p>
            <a:pPr marL="0" indent="0">
              <a:buNone/>
            </a:pPr>
            <a:r>
              <a:rPr lang="en-US" sz="3200" dirty="0">
                <a:latin typeface="Aparajita" panose="02020603050405020304" pitchFamily="18" charset="0"/>
                <a:cs typeface="Aparajita" panose="02020603050405020304" pitchFamily="18" charset="0"/>
              </a:rPr>
              <a:t>&gt;  It is essentially a game of placing numbers in squares, using very simple rules of logic and deduction.</a:t>
            </a:r>
          </a:p>
          <a:p>
            <a:pPr marL="0" indent="0">
              <a:buNone/>
            </a:pPr>
            <a:r>
              <a:rPr lang="en-US" sz="3200" dirty="0">
                <a:latin typeface="Aparajita" panose="02020603050405020304" pitchFamily="18" charset="0"/>
                <a:cs typeface="Aparajita" panose="02020603050405020304" pitchFamily="18" charset="0"/>
              </a:rPr>
              <a:t>&gt; It can be played by children and adults and the rules are simple to learn</a:t>
            </a:r>
          </a:p>
          <a:p>
            <a:pPr marL="0" indent="0">
              <a:buNone/>
            </a:pPr>
            <a:r>
              <a:rPr lang="en-US" sz="3200" dirty="0">
                <a:latin typeface="Aparajita" panose="02020603050405020304" pitchFamily="18" charset="0"/>
                <a:cs typeface="Aparajita" panose="02020603050405020304" pitchFamily="18" charset="0"/>
              </a:rPr>
              <a:t>&gt; Sudoku is a puzzle game designed for a single player, much like a cross word puzzle.</a:t>
            </a:r>
          </a:p>
          <a:p>
            <a:pPr marL="0" indent="0">
              <a:buNone/>
            </a:pPr>
            <a:r>
              <a:rPr lang="en-US" sz="3200" dirty="0">
                <a:latin typeface="Aparajita" panose="02020603050405020304" pitchFamily="18" charset="0"/>
                <a:cs typeface="Aparajita" panose="02020603050405020304" pitchFamily="18" charset="0"/>
              </a:rPr>
              <a:t>&gt;The puzzle itself is nothing more than a grid of little boxes called "cells".</a:t>
            </a:r>
            <a:endParaRPr lang="en-IN" sz="32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354328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DE19-4746-B659-AB24-02620A01A897}"/>
              </a:ext>
            </a:extLst>
          </p:cNvPr>
          <p:cNvSpPr>
            <a:spLocks noGrp="1"/>
          </p:cNvSpPr>
          <p:nvPr>
            <p:ph type="title"/>
          </p:nvPr>
        </p:nvSpPr>
        <p:spPr>
          <a:xfrm>
            <a:off x="1" y="0"/>
            <a:ext cx="10050834" cy="1853248"/>
          </a:xfrm>
        </p:spPr>
        <p:txBody>
          <a:bodyPr/>
          <a:lstStyle/>
          <a:p>
            <a:r>
              <a:rPr lang="en-IN" dirty="0">
                <a:latin typeface="Algerian" panose="04020705040A02060702" pitchFamily="82" charset="0"/>
              </a:rPr>
              <a:t>Work Description</a:t>
            </a:r>
          </a:p>
        </p:txBody>
      </p:sp>
      <p:sp>
        <p:nvSpPr>
          <p:cNvPr id="3" name="Content Placeholder 2">
            <a:extLst>
              <a:ext uri="{FF2B5EF4-FFF2-40B4-BE49-F238E27FC236}">
                <a16:creationId xmlns:a16="http://schemas.microsoft.com/office/drawing/2014/main" id="{3C034472-59EF-D15D-E2A3-6D8BC1769878}"/>
              </a:ext>
            </a:extLst>
          </p:cNvPr>
          <p:cNvSpPr>
            <a:spLocks noGrp="1"/>
          </p:cNvSpPr>
          <p:nvPr>
            <p:ph idx="1"/>
          </p:nvPr>
        </p:nvSpPr>
        <p:spPr>
          <a:xfrm>
            <a:off x="106017" y="1331259"/>
            <a:ext cx="12085983" cy="5361089"/>
          </a:xfrm>
        </p:spPr>
        <p:txBody>
          <a:bodyPr>
            <a:normAutofit lnSpcReduction="10000"/>
          </a:bodyPr>
          <a:lstStyle/>
          <a:p>
            <a:pPr marL="0" indent="0">
              <a:buNone/>
            </a:pPr>
            <a:r>
              <a:rPr lang="en-US" sz="4000" b="1" dirty="0">
                <a:solidFill>
                  <a:schemeClr val="tx2">
                    <a:lumMod val="10000"/>
                  </a:schemeClr>
                </a:solidFill>
                <a:latin typeface="Algerian" panose="04020705040A02060702" pitchFamily="82" charset="0"/>
              </a:rPr>
              <a:t>Concept</a:t>
            </a:r>
          </a:p>
          <a:p>
            <a:pPr marL="0" indent="0">
              <a:buNone/>
            </a:pPr>
            <a:r>
              <a:rPr lang="en-US" dirty="0">
                <a:latin typeface="Algerian" panose="04020705040A02060702" pitchFamily="82" charset="0"/>
              </a:rPr>
              <a:t>T</a:t>
            </a:r>
            <a:r>
              <a:rPr lang="en-US" dirty="0"/>
              <a:t>he main concept of our project is solving Sudoku by our software/code. Our software/code can solve any Sudoku of 4*4/66/99. Sudoku is a popular game and our code make this game more easy and interesting.</a:t>
            </a:r>
          </a:p>
          <a:p>
            <a:pPr marL="0" indent="0">
              <a:buNone/>
            </a:pPr>
            <a:r>
              <a:rPr lang="en-US" sz="4400" b="1" dirty="0">
                <a:solidFill>
                  <a:schemeClr val="tx2">
                    <a:lumMod val="10000"/>
                  </a:schemeClr>
                </a:solidFill>
                <a:latin typeface="Algerian" panose="04020705040A02060702" pitchFamily="82" charset="0"/>
              </a:rPr>
              <a:t>Idea </a:t>
            </a:r>
          </a:p>
          <a:p>
            <a:pPr marL="0" indent="0">
              <a:buNone/>
            </a:pPr>
            <a:r>
              <a:rPr lang="en-US" dirty="0"/>
              <a:t> We got the idea of making the software/code from the famous Sudoku game (It shows the solve of the Sudoku problem</a:t>
            </a:r>
          </a:p>
          <a:p>
            <a:pPr marL="0" indent="0">
              <a:buNone/>
            </a:pPr>
            <a:r>
              <a:rPr lang="en-US" dirty="0"/>
              <a:t> </a:t>
            </a:r>
            <a:r>
              <a:rPr lang="en-US" sz="4000" b="1" dirty="0">
                <a:solidFill>
                  <a:schemeClr val="tx2">
                    <a:lumMod val="10000"/>
                  </a:schemeClr>
                </a:solidFill>
                <a:latin typeface="Algerian" panose="04020705040A02060702" pitchFamily="82" charset="0"/>
              </a:rPr>
              <a:t>Logic</a:t>
            </a:r>
            <a:r>
              <a:rPr lang="en-US" dirty="0"/>
              <a:t> </a:t>
            </a:r>
          </a:p>
          <a:p>
            <a:pPr marL="0" indent="0">
              <a:buNone/>
            </a:pPr>
            <a:r>
              <a:rPr lang="en-US" dirty="0"/>
              <a:t>Sudoku is a popular game. We know the basic rules of Sudoku. Logic of our software code make by using possibility, combination, permutation. Logic calculate row and column possible solution wild Logic use different combination of grid for different dimension of Sudoku. Every dimension a fived grid and logic calculate the possible solution by using grid. We have used 2*2 dimension for 4 grid sudoku.</a:t>
            </a:r>
            <a:endParaRPr lang="en-IN" dirty="0"/>
          </a:p>
        </p:txBody>
      </p:sp>
    </p:spTree>
    <p:extLst>
      <p:ext uri="{BB962C8B-B14F-4D97-AF65-F5344CB8AC3E}">
        <p14:creationId xmlns:p14="http://schemas.microsoft.com/office/powerpoint/2010/main" val="1142154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8470-FAE7-0077-484B-DE180BDAF350}"/>
              </a:ext>
            </a:extLst>
          </p:cNvPr>
          <p:cNvSpPr>
            <a:spLocks noGrp="1"/>
          </p:cNvSpPr>
          <p:nvPr>
            <p:ph type="title"/>
          </p:nvPr>
        </p:nvSpPr>
        <p:spPr>
          <a:xfrm>
            <a:off x="1" y="0"/>
            <a:ext cx="10050834" cy="1853248"/>
          </a:xfrm>
        </p:spPr>
        <p:txBody>
          <a:bodyPr/>
          <a:lstStyle/>
          <a:p>
            <a:r>
              <a:rPr lang="en-IN" sz="6600" dirty="0">
                <a:solidFill>
                  <a:schemeClr val="tx1"/>
                </a:solidFill>
                <a:latin typeface="Algerian" panose="04020705040A02060702" pitchFamily="82" charset="0"/>
              </a:rPr>
              <a:t>Objective of Sudoku</a:t>
            </a:r>
          </a:p>
        </p:txBody>
      </p:sp>
      <p:sp>
        <p:nvSpPr>
          <p:cNvPr id="3" name="Content Placeholder 2">
            <a:extLst>
              <a:ext uri="{FF2B5EF4-FFF2-40B4-BE49-F238E27FC236}">
                <a16:creationId xmlns:a16="http://schemas.microsoft.com/office/drawing/2014/main" id="{F7DCAE0C-360B-FE9B-3197-E7A94C7F0CAF}"/>
              </a:ext>
            </a:extLst>
          </p:cNvPr>
          <p:cNvSpPr>
            <a:spLocks noGrp="1"/>
          </p:cNvSpPr>
          <p:nvPr>
            <p:ph idx="1"/>
          </p:nvPr>
        </p:nvSpPr>
        <p:spPr>
          <a:xfrm>
            <a:off x="0" y="1391479"/>
            <a:ext cx="12191999" cy="5248445"/>
          </a:xfrm>
        </p:spPr>
        <p:txBody>
          <a:bodyPr/>
          <a:lstStyle/>
          <a:p>
            <a:r>
              <a:rPr lang="en-US" b="1" dirty="0"/>
              <a:t>Every Sudoku games begins with a number of squares already filled in and the difficulty of each game is largely a function of how many squares are filled in.</a:t>
            </a:r>
          </a:p>
          <a:p>
            <a:r>
              <a:rPr lang="en-US" b="1" dirty="0"/>
              <a:t>The more squares that are known, the easier it is to figure out which numbers go in the open squares. As you fill  in squares correctly, options for the remaining squares are narrowed and it becomes easier to fill them in.</a:t>
            </a:r>
          </a:p>
          <a:p>
            <a:r>
              <a:rPr lang="en-US" b="1" dirty="0"/>
              <a:t>Sudoku's are usually </a:t>
            </a:r>
            <a:r>
              <a:rPr lang="en-US" b="1" dirty="0" err="1"/>
              <a:t>categorised</a:t>
            </a:r>
            <a:r>
              <a:rPr lang="en-US" b="1" dirty="0"/>
              <a:t> as easy, medium or hard.</a:t>
            </a:r>
            <a:endParaRPr lang="en-IN" b="1" dirty="0"/>
          </a:p>
        </p:txBody>
      </p:sp>
      <p:pic>
        <p:nvPicPr>
          <p:cNvPr id="11" name="Picture 10">
            <a:extLst>
              <a:ext uri="{FF2B5EF4-FFF2-40B4-BE49-F238E27FC236}">
                <a16:creationId xmlns:a16="http://schemas.microsoft.com/office/drawing/2014/main" id="{D02E12F3-8039-7D93-922E-50A3C5ABE9AA}"/>
              </a:ext>
            </a:extLst>
          </p:cNvPr>
          <p:cNvPicPr>
            <a:picLocks noChangeAspect="1"/>
          </p:cNvPicPr>
          <p:nvPr/>
        </p:nvPicPr>
        <p:blipFill>
          <a:blip r:embed="rId2">
            <a:alphaModFix amt="50000"/>
          </a:blip>
          <a:stretch>
            <a:fillRect/>
          </a:stretch>
        </p:blipFill>
        <p:spPr>
          <a:xfrm>
            <a:off x="-26651" y="3716594"/>
            <a:ext cx="12218652" cy="3141406"/>
          </a:xfrm>
          <a:prstGeom prst="rect">
            <a:avLst/>
          </a:prstGeom>
          <a:ln>
            <a:noFill/>
          </a:ln>
          <a:effectLst>
            <a:softEdge rad="112500"/>
          </a:effectLst>
        </p:spPr>
      </p:pic>
    </p:spTree>
    <p:extLst>
      <p:ext uri="{BB962C8B-B14F-4D97-AF65-F5344CB8AC3E}">
        <p14:creationId xmlns:p14="http://schemas.microsoft.com/office/powerpoint/2010/main" val="434746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6982C-7016-F96C-BE8B-050A288A81C0}"/>
              </a:ext>
            </a:extLst>
          </p:cNvPr>
          <p:cNvSpPr>
            <a:spLocks noGrp="1"/>
          </p:cNvSpPr>
          <p:nvPr>
            <p:ph type="title"/>
          </p:nvPr>
        </p:nvSpPr>
        <p:spPr>
          <a:xfrm>
            <a:off x="1" y="0"/>
            <a:ext cx="10050834" cy="1113183"/>
          </a:xfrm>
        </p:spPr>
        <p:txBody>
          <a:bodyPr/>
          <a:lstStyle/>
          <a:p>
            <a:r>
              <a:rPr lang="en-IN" sz="6600" dirty="0">
                <a:latin typeface="Algerian" panose="04020705040A02060702" pitchFamily="82" charset="0"/>
              </a:rPr>
              <a:t>Objective of Sudoku</a:t>
            </a:r>
          </a:p>
        </p:txBody>
      </p:sp>
      <p:sp>
        <p:nvSpPr>
          <p:cNvPr id="3" name="Content Placeholder 2">
            <a:extLst>
              <a:ext uri="{FF2B5EF4-FFF2-40B4-BE49-F238E27FC236}">
                <a16:creationId xmlns:a16="http://schemas.microsoft.com/office/drawing/2014/main" id="{A695264F-4931-6771-9F39-646BA012F9E4}"/>
              </a:ext>
            </a:extLst>
          </p:cNvPr>
          <p:cNvSpPr>
            <a:spLocks noGrp="1"/>
          </p:cNvSpPr>
          <p:nvPr>
            <p:ph idx="1"/>
          </p:nvPr>
        </p:nvSpPr>
        <p:spPr>
          <a:xfrm>
            <a:off x="0" y="1457738"/>
            <a:ext cx="12192000" cy="5400262"/>
          </a:xfrm>
        </p:spPr>
        <p:txBody>
          <a:bodyPr>
            <a:normAutofit/>
          </a:bodyPr>
          <a:lstStyle/>
          <a:p>
            <a:r>
              <a:rPr lang="en-US" sz="2400" dirty="0"/>
              <a:t>The objective of the game is to fill all the blank squares in a game with the correct numbers. There are three very simple way to follow. In a 9 by 9 square Sudoku game:</a:t>
            </a:r>
          </a:p>
          <a:p>
            <a:r>
              <a:rPr lang="en-US" sz="2400" dirty="0"/>
              <a:t>Every row of 9 numbers must include all digits 1 through 9 in any order</a:t>
            </a:r>
          </a:p>
          <a:p>
            <a:r>
              <a:rPr lang="en-US" sz="2400" dirty="0"/>
              <a:t>Every column of 9 numbers must include all digits 1 through 9 in any order </a:t>
            </a:r>
          </a:p>
          <a:p>
            <a:r>
              <a:rPr lang="en-US" sz="2400" dirty="0"/>
              <a:t>Every 3 by 3 subsection of the 9 by 9 square must include all digits 1 through 9.</a:t>
            </a:r>
          </a:p>
          <a:p>
            <a:r>
              <a:rPr lang="en-US" sz="2400" dirty="0"/>
              <a:t>Similarly, smaller Sudoku puzzles, such as the 4x4 puzzle, must have the numerals I through 4 in each row, column and subsection. </a:t>
            </a:r>
          </a:p>
          <a:p>
            <a:r>
              <a:rPr lang="en-US" sz="2400" dirty="0"/>
              <a:t>Medium Sudoku puzzles, such as 6x6 puzzle, must have the numerals I through 6 in each row column and subsection .</a:t>
            </a:r>
          </a:p>
          <a:p>
            <a:r>
              <a:rPr lang="en-US" sz="2400" dirty="0"/>
              <a:t>The principles are the same whatever the size of the game.</a:t>
            </a:r>
            <a:endParaRPr lang="en-IN" sz="2400" dirty="0"/>
          </a:p>
        </p:txBody>
      </p:sp>
    </p:spTree>
    <p:extLst>
      <p:ext uri="{BB962C8B-B14F-4D97-AF65-F5344CB8AC3E}">
        <p14:creationId xmlns:p14="http://schemas.microsoft.com/office/powerpoint/2010/main" val="296670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D292B7-B43A-3485-5B3E-3592BE2FB99D}"/>
              </a:ext>
            </a:extLst>
          </p:cNvPr>
          <p:cNvPicPr>
            <a:picLocks noChangeAspect="1"/>
          </p:cNvPicPr>
          <p:nvPr/>
        </p:nvPicPr>
        <p:blipFill rotWithShape="1">
          <a:blip r:embed="rId2"/>
          <a:srcRect l="27581" t="20215" r="41814" b="33549"/>
          <a:stretch/>
        </p:blipFill>
        <p:spPr>
          <a:xfrm>
            <a:off x="5678133" y="0"/>
            <a:ext cx="6438733" cy="6858000"/>
          </a:xfrm>
          <a:prstGeom prst="rect">
            <a:avLst/>
          </a:prstGeom>
        </p:spPr>
      </p:pic>
      <p:sp>
        <p:nvSpPr>
          <p:cNvPr id="6" name="TextBox 5">
            <a:extLst>
              <a:ext uri="{FF2B5EF4-FFF2-40B4-BE49-F238E27FC236}">
                <a16:creationId xmlns:a16="http://schemas.microsoft.com/office/drawing/2014/main" id="{8F8170BB-9D08-EEE8-6D3A-0CDCF65FE8B9}"/>
              </a:ext>
            </a:extLst>
          </p:cNvPr>
          <p:cNvSpPr txBox="1"/>
          <p:nvPr/>
        </p:nvSpPr>
        <p:spPr>
          <a:xfrm>
            <a:off x="117987" y="-1"/>
            <a:ext cx="5589641" cy="2800767"/>
          </a:xfrm>
          <a:prstGeom prst="rect">
            <a:avLst/>
          </a:prstGeom>
          <a:noFill/>
        </p:spPr>
        <p:txBody>
          <a:bodyPr wrap="square" rtlCol="0">
            <a:spAutoFit/>
          </a:bodyPr>
          <a:lstStyle/>
          <a:p>
            <a:r>
              <a:rPr lang="en-IN" sz="8800" dirty="0">
                <a:latin typeface="Algerian" panose="04020705040A02060702" pitchFamily="82" charset="0"/>
              </a:rPr>
              <a:t>FLOW</a:t>
            </a:r>
          </a:p>
          <a:p>
            <a:r>
              <a:rPr lang="en-IN" sz="8800" dirty="0">
                <a:latin typeface="Algerian" panose="04020705040A02060702" pitchFamily="82" charset="0"/>
              </a:rPr>
              <a:t>CHART</a:t>
            </a:r>
          </a:p>
        </p:txBody>
      </p:sp>
    </p:spTree>
    <p:extLst>
      <p:ext uri="{BB962C8B-B14F-4D97-AF65-F5344CB8AC3E}">
        <p14:creationId xmlns:p14="http://schemas.microsoft.com/office/powerpoint/2010/main" val="2606173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231A8-994F-4B7E-2D57-6A388EA5F72A}"/>
              </a:ext>
            </a:extLst>
          </p:cNvPr>
          <p:cNvSpPr>
            <a:spLocks noGrp="1"/>
          </p:cNvSpPr>
          <p:nvPr>
            <p:ph type="title"/>
          </p:nvPr>
        </p:nvSpPr>
        <p:spPr>
          <a:xfrm>
            <a:off x="1" y="0"/>
            <a:ext cx="10050834" cy="1285461"/>
          </a:xfrm>
        </p:spPr>
        <p:txBody>
          <a:bodyPr/>
          <a:lstStyle/>
          <a:p>
            <a:r>
              <a:rPr lang="en-IN" dirty="0"/>
              <a:t>Algorithm</a:t>
            </a:r>
          </a:p>
        </p:txBody>
      </p:sp>
      <p:sp>
        <p:nvSpPr>
          <p:cNvPr id="3" name="Content Placeholder 2">
            <a:extLst>
              <a:ext uri="{FF2B5EF4-FFF2-40B4-BE49-F238E27FC236}">
                <a16:creationId xmlns:a16="http://schemas.microsoft.com/office/drawing/2014/main" id="{0B4A66AA-2B04-1DC4-1538-F653C174635A}"/>
              </a:ext>
            </a:extLst>
          </p:cNvPr>
          <p:cNvSpPr>
            <a:spLocks noGrp="1"/>
          </p:cNvSpPr>
          <p:nvPr>
            <p:ph idx="1"/>
          </p:nvPr>
        </p:nvSpPr>
        <p:spPr>
          <a:xfrm>
            <a:off x="0" y="695738"/>
            <a:ext cx="12191999" cy="6162261"/>
          </a:xfrm>
        </p:spPr>
        <p:txBody>
          <a:bodyPr>
            <a:normAutofit fontScale="70000" lnSpcReduction="20000"/>
          </a:bodyPr>
          <a:lstStyle/>
          <a:p>
            <a:pPr marL="0" indent="0">
              <a:buNone/>
            </a:pPr>
            <a:endParaRPr lang="en-US" dirty="0"/>
          </a:p>
          <a:p>
            <a:pPr marL="0" indent="0">
              <a:buNone/>
            </a:pPr>
            <a:r>
              <a:rPr lang="en-US" b="1" dirty="0"/>
              <a:t>Step1.</a:t>
            </a:r>
            <a:r>
              <a:rPr lang="en-US" dirty="0"/>
              <a:t>  Start</a:t>
            </a:r>
          </a:p>
          <a:p>
            <a:pPr marL="0" indent="0">
              <a:buNone/>
            </a:pPr>
            <a:r>
              <a:rPr lang="en-US" b="1" dirty="0"/>
              <a:t>Step2</a:t>
            </a:r>
            <a:r>
              <a:rPr lang="en-US" dirty="0"/>
              <a:t>. Enter how many time you want to play</a:t>
            </a:r>
          </a:p>
          <a:p>
            <a:pPr marL="0" indent="0">
              <a:buNone/>
            </a:pPr>
            <a:r>
              <a:rPr lang="en-US" b="1" dirty="0"/>
              <a:t>Step3</a:t>
            </a:r>
            <a:r>
              <a:rPr lang="en-US" dirty="0"/>
              <a:t>. Chose gameplay mood.</a:t>
            </a:r>
          </a:p>
          <a:p>
            <a:pPr marL="0" indent="0">
              <a:buNone/>
            </a:pPr>
            <a:r>
              <a:rPr lang="en-US" b="1" dirty="0"/>
              <a:t>Step4</a:t>
            </a:r>
            <a:r>
              <a:rPr lang="en-US" dirty="0"/>
              <a:t>. Enter matrix of Sudoku problem</a:t>
            </a:r>
          </a:p>
          <a:p>
            <a:pPr marL="0" indent="0">
              <a:buNone/>
            </a:pPr>
            <a:r>
              <a:rPr lang="en-US" b="1" dirty="0"/>
              <a:t>Step5</a:t>
            </a:r>
            <a:r>
              <a:rPr lang="en-US" dirty="0"/>
              <a:t>. Press 0 to continue Or 1 to update</a:t>
            </a:r>
          </a:p>
          <a:p>
            <a:pPr marL="0" indent="0">
              <a:buNone/>
            </a:pPr>
            <a:r>
              <a:rPr lang="en-US" b="1" dirty="0"/>
              <a:t>Step6.</a:t>
            </a:r>
            <a:r>
              <a:rPr lang="en-US" dirty="0"/>
              <a:t> If 0 then</a:t>
            </a:r>
          </a:p>
          <a:p>
            <a:pPr marL="0" indent="0">
              <a:buNone/>
            </a:pPr>
            <a:r>
              <a:rPr lang="en-US" dirty="0"/>
              <a:t>                   Continue</a:t>
            </a:r>
          </a:p>
          <a:p>
            <a:pPr marL="0" indent="0">
              <a:buNone/>
            </a:pPr>
            <a:r>
              <a:rPr lang="en-US" dirty="0"/>
              <a:t>               Else update:   row, column, replacing element value and exit</a:t>
            </a:r>
          </a:p>
          <a:p>
            <a:pPr marL="0" indent="0">
              <a:buNone/>
            </a:pPr>
            <a:r>
              <a:rPr lang="en-US" b="1" dirty="0"/>
              <a:t>Step7.</a:t>
            </a:r>
            <a:r>
              <a:rPr lang="en-US" dirty="0"/>
              <a:t> Checking for error</a:t>
            </a:r>
          </a:p>
          <a:p>
            <a:pPr marL="0" indent="0">
              <a:buNone/>
            </a:pPr>
            <a:r>
              <a:rPr lang="en-US" b="1" dirty="0"/>
              <a:t>Steps8</a:t>
            </a:r>
            <a:r>
              <a:rPr lang="en-US" dirty="0"/>
              <a:t>. If error then</a:t>
            </a:r>
          </a:p>
          <a:p>
            <a:pPr marL="0" indent="0">
              <a:buNone/>
            </a:pPr>
            <a:r>
              <a:rPr lang="en-US" dirty="0"/>
              <a:t>              update row, column, replacing element value and to exit.</a:t>
            </a:r>
          </a:p>
          <a:p>
            <a:pPr marL="0" indent="0">
              <a:buNone/>
            </a:pPr>
            <a:r>
              <a:rPr lang="en-US" dirty="0"/>
              <a:t>               Else: continue</a:t>
            </a:r>
          </a:p>
          <a:p>
            <a:pPr marL="0" indent="0">
              <a:buNone/>
            </a:pPr>
            <a:r>
              <a:rPr lang="en-US" b="1" dirty="0"/>
              <a:t>Step9</a:t>
            </a:r>
            <a:r>
              <a:rPr lang="en-US" dirty="0"/>
              <a:t>. Print the absolute Sudoku problem</a:t>
            </a:r>
          </a:p>
          <a:p>
            <a:pPr marL="0" indent="0">
              <a:buNone/>
            </a:pPr>
            <a:r>
              <a:rPr lang="en-US" dirty="0"/>
              <a:t> </a:t>
            </a:r>
            <a:r>
              <a:rPr lang="en-US" b="1" dirty="0"/>
              <a:t>Step10</a:t>
            </a:r>
            <a:r>
              <a:rPr lang="en-US" dirty="0"/>
              <a:t>. Processed by checking, pattern matching and elimination</a:t>
            </a:r>
          </a:p>
          <a:p>
            <a:pPr marL="0" indent="0">
              <a:buNone/>
            </a:pPr>
            <a:r>
              <a:rPr lang="en-US" b="1" dirty="0"/>
              <a:t>Step11.</a:t>
            </a:r>
            <a:r>
              <a:rPr lang="en-US" dirty="0"/>
              <a:t> Checking for error</a:t>
            </a:r>
          </a:p>
          <a:p>
            <a:pPr marL="0" indent="0">
              <a:buNone/>
            </a:pPr>
            <a:r>
              <a:rPr lang="en-US" b="1" dirty="0"/>
              <a:t>Step12</a:t>
            </a:r>
            <a:r>
              <a:rPr lang="en-US" dirty="0"/>
              <a:t>. If error then :</a:t>
            </a:r>
          </a:p>
          <a:p>
            <a:pPr marL="0" indent="0">
              <a:buNone/>
            </a:pPr>
            <a:r>
              <a:rPr lang="en-US" dirty="0"/>
              <a:t>Print "no solution“,</a:t>
            </a:r>
          </a:p>
          <a:p>
            <a:pPr marL="0" indent="0">
              <a:buNone/>
            </a:pPr>
            <a:r>
              <a:rPr lang="en-US" dirty="0"/>
              <a:t>         "Else” Print solution Sudoku </a:t>
            </a:r>
          </a:p>
          <a:p>
            <a:pPr marL="0" indent="0">
              <a:buNone/>
            </a:pPr>
            <a:r>
              <a:rPr lang="en-US" b="1" dirty="0"/>
              <a:t>Step13.</a:t>
            </a:r>
            <a:r>
              <a:rPr lang="en-US" dirty="0"/>
              <a:t> Stop</a:t>
            </a:r>
            <a:endParaRPr lang="en-IN" dirty="0"/>
          </a:p>
        </p:txBody>
      </p:sp>
    </p:spTree>
    <p:extLst>
      <p:ext uri="{BB962C8B-B14F-4D97-AF65-F5344CB8AC3E}">
        <p14:creationId xmlns:p14="http://schemas.microsoft.com/office/powerpoint/2010/main" val="290264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06332-79D4-206D-CD8A-E31078D4406D}"/>
              </a:ext>
            </a:extLst>
          </p:cNvPr>
          <p:cNvSpPr>
            <a:spLocks noGrp="1"/>
          </p:cNvSpPr>
          <p:nvPr>
            <p:ph type="title"/>
          </p:nvPr>
        </p:nvSpPr>
        <p:spPr>
          <a:xfrm>
            <a:off x="0" y="0"/>
            <a:ext cx="9404723" cy="1400530"/>
          </a:xfrm>
        </p:spPr>
        <p:txBody>
          <a:bodyPr/>
          <a:lstStyle/>
          <a:p>
            <a:r>
              <a:rPr lang="en-IN" sz="6600"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F3627ED4-B071-98EF-78C9-E901C9135133}"/>
              </a:ext>
            </a:extLst>
          </p:cNvPr>
          <p:cNvSpPr>
            <a:spLocks noGrp="1"/>
          </p:cNvSpPr>
          <p:nvPr>
            <p:ph idx="1"/>
          </p:nvPr>
        </p:nvSpPr>
        <p:spPr>
          <a:xfrm>
            <a:off x="0" y="1113184"/>
            <a:ext cx="12192000" cy="5744816"/>
          </a:xfrm>
        </p:spPr>
        <p:txBody>
          <a:bodyPr>
            <a:normAutofit/>
          </a:bodyPr>
          <a:lstStyle/>
          <a:p>
            <a:r>
              <a:rPr lang="en-US" sz="3200" dirty="0"/>
              <a:t>The algorithm seems to be a useful method to solve any Sudoku puzzles and it can guarantee to find at least one solution. However, this algorithm is not efficient because the level of difficulties is irrelevant to the algorithm. In other words, the algorithm does not adopt intelligent strategies to solve the puzzles. This algorithm checks all possible solutions to the puzzle until a valid solution is found which is a time consuming procedure resulting an inefficient solver. As it has already stated the main advantage of using the algorithms the ability to solve any puzzles and a solution is certainly guaranteed.</a:t>
            </a:r>
            <a:endParaRPr lang="en-IN" sz="3200" dirty="0"/>
          </a:p>
        </p:txBody>
      </p:sp>
    </p:spTree>
    <p:extLst>
      <p:ext uri="{BB962C8B-B14F-4D97-AF65-F5344CB8AC3E}">
        <p14:creationId xmlns:p14="http://schemas.microsoft.com/office/powerpoint/2010/main" val="975062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70</TotalTime>
  <Words>794</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Aparajita</vt:lpstr>
      <vt:lpstr>Arial</vt:lpstr>
      <vt:lpstr>Arial Rounded MT Bold</vt:lpstr>
      <vt:lpstr>Century Gothic</vt:lpstr>
      <vt:lpstr>Wingdings 3</vt:lpstr>
      <vt:lpstr>Ion</vt:lpstr>
      <vt:lpstr>PowerPoint Presentation</vt:lpstr>
      <vt:lpstr>Project Introduction</vt:lpstr>
      <vt:lpstr>What is Sudoku?</vt:lpstr>
      <vt:lpstr>Work Description</vt:lpstr>
      <vt:lpstr>Objective of Sudoku</vt:lpstr>
      <vt:lpstr>Objective of Sudoku</vt:lpstr>
      <vt:lpstr>PowerPoint Presentation</vt:lpstr>
      <vt:lpstr>Algorithm</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Introduction</dc:title>
  <dc:creator>Prince phutela</dc:creator>
  <cp:lastModifiedBy>Prince phutela</cp:lastModifiedBy>
  <cp:revision>2</cp:revision>
  <dcterms:created xsi:type="dcterms:W3CDTF">2022-12-07T13:00:10Z</dcterms:created>
  <dcterms:modified xsi:type="dcterms:W3CDTF">2022-12-07T14:10:56Z</dcterms:modified>
</cp:coreProperties>
</file>