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sldIdLst>
    <p:sldId id="26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-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9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16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19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7069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56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23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51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6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68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78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53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9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1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18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4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950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73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142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1169-E4AB-842E-FC52-413BF499F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45CBF4-6E5A-6629-BBAC-29BECA5685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2108230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 of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573" y="1331260"/>
            <a:ext cx="6711654" cy="1579088"/>
          </a:xfrm>
        </p:spPr>
        <p:txBody>
          <a:bodyPr/>
          <a:lstStyle/>
          <a:p>
            <a:r>
              <a:rPr dirty="0"/>
              <a:t>- 2D PCA plot showing fraud vs. non-fraud</a:t>
            </a:r>
          </a:p>
          <a:p>
            <a:r>
              <a:rPr dirty="0"/>
              <a:t>- Highlighted detected outliers</a:t>
            </a:r>
          </a:p>
          <a:p>
            <a:r>
              <a:rPr dirty="0"/>
              <a:t>- Validates anomaly detection effectiveness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93B9B9-EAA0-CCD0-AE1D-90BD75F99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95" y="2812026"/>
            <a:ext cx="4524990" cy="33030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7C7373-DCD4-C9EB-38AD-760325DD2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303" y="2812026"/>
            <a:ext cx="4192997" cy="219272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Unsupervised learning is useful with limited labels.</a:t>
            </a:r>
          </a:p>
          <a:p>
            <a:r>
              <a:t>- Isolation Forest was the most effective.</a:t>
            </a:r>
          </a:p>
          <a:p>
            <a:r>
              <a:t>- Prioritize recall for fraud detection.</a:t>
            </a:r>
          </a:p>
          <a:p>
            <a:r>
              <a:t>- Combine with supervised methods for better results.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Kaggle: Credit Card Fraud Detection Dataset</a:t>
            </a:r>
          </a:p>
          <a:p>
            <a:r>
              <a:rPr dirty="0"/>
              <a:t>- Scikit-learn Documentation</a:t>
            </a:r>
          </a:p>
          <a:p>
            <a:r>
              <a:rPr dirty="0"/>
              <a:t>- 'Isolation Forest' by Liu et al., 2008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Objective:</a:t>
            </a:r>
          </a:p>
          <a:p>
            <a:r>
              <a:rPr dirty="0"/>
              <a:t>Develop an anomaly detection system to identify fraudulent credit card transactions using unsupervised learning techniques.</a:t>
            </a:r>
          </a:p>
          <a:p>
            <a:pPr marL="0" indent="0">
              <a:buNone/>
            </a:pPr>
            <a:endParaRPr dirty="0"/>
          </a:p>
          <a:p>
            <a:r>
              <a:rPr dirty="0"/>
              <a:t>Challenges:</a:t>
            </a:r>
          </a:p>
          <a:p>
            <a:r>
              <a:rPr dirty="0"/>
              <a:t>- Imbalanced data (fraud cases are </a:t>
            </a:r>
            <a:r>
              <a:rPr lang="en-IN" dirty="0"/>
              <a:t>rare and different</a:t>
            </a:r>
            <a:r>
              <a:rPr dirty="0"/>
              <a:t>)</a:t>
            </a:r>
          </a:p>
          <a:p>
            <a:r>
              <a:rPr dirty="0"/>
              <a:t>- Lack of labeled data for training</a:t>
            </a:r>
          </a:p>
          <a:p>
            <a:r>
              <a:rPr dirty="0"/>
              <a:t>- Need for real-time detection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Fraud in credit card transactions causes billions in losses annually.</a:t>
            </a:r>
          </a:p>
          <a:p>
            <a:r>
              <a:t>- Traditional systems rely on rules or supervised models.</a:t>
            </a:r>
          </a:p>
          <a:p>
            <a:r>
              <a:t>- We explore unsupervised learning to detect anomalies without labeled data.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Source: Kaggle Credit Card Fraud Dataset</a:t>
            </a:r>
          </a:p>
          <a:p>
            <a:r>
              <a:t>- Transactions by European cardholders in Sept 2013.</a:t>
            </a:r>
          </a:p>
          <a:p>
            <a:r>
              <a:t>- Total Records: 284,807</a:t>
            </a:r>
          </a:p>
          <a:p>
            <a:r>
              <a:t>- Fraudulent Transactions: 492 (~0.17%)</a:t>
            </a:r>
          </a:p>
          <a:p>
            <a:r>
              <a:t>- Features: V1–V28 (anonymized), Time, Amount, Class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Scaling: StandardScaler on 'Amount' and 'Time'</a:t>
            </a:r>
          </a:p>
          <a:p>
            <a:r>
              <a:t>- No Missing Values</a:t>
            </a:r>
          </a:p>
          <a:p>
            <a:r>
              <a:t>- Class Imbalance: Heavily skewed</a:t>
            </a:r>
          </a:p>
          <a:p>
            <a:r>
              <a:t>- Optional: PCA visualization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64394"/>
          </a:xfrm>
        </p:spPr>
        <p:txBody>
          <a:bodyPr>
            <a:normAutofit/>
          </a:bodyPr>
          <a:lstStyle/>
          <a:p>
            <a:r>
              <a:rPr dirty="0"/>
              <a:t>Unsupervised Learning Models Used:</a:t>
            </a:r>
          </a:p>
          <a:p>
            <a:r>
              <a:rPr dirty="0"/>
              <a:t>- Isolation Forest</a:t>
            </a:r>
          </a:p>
          <a:p>
            <a:r>
              <a:rPr dirty="0"/>
              <a:t>- One-Class SVM</a:t>
            </a:r>
          </a:p>
          <a:p>
            <a:r>
              <a:rPr dirty="0"/>
              <a:t>- Local Outlier Factor (LOF)</a:t>
            </a:r>
          </a:p>
          <a:p>
            <a:endParaRPr dirty="0"/>
          </a:p>
          <a:p>
            <a:r>
              <a:rPr dirty="0"/>
              <a:t>Key Steps:</a:t>
            </a:r>
          </a:p>
          <a:p>
            <a:r>
              <a:rPr dirty="0"/>
              <a:t>1. Preprocessing</a:t>
            </a:r>
          </a:p>
          <a:p>
            <a:r>
              <a:rPr dirty="0"/>
              <a:t>2. Model Training</a:t>
            </a:r>
          </a:p>
          <a:p>
            <a:r>
              <a:rPr dirty="0"/>
              <a:t>3. Outlier Detection</a:t>
            </a:r>
          </a:p>
          <a:p>
            <a:r>
              <a:rPr dirty="0"/>
              <a:t>4. Performance Evaluation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Isolation Forest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Detects anomalies by randomly partitioning data</a:t>
            </a:r>
          </a:p>
          <a:p>
            <a:r>
              <a:t>- Suitable for high-dimensional data</a:t>
            </a:r>
          </a:p>
          <a:p>
            <a:r>
              <a:t>- Contamination parameter set to match fraud rate (~0.0017)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Local Outlier Factor (LOF)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Measures local density deviation</a:t>
            </a:r>
          </a:p>
          <a:p>
            <a:r>
              <a:t>- Identifies samples with significantly lower density</a:t>
            </a:r>
          </a:p>
          <a:p>
            <a:r>
              <a:t>- Effective for subtle anomaly detection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64394"/>
          </a:xfrm>
        </p:spPr>
        <p:txBody>
          <a:bodyPr>
            <a:normAutofit/>
          </a:bodyPr>
          <a:lstStyle/>
          <a:p>
            <a:r>
              <a:rPr dirty="0"/>
              <a:t>Metrics used:</a:t>
            </a:r>
          </a:p>
          <a:p>
            <a:r>
              <a:rPr dirty="0"/>
              <a:t>- Confusion Matrix</a:t>
            </a:r>
          </a:p>
          <a:p>
            <a:r>
              <a:rPr dirty="0"/>
              <a:t>- Precision, Recall, F1-score</a:t>
            </a:r>
          </a:p>
          <a:p>
            <a:r>
              <a:rPr dirty="0"/>
              <a:t>- ROC-AUC Score</a:t>
            </a:r>
          </a:p>
          <a:p>
            <a:endParaRPr dirty="0"/>
          </a:p>
          <a:p>
            <a:r>
              <a:rPr dirty="0"/>
              <a:t>Model Performance:</a:t>
            </a:r>
          </a:p>
          <a:p>
            <a:r>
              <a:rPr dirty="0"/>
              <a:t>Isolation Forest: Precision 0.28, Recall 0.32, F1 0.30, AUC 0.85</a:t>
            </a:r>
          </a:p>
          <a:p>
            <a:r>
              <a:rPr dirty="0"/>
              <a:t>LOF: Precision 0.24, Recall 0.41, F1 0.30, AUC 0.81</a:t>
            </a:r>
          </a:p>
          <a:p>
            <a:r>
              <a:rPr dirty="0"/>
              <a:t>One-Class SVM: Precision 0.12, Recall 0.58, F1 0.20, AUC 0.74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</TotalTime>
  <Words>378</Words>
  <Application>Microsoft Office PowerPoint</Application>
  <PresentationFormat>On-screen Show (4:3)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Wingdings 3</vt:lpstr>
      <vt:lpstr>Ion</vt:lpstr>
      <vt:lpstr>PowerPoint Presentation</vt:lpstr>
      <vt:lpstr>Problem Statement</vt:lpstr>
      <vt:lpstr>Introduction</vt:lpstr>
      <vt:lpstr>Dataset Description</vt:lpstr>
      <vt:lpstr>Data Preprocessing</vt:lpstr>
      <vt:lpstr>Methodology Overview</vt:lpstr>
      <vt:lpstr>Isolation Forest</vt:lpstr>
      <vt:lpstr>Local Outlier Factor (LOF)</vt:lpstr>
      <vt:lpstr>Performance Metrics</vt:lpstr>
      <vt:lpstr>Visualization of Results</vt:lpstr>
      <vt:lpstr>Conclusion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Abhishek tripathi</cp:lastModifiedBy>
  <cp:revision>3</cp:revision>
  <dcterms:created xsi:type="dcterms:W3CDTF">2013-01-27T09:14:16Z</dcterms:created>
  <dcterms:modified xsi:type="dcterms:W3CDTF">2025-05-27T05:38:43Z</dcterms:modified>
  <cp:category/>
</cp:coreProperties>
</file>