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Ubuntu"/>
      <p:regular r:id="rId11"/>
      <p:bold r:id="rId12"/>
      <p:italic r:id="rId13"/>
      <p:boldItalic r:id="rId14"/>
    </p:embeddedFon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Ubuntu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Ubuntu-italic.fntdata"/><Relationship Id="rId12" Type="http://schemas.openxmlformats.org/officeDocument/2006/relationships/font" Target="fonts/Ubuntu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font" Target="fonts/Ubuntu-boldItalic.fntdata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29253506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29253506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29253506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29253506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29253506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29253506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29253506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29253506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ADS Counter Chrome </a:t>
            </a:r>
            <a:r>
              <a:rPr lang="en"/>
              <a:t>Extension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925" y="2571750"/>
            <a:ext cx="2183625" cy="218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667300" y="904900"/>
            <a:ext cx="7090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Situation: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288375"/>
            <a:ext cx="7688700" cy="3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Ubuntu"/>
                <a:ea typeface="Ubuntu"/>
                <a:cs typeface="Ubuntu"/>
                <a:sym typeface="Ubuntu"/>
              </a:rPr>
              <a:t>X-DA: Many Data Associate want to keep a track of their utterances processed. </a:t>
            </a:r>
            <a:br>
              <a:rPr lang="en" sz="1700">
                <a:latin typeface="Ubuntu"/>
                <a:ea typeface="Ubuntu"/>
                <a:cs typeface="Ubuntu"/>
                <a:sym typeface="Ubuntu"/>
              </a:rPr>
            </a:br>
            <a:r>
              <a:rPr lang="en" sz="1700">
                <a:latin typeface="Ubuntu"/>
                <a:ea typeface="Ubuntu"/>
                <a:cs typeface="Ubuntu"/>
                <a:sym typeface="Ubuntu"/>
              </a:rPr>
              <a:t>Y-DA:  Yes we can access the DA Passport tool and also our respected managers takes a lot of effort to keep us updated.</a:t>
            </a:r>
            <a:endParaRPr sz="17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Ubuntu"/>
                <a:ea typeface="Ubuntu"/>
                <a:cs typeface="Ubuntu"/>
                <a:sym typeface="Ubuntu"/>
              </a:rPr>
              <a:t>X-DA : Is there any way we can keep a track of it manually and at real time from the Mercury page know our utterances count ?</a:t>
            </a:r>
            <a:endParaRPr sz="17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Ubuntu"/>
                <a:ea typeface="Ubuntu"/>
                <a:cs typeface="Ubuntu"/>
                <a:sym typeface="Ubuntu"/>
              </a:rPr>
              <a:t>Y-DA : No I don’t think so X.</a:t>
            </a:r>
            <a:endParaRPr sz="17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Ubuntu"/>
                <a:ea typeface="Ubuntu"/>
                <a:cs typeface="Ubuntu"/>
                <a:sym typeface="Ubuntu"/>
              </a:rPr>
              <a:t>X-DA: Hey Why </a:t>
            </a:r>
            <a:r>
              <a:rPr lang="en" sz="1700">
                <a:latin typeface="Ubuntu"/>
                <a:ea typeface="Ubuntu"/>
                <a:cs typeface="Ubuntu"/>
                <a:sym typeface="Ubuntu"/>
              </a:rPr>
              <a:t>don't</a:t>
            </a:r>
            <a:r>
              <a:rPr lang="en" sz="1700">
                <a:latin typeface="Ubuntu"/>
                <a:ea typeface="Ubuntu"/>
                <a:cs typeface="Ubuntu"/>
                <a:sym typeface="Ubuntu"/>
              </a:rPr>
              <a:t> we use an chrome </a:t>
            </a:r>
            <a:r>
              <a:rPr lang="en" sz="1700">
                <a:latin typeface="Ubuntu"/>
                <a:ea typeface="Ubuntu"/>
                <a:cs typeface="Ubuntu"/>
                <a:sym typeface="Ubuntu"/>
              </a:rPr>
              <a:t>extension to keep a track of it and we can also see then at real time without closing the Mercury Page.</a:t>
            </a:r>
            <a:endParaRPr sz="17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Ubuntu"/>
                <a:ea typeface="Ubuntu"/>
                <a:cs typeface="Ubuntu"/>
                <a:sym typeface="Ubuntu"/>
              </a:rPr>
              <a:t>Y-DA: Awesome X, let's get to work then. !!</a:t>
            </a:r>
            <a:endParaRPr sz="17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it 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Ubuntu"/>
              <a:buAutoNum type="arabicPeriod"/>
            </a:pPr>
            <a:r>
              <a:rPr lang="en" sz="1700">
                <a:latin typeface="Ubuntu"/>
                <a:ea typeface="Ubuntu"/>
                <a:cs typeface="Ubuntu"/>
                <a:sym typeface="Ubuntu"/>
              </a:rPr>
              <a:t>Data Associate can manually keep an count on number of utterances processed.</a:t>
            </a:r>
            <a:endParaRPr sz="1700">
              <a:latin typeface="Ubuntu"/>
              <a:ea typeface="Ubuntu"/>
              <a:cs typeface="Ubuntu"/>
              <a:sym typeface="Ubuntu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Ubuntu"/>
              <a:buAutoNum type="arabicPeriod"/>
            </a:pPr>
            <a:r>
              <a:rPr lang="en" sz="1700">
                <a:latin typeface="Ubuntu"/>
                <a:ea typeface="Ubuntu"/>
                <a:cs typeface="Ubuntu"/>
                <a:sym typeface="Ubuntu"/>
              </a:rPr>
              <a:t>They can have a real time </a:t>
            </a:r>
            <a:r>
              <a:rPr lang="en" sz="1700">
                <a:latin typeface="Ubuntu"/>
                <a:ea typeface="Ubuntu"/>
                <a:cs typeface="Ubuntu"/>
                <a:sym typeface="Ubuntu"/>
              </a:rPr>
              <a:t>awareness</a:t>
            </a:r>
            <a:r>
              <a:rPr lang="en" sz="1700">
                <a:latin typeface="Ubuntu"/>
                <a:ea typeface="Ubuntu"/>
                <a:cs typeface="Ubuntu"/>
                <a:sym typeface="Ubuntu"/>
              </a:rPr>
              <a:t> of how many utterances they have processed.</a:t>
            </a:r>
            <a:endParaRPr sz="1700">
              <a:latin typeface="Ubuntu"/>
              <a:ea typeface="Ubuntu"/>
              <a:cs typeface="Ubuntu"/>
              <a:sym typeface="Ubuntu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Ubuntu"/>
              <a:buAutoNum type="arabicPeriod"/>
            </a:pPr>
            <a:r>
              <a:rPr lang="en" sz="1700">
                <a:latin typeface="Ubuntu"/>
                <a:ea typeface="Ubuntu"/>
                <a:cs typeface="Ubuntu"/>
                <a:sym typeface="Ubuntu"/>
              </a:rPr>
              <a:t>No Need to leave Mercury Page which in turns increases processed time.</a:t>
            </a:r>
            <a:endParaRPr sz="1700">
              <a:latin typeface="Ubuntu"/>
              <a:ea typeface="Ubuntu"/>
              <a:cs typeface="Ubuntu"/>
              <a:sym typeface="Ubuntu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Ubuntu"/>
              <a:buAutoNum type="arabicPeriod"/>
            </a:pPr>
            <a:r>
              <a:rPr lang="en" sz="1700">
                <a:latin typeface="Ubuntu"/>
                <a:ea typeface="Ubuntu"/>
                <a:cs typeface="Ubuntu"/>
                <a:sym typeface="Ubuntu"/>
              </a:rPr>
              <a:t>Simple and Easy to Use.</a:t>
            </a:r>
            <a:endParaRPr sz="17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667300" y="904900"/>
            <a:ext cx="7090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ADS Counter Chrome Extension.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00" y="1882975"/>
            <a:ext cx="1335600" cy="13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784200" y="1696400"/>
            <a:ext cx="6632100" cy="26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 u="sng">
                <a:latin typeface="Ubuntu"/>
                <a:ea typeface="Ubuntu"/>
                <a:cs typeface="Ubuntu"/>
                <a:sym typeface="Ubuntu"/>
              </a:rPr>
              <a:t>Usage</a:t>
            </a:r>
            <a:r>
              <a:rPr b="1" i="1" lang="en" sz="1700">
                <a:latin typeface="Ubuntu"/>
                <a:ea typeface="Ubuntu"/>
                <a:cs typeface="Ubuntu"/>
                <a:sym typeface="Ubuntu"/>
              </a:rPr>
              <a:t>:</a:t>
            </a:r>
            <a:endParaRPr b="1" i="1" sz="1700">
              <a:latin typeface="Ubuntu"/>
              <a:ea typeface="Ubuntu"/>
              <a:cs typeface="Ubuntu"/>
              <a:sym typeface="Ubuntu"/>
            </a:endParaRPr>
          </a:p>
          <a:p>
            <a:pPr indent="-336550" lvl="0" marL="457200" rtl="0" algn="just">
              <a:spcBef>
                <a:spcPts val="1200"/>
              </a:spcBef>
              <a:spcAft>
                <a:spcPts val="0"/>
              </a:spcAft>
              <a:buSzPts val="1700"/>
              <a:buFont typeface="Ubuntu"/>
              <a:buAutoNum type="arabicPeriod"/>
            </a:pPr>
            <a:r>
              <a:rPr b="1" lang="en" sz="1700">
                <a:latin typeface="Ubuntu"/>
                <a:ea typeface="Ubuntu"/>
                <a:cs typeface="Ubuntu"/>
                <a:sym typeface="Ubuntu"/>
              </a:rPr>
              <a:t>Alt + Down - Increment the Counter with + 1</a:t>
            </a:r>
            <a:endParaRPr b="1" sz="1700">
              <a:latin typeface="Ubuntu"/>
              <a:ea typeface="Ubuntu"/>
              <a:cs typeface="Ubuntu"/>
              <a:sym typeface="Ubuntu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Ubuntu"/>
              <a:buAutoNum type="arabicPeriod"/>
            </a:pPr>
            <a:r>
              <a:rPr b="1" lang="en" sz="1700">
                <a:latin typeface="Ubuntu"/>
                <a:ea typeface="Ubuntu"/>
                <a:cs typeface="Ubuntu"/>
                <a:sym typeface="Ubuntu"/>
              </a:rPr>
              <a:t>Alt + Up - Decrement the counter with - 1.</a:t>
            </a:r>
            <a:endParaRPr b="1" sz="1700">
              <a:latin typeface="Ubuntu"/>
              <a:ea typeface="Ubuntu"/>
              <a:cs typeface="Ubuntu"/>
              <a:sym typeface="Ubuntu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Ubuntu"/>
              <a:buAutoNum type="arabicPeriod"/>
            </a:pPr>
            <a:r>
              <a:rPr b="1" lang="en" sz="1700">
                <a:latin typeface="Ubuntu"/>
                <a:ea typeface="Ubuntu"/>
                <a:cs typeface="Ubuntu"/>
                <a:sym typeface="Ubuntu"/>
              </a:rPr>
              <a:t>Alt + 0 - Reset the Counter to 0.</a:t>
            </a:r>
            <a:endParaRPr b="1" sz="17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FF9900"/>
                </a:solidFill>
                <a:latin typeface="Ubuntu"/>
                <a:ea typeface="Ubuntu"/>
                <a:cs typeface="Ubuntu"/>
                <a:sym typeface="Ubuntu"/>
              </a:rPr>
              <a:t>Note : This doesn’t update automatically DA needs to just click the Down Button once and if long pressed the counter keeps on incrementing</a:t>
            </a:r>
            <a:endParaRPr b="1" sz="1700">
              <a:solidFill>
                <a:srgbClr val="FF99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1710200" y="1318650"/>
            <a:ext cx="6708000" cy="13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Feedbacks and Suggestion we would love to hear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937025" y="3250200"/>
            <a:ext cx="7688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THANK YOU.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