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78044e98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78044e98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78044e9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78044e9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78044e9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78044e9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78044e98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78044e98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78044e98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78044e98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78044e9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78044e9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78044e9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78044e9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78044e98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78044e98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6190.mit.edu/_static/fall22/resources/references/riscv_isa_reference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List_of_products_using_ARM_processor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Calling conventions and GDB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(aka GDB is not that scary and actually useful)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GDB locally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GDB on Athena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Questions about GDB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Refresher on assembly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-&gt; assembly (.S or .asm files) -&gt; binary (.o files)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https://6190.mit.edu/_static/fall22/resources/references/riscv_isa_reference.pdf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vs x86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RISC-V specifications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x86 specifications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reduced instruction sets: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https://en.wikipedia.org/wiki/List_of_products_using_ARM_processors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conventions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917475"/>
            <a:ext cx="4463350" cy="40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don’t follow calling conventions?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Show demo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address space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675" y="1017725"/>
            <a:ext cx="5022900" cy="39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6489" l="0" r="1302" t="0"/>
          <a:stretch/>
        </p:blipFill>
        <p:spPr>
          <a:xfrm>
            <a:off x="2928950" y="952500"/>
            <a:ext cx="3697275" cy="37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demos!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Show demo 3, 4 and 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