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85" autoAdjust="0"/>
  </p:normalViewPr>
  <p:slideViewPr>
    <p:cSldViewPr snapToGrid="0">
      <p:cViewPr varScale="1">
        <p:scale>
          <a:sx n="59" d="100"/>
          <a:sy n="59" d="100"/>
        </p:scale>
        <p:origin x="2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76815-31FA-437B-9858-27905456D628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17195-9DA2-4764-B052-15C25B03E6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7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any process is blocked in a synchronous application, all are blocked. Your application stops responding, and you might conclude that it has failed when instead it's just waiting.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17195-9DA2-4764-B052-15C25B03E6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9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17195-9DA2-4764-B052-15C25B03E63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375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37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1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72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53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23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50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72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70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5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2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181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98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5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169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3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3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E5BEA5-A1ED-4C22-AEE6-5B823F8EDCCD}" type="datetimeFigureOut">
              <a:rPr lang="en-ZA" smtClean="0"/>
              <a:t>2018/12/13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6EF6-20F1-4E2A-B924-60528A2806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57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177-94D9-46D7-A0DE-5558534D6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ZA" sz="5400" dirty="0"/>
              <a:t>C#: Synchronous vs Asynchronous functions (How to use async and await keywords)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56D2-5804-43A3-9445-513EB2324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 Anele Ngwekazi</a:t>
            </a:r>
          </a:p>
        </p:txBody>
      </p:sp>
    </p:spTree>
    <p:extLst>
      <p:ext uri="{BB962C8B-B14F-4D97-AF65-F5344CB8AC3E}">
        <p14:creationId xmlns:p14="http://schemas.microsoft.com/office/powerpoint/2010/main" val="4832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5309-A62E-49D9-B066-041AF18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AA15-6B5D-4BF4-80E6-4A9C59E1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Asynchronous vs Synchronous</a:t>
            </a:r>
          </a:p>
          <a:p>
            <a:pPr lvl="1"/>
            <a:r>
              <a:rPr lang="en-ZA" dirty="0"/>
              <a:t>What is Asynchronous and Synchronous processing</a:t>
            </a:r>
          </a:p>
          <a:p>
            <a:pPr lvl="1"/>
            <a:r>
              <a:rPr lang="en-ZA" dirty="0"/>
              <a:t>Disadvantages of Asynchronous and Synchronous programming</a:t>
            </a:r>
          </a:p>
          <a:p>
            <a:pPr lvl="1"/>
            <a:r>
              <a:rPr lang="en-ZA" dirty="0"/>
              <a:t>Benefits of Asynchronous and Synchronous programming</a:t>
            </a:r>
          </a:p>
          <a:p>
            <a:r>
              <a:rPr lang="en-ZA" dirty="0"/>
              <a:t>Asynchronous programming with async and await </a:t>
            </a:r>
          </a:p>
          <a:p>
            <a:r>
              <a:rPr lang="en-ZA" dirty="0"/>
              <a:t>Demo</a:t>
            </a:r>
          </a:p>
          <a:p>
            <a:r>
              <a:rPr lang="en-Z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261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6F5A-8E5B-4AB1-A492-1BD4252D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95501"/>
            <a:ext cx="5157787" cy="715925"/>
          </a:xfrm>
        </p:spPr>
        <p:txBody>
          <a:bodyPr/>
          <a:lstStyle/>
          <a:p>
            <a:r>
              <a:rPr lang="en-ZA" dirty="0"/>
              <a:t>Disadvantages of Asynchronous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BBAA-810F-4210-B2C7-74407A32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920411"/>
            <a:ext cx="5157787" cy="621875"/>
          </a:xfrm>
        </p:spPr>
        <p:txBody>
          <a:bodyPr>
            <a:noAutofit/>
          </a:bodyPr>
          <a:lstStyle/>
          <a:p>
            <a:r>
              <a:rPr lang="en-ZA" sz="2200" dirty="0"/>
              <a:t>Not great in working with shared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2A28-D037-46BE-B49A-105F9F27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095501"/>
            <a:ext cx="5183188" cy="715925"/>
          </a:xfrm>
        </p:spPr>
        <p:txBody>
          <a:bodyPr/>
          <a:lstStyle/>
          <a:p>
            <a:r>
              <a:rPr lang="en-ZA" dirty="0"/>
              <a:t>Disadvantages of Synchronous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61843-3E17-4B6C-A484-11B0035A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876144"/>
            <a:ext cx="5183188" cy="800985"/>
          </a:xfrm>
        </p:spPr>
        <p:txBody>
          <a:bodyPr>
            <a:normAutofit/>
          </a:bodyPr>
          <a:lstStyle/>
          <a:p>
            <a:r>
              <a:rPr lang="en-ZA" sz="2200" dirty="0"/>
              <a:t>Some processes can be slow and affect the entire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E34A25-A797-463D-A77B-A73EFC992DCA}"/>
              </a:ext>
            </a:extLst>
          </p:cNvPr>
          <p:cNvSpPr txBox="1">
            <a:spLocks/>
          </p:cNvSpPr>
          <p:nvPr/>
        </p:nvSpPr>
        <p:spPr>
          <a:xfrm>
            <a:off x="836611" y="3617663"/>
            <a:ext cx="5157787" cy="622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Benefits of Asynchronous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7856A-2007-453E-87E0-40EFB6F19757}"/>
              </a:ext>
            </a:extLst>
          </p:cNvPr>
          <p:cNvSpPr txBox="1">
            <a:spLocks/>
          </p:cNvSpPr>
          <p:nvPr/>
        </p:nvSpPr>
        <p:spPr>
          <a:xfrm>
            <a:off x="6239428" y="3636008"/>
            <a:ext cx="5183188" cy="6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Benefits of Synchronous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6833085-95E6-42B4-818B-3C50A24A1A6E}"/>
              </a:ext>
            </a:extLst>
          </p:cNvPr>
          <p:cNvSpPr txBox="1">
            <a:spLocks/>
          </p:cNvSpPr>
          <p:nvPr/>
        </p:nvSpPr>
        <p:spPr>
          <a:xfrm>
            <a:off x="786032" y="4315045"/>
            <a:ext cx="5157787" cy="85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dirty="0"/>
              <a:t>Allows a process to run separately from the main thread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19653B7-5720-41FA-B16E-8AB3FD7B139B}"/>
              </a:ext>
            </a:extLst>
          </p:cNvPr>
          <p:cNvSpPr txBox="1">
            <a:spLocks/>
          </p:cNvSpPr>
          <p:nvPr/>
        </p:nvSpPr>
        <p:spPr>
          <a:xfrm>
            <a:off x="6169024" y="4334016"/>
            <a:ext cx="5183188" cy="85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dirty="0"/>
              <a:t>Works perfectly with simple and short operation</a:t>
            </a:r>
          </a:p>
          <a:p>
            <a:endParaRPr lang="en-ZA" sz="22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E72387-0EDA-4346-8CF7-3C8FC8DFB8C5}"/>
              </a:ext>
            </a:extLst>
          </p:cNvPr>
          <p:cNvSpPr txBox="1">
            <a:spLocks/>
          </p:cNvSpPr>
          <p:nvPr/>
        </p:nvSpPr>
        <p:spPr>
          <a:xfrm>
            <a:off x="907016" y="457331"/>
            <a:ext cx="5157787" cy="649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What is Asynchronous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AEB1822-A778-44A5-A056-F7A28F58FE83}"/>
              </a:ext>
            </a:extLst>
          </p:cNvPr>
          <p:cNvSpPr txBox="1">
            <a:spLocks/>
          </p:cNvSpPr>
          <p:nvPr/>
        </p:nvSpPr>
        <p:spPr>
          <a:xfrm>
            <a:off x="907016" y="1364641"/>
            <a:ext cx="5157787" cy="953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Form of parallel processing</a:t>
            </a:r>
          </a:p>
          <a:p>
            <a:r>
              <a:rPr lang="en-ZA" dirty="0"/>
              <a:t>Use main or multiple Threads to complete an N Tasks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DE7F4FB-83AF-4BE5-8659-A7632964C44F}"/>
              </a:ext>
            </a:extLst>
          </p:cNvPr>
          <p:cNvSpPr txBox="1">
            <a:spLocks/>
          </p:cNvSpPr>
          <p:nvPr/>
        </p:nvSpPr>
        <p:spPr>
          <a:xfrm>
            <a:off x="6239428" y="457331"/>
            <a:ext cx="5183188" cy="649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What is Synchronous</a:t>
            </a:r>
            <a:endParaRPr lang="en-ZA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EAE0CEB-E7E7-45F0-B028-DE438B6BCC39}"/>
              </a:ext>
            </a:extLst>
          </p:cNvPr>
          <p:cNvSpPr txBox="1">
            <a:spLocks/>
          </p:cNvSpPr>
          <p:nvPr/>
        </p:nvSpPr>
        <p:spPr>
          <a:xfrm>
            <a:off x="6239428" y="1364642"/>
            <a:ext cx="5183188" cy="83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Form of serial processing</a:t>
            </a:r>
          </a:p>
          <a:p>
            <a:r>
              <a:rPr lang="en-ZA" dirty="0"/>
              <a:t>Uses only main thread to complete a task</a:t>
            </a:r>
          </a:p>
          <a:p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9360DC-98C6-44B3-9382-7D5783D8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6" y="5360010"/>
            <a:ext cx="4728240" cy="10584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1A478E-1F27-4324-9902-537C11E1F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37" y="5367432"/>
            <a:ext cx="4320000" cy="10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981-447B-4232-AA4B-1D21B383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Asynchronous programming with async and await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03C0-8FE5-48D3-819A-D84CCAE8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C# 5 introduced a simplified approach, async programming, that leverages asynchronous support in the .NET Framework 4.5 and higher, .NET Core, and the Windows Runtime. </a:t>
            </a:r>
          </a:p>
          <a:p>
            <a:endParaRPr lang="en-ZA" dirty="0"/>
          </a:p>
          <a:p>
            <a:r>
              <a:rPr lang="en-ZA" dirty="0"/>
              <a:t>The compiler does the difficult work that the developer used to do, and your application retains a logical structure that resembles synchronous code.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AC467-2C96-4D20-9BBC-C7DF4719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method signature includes an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modifier.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name of an async method, by convention, ends with an "Async" suffix.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981-447B-4232-AA4B-1D21B383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Asynchronous programming with async and await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03C0-8FE5-48D3-819A-D84CCAE8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method signature includes an  async modifier</a:t>
            </a:r>
          </a:p>
          <a:p>
            <a:endParaRPr lang="en-ZA" dirty="0"/>
          </a:p>
          <a:p>
            <a:r>
              <a:rPr lang="en-ZA" dirty="0"/>
              <a:t>The name of an async method, by convention, ends with an "Async" suffix.</a:t>
            </a:r>
          </a:p>
          <a:p>
            <a:endParaRPr lang="en-ZA" dirty="0"/>
          </a:p>
          <a:p>
            <a:r>
              <a:rPr lang="en-ZA" dirty="0"/>
              <a:t>An async method can have the following return types:	</a:t>
            </a:r>
          </a:p>
          <a:p>
            <a:pPr lvl="1"/>
            <a:r>
              <a:rPr lang="en-ZA" dirty="0"/>
              <a:t>Task</a:t>
            </a:r>
          </a:p>
          <a:p>
            <a:pPr lvl="1"/>
            <a:r>
              <a:rPr lang="en-ZA" dirty="0"/>
              <a:t>Task&lt;</a:t>
            </a:r>
            <a:r>
              <a:rPr lang="en-ZA" dirty="0" err="1"/>
              <a:t>TResult</a:t>
            </a:r>
            <a:r>
              <a:rPr lang="en-ZA" dirty="0"/>
              <a:t>&gt;</a:t>
            </a:r>
          </a:p>
          <a:p>
            <a:pPr lvl="1"/>
            <a:r>
              <a:rPr lang="en-ZA" dirty="0"/>
              <a:t>void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AC467-2C96-4D20-9BBC-C7DF4719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method signature includes an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modifier.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name of an async method, by convention, ends with an "Async" suffix.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9D-06DA-4D76-9544-8A3072AC3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465" y="602512"/>
            <a:ext cx="3460012" cy="1326744"/>
          </a:xfrm>
        </p:spPr>
        <p:txBody>
          <a:bodyPr/>
          <a:lstStyle/>
          <a:p>
            <a:r>
              <a:rPr lang="en-ZA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02315-D9D2-4846-97AA-6B8A183D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5" y="2238359"/>
            <a:ext cx="5333609" cy="3737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BA64A-F4B0-4C71-85E3-198A72A9E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8359"/>
            <a:ext cx="5359404" cy="36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D6C9-4241-4EDF-9EBC-ACFAC2D8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F182-AC0F-41D8-98D1-30C85F87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You can avoid performance bottlenecks and enhance the overall responsiveness of your application by using asynchronous programming</a:t>
            </a:r>
          </a:p>
          <a:p>
            <a:r>
              <a:rPr lang="en-ZA" dirty="0"/>
              <a:t>traditional techniques for writing asynchronous applications can be complicated, making them difficult to write, debug, and maintain.</a:t>
            </a:r>
          </a:p>
          <a:p>
            <a:r>
              <a:rPr lang="en-ZA" dirty="0"/>
              <a:t>When you use asynchronous methods, the application continues to respond to the UI. You can resize or minimize a window, for example, or you can close the application if you don't want to wait for it to finish.</a:t>
            </a:r>
          </a:p>
        </p:txBody>
      </p:sp>
    </p:spTree>
    <p:extLst>
      <p:ext uri="{BB962C8B-B14F-4D97-AF65-F5344CB8AC3E}">
        <p14:creationId xmlns:p14="http://schemas.microsoft.com/office/powerpoint/2010/main" val="328470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1140</TotalTime>
  <Words>277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Segoe UI</vt:lpstr>
      <vt:lpstr>Wingdings 3</vt:lpstr>
      <vt:lpstr>Ion</vt:lpstr>
      <vt:lpstr>C#: Synchronous vs Asynchronous functions (How to use async and await keywords)</vt:lpstr>
      <vt:lpstr>Agenda</vt:lpstr>
      <vt:lpstr>PowerPoint Presentation</vt:lpstr>
      <vt:lpstr>Asynchronous programming with async and await </vt:lpstr>
      <vt:lpstr>Asynchronous programming with async and await (cont.)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Anele Ngwekazi</dc:creator>
  <cp:lastModifiedBy>Anele Ngwekazi</cp:lastModifiedBy>
  <cp:revision>15</cp:revision>
  <dcterms:created xsi:type="dcterms:W3CDTF">2018-12-10T18:41:30Z</dcterms:created>
  <dcterms:modified xsi:type="dcterms:W3CDTF">2018-12-13T09:06:25Z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v-anngwe@microsoft.com</vt:lpwstr>
  </property>
  <property fmtid="{D5CDD505-2E9C-101B-9397-08002B2CF9AE}" pid="5" name="MSIP_Label_f42aa342-8706-4288-bd11-ebb85995028c_SetDate">
    <vt:lpwstr>2018-12-11T06:29:10.2600386Z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