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3" r:id="rId16"/>
    <p:sldId id="433" r:id="rId17"/>
    <p:sldId id="454" r:id="rId18"/>
    <p:sldId id="451" r:id="rId19"/>
    <p:sldId id="452" r:id="rId20"/>
    <p:sldId id="441" r:id="rId21"/>
    <p:sldId id="427" r:id="rId22"/>
    <p:sldId id="428" r:id="rId23"/>
    <p:sldId id="429" r:id="rId24"/>
    <p:sldId id="417" r:id="rId25"/>
    <p:sldId id="455" r:id="rId26"/>
    <p:sldId id="456" r:id="rId27"/>
    <p:sldId id="457" r:id="rId28"/>
    <p:sldId id="442" r:id="rId29"/>
    <p:sldId id="422" r:id="rId30"/>
    <p:sldId id="423" r:id="rId31"/>
    <p:sldId id="443" r:id="rId32"/>
    <p:sldId id="446" r:id="rId33"/>
    <p:sldId id="447" r:id="rId34"/>
    <p:sldId id="444" r:id="rId35"/>
    <p:sldId id="448" r:id="rId36"/>
    <p:sldId id="449" r:id="rId37"/>
    <p:sldId id="349" r:id="rId38"/>
    <p:sldId id="458" r:id="rId39"/>
    <p:sldId id="413" r:id="rId40"/>
    <p:sldId id="414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2273</Words>
  <Application>Microsoft Office PowerPoint</Application>
  <PresentationFormat>Custom</PresentationFormat>
  <Paragraphs>473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2016-10-03T11:04:44Z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