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65" name="Google Shape;65;p1"/>
          <p:cNvGrpSpPr/>
          <p:nvPr/>
        </p:nvGrpSpPr>
        <p:grpSpPr>
          <a:xfrm>
            <a:off x="876299" y="990600"/>
            <a:ext cx="1743075" cy="1333500"/>
            <a:chOff x="742950" y="1104900"/>
            <a:chExt cx="1743075" cy="1333500"/>
          </a:xfrm>
        </p:grpSpPr>
        <p:sp>
          <p:nvSpPr>
            <p:cNvPr id="66" name="Google Shape;66;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7" name="Google Shape;67;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68" name="Google Shape;68;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9" name="Google Shape;69;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0" name="Google Shape;70;p1"/>
          <p:cNvSpPr txBox="1">
            <a:spLocks noGrp="1"/>
          </p:cNvSpPr>
          <p:nvPr>
            <p:ph type="ctrTitle"/>
          </p:nvPr>
        </p:nvSpPr>
        <p:spPr>
          <a:xfrm>
            <a:off x="-123075" y="500225"/>
            <a:ext cx="11476500" cy="9402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rgbClr val="0F0F0F"/>
              </a:buClr>
              <a:buSzPts val="2800"/>
              <a:buFont typeface="Times New Roman"/>
              <a:buNone/>
            </a:pPr>
            <a:r>
              <a:rPr lang="en-GB" sz="2800" b="1">
                <a:solidFill>
                  <a:srgbClr val="0F0F0F"/>
                </a:solidFill>
                <a:latin typeface="Times New Roman"/>
                <a:ea typeface="Times New Roman"/>
                <a:cs typeface="Times New Roman"/>
                <a:sym typeface="Times New Roman"/>
              </a:rPr>
              <a:t>Employee Turnover Analysis using Excel</a:t>
            </a:r>
            <a:r>
              <a:rPr lang="en-GB" sz="2800" b="1" i="0">
                <a:solidFill>
                  <a:srgbClr val="0F0F0F"/>
                </a:solidFill>
                <a:latin typeface="Times New Roman"/>
                <a:ea typeface="Times New Roman"/>
                <a:cs typeface="Times New Roman"/>
                <a:sym typeface="Times New Roman"/>
              </a:rPr>
              <a:t> </a:t>
            </a:r>
            <a:br>
              <a:rPr lang="en-GB" b="1" i="0">
                <a:solidFill>
                  <a:srgbClr val="0F0F0F"/>
                </a:solidFill>
                <a:latin typeface="Roboto"/>
                <a:ea typeface="Roboto"/>
                <a:cs typeface="Roboto"/>
                <a:sym typeface="Roboto"/>
              </a:rPr>
            </a:br>
            <a:endParaRPr/>
          </a:p>
        </p:txBody>
      </p:sp>
      <p:pic>
        <p:nvPicPr>
          <p:cNvPr id="71" name="Google Shape;71;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2" name="Google Shape;72;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GB"/>
              <a:t>1</a:t>
            </a:fld>
            <a:endParaRPr/>
          </a:p>
        </p:txBody>
      </p:sp>
      <p:sp>
        <p:nvSpPr>
          <p:cNvPr id="73" name="Google Shape;73;p1"/>
          <p:cNvSpPr txBox="1"/>
          <p:nvPr/>
        </p:nvSpPr>
        <p:spPr>
          <a:xfrm>
            <a:off x="2619375" y="3145988"/>
            <a:ext cx="9572700" cy="2137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GB" sz="1800" b="1">
                <a:latin typeface="Calibri"/>
                <a:ea typeface="Calibri"/>
                <a:cs typeface="Calibri"/>
                <a:sym typeface="Calibri"/>
              </a:rPr>
              <a:t>STUDENT NAME       :  ANELIES JENISHYA CHRISTY S</a:t>
            </a:r>
            <a:endParaRPr sz="1800" b="1">
              <a:latin typeface="Calibri"/>
              <a:ea typeface="Calibri"/>
              <a:cs typeface="Calibri"/>
              <a:sym typeface="Calibri"/>
            </a:endParaRPr>
          </a:p>
          <a:p>
            <a:pPr marL="0" lvl="0" indent="0" algn="l" rtl="0">
              <a:spcBef>
                <a:spcPts val="0"/>
              </a:spcBef>
              <a:spcAft>
                <a:spcPts val="0"/>
              </a:spcAft>
              <a:buNone/>
            </a:pPr>
            <a:r>
              <a:rPr lang="en-GB" sz="1800" b="1">
                <a:latin typeface="Calibri"/>
                <a:ea typeface="Calibri"/>
                <a:cs typeface="Calibri"/>
                <a:sym typeface="Calibri"/>
              </a:rPr>
              <a:t>REGISTER NO             : 312210678</a:t>
            </a:r>
            <a:endParaRPr sz="1800" b="1">
              <a:latin typeface="Calibri"/>
              <a:ea typeface="Calibri"/>
              <a:cs typeface="Calibri"/>
              <a:sym typeface="Calibri"/>
            </a:endParaRPr>
          </a:p>
          <a:p>
            <a:pPr marL="0" lvl="0" indent="0" algn="l" rtl="0">
              <a:spcBef>
                <a:spcPts val="0"/>
              </a:spcBef>
              <a:spcAft>
                <a:spcPts val="0"/>
              </a:spcAft>
              <a:buNone/>
            </a:pPr>
            <a:r>
              <a:rPr lang="en-GB" sz="1800" b="1">
                <a:latin typeface="Calibri"/>
                <a:ea typeface="Calibri"/>
                <a:cs typeface="Calibri"/>
                <a:sym typeface="Calibri"/>
              </a:rPr>
              <a:t>DEPARTMENT            : B.COM (GENERAL)</a:t>
            </a:r>
            <a:endParaRPr sz="1800" b="1">
              <a:latin typeface="Calibri"/>
              <a:ea typeface="Calibri"/>
              <a:cs typeface="Calibri"/>
              <a:sym typeface="Calibri"/>
            </a:endParaRPr>
          </a:p>
          <a:p>
            <a:pPr marL="0" lvl="0" indent="0" algn="l" rtl="0">
              <a:spcBef>
                <a:spcPts val="0"/>
              </a:spcBef>
              <a:spcAft>
                <a:spcPts val="0"/>
              </a:spcAft>
              <a:buNone/>
            </a:pPr>
            <a:r>
              <a:rPr lang="en-GB" sz="1800" b="1">
                <a:latin typeface="Calibri"/>
                <a:ea typeface="Calibri"/>
                <a:cs typeface="Calibri"/>
                <a:sym typeface="Calibri"/>
              </a:rPr>
              <a:t>COLLEGE                     : SRM ARTS AND SCIENCE COLLEGE</a:t>
            </a:r>
            <a:endParaRPr sz="1800" b="1">
              <a:latin typeface="Calibri"/>
              <a:ea typeface="Calibri"/>
              <a:cs typeface="Calibri"/>
              <a:sym typeface="Calibri"/>
            </a:endParaRPr>
          </a:p>
          <a:p>
            <a:pPr marL="0" lvl="0" indent="0" algn="l" rtl="0">
              <a:spcBef>
                <a:spcPts val="0"/>
              </a:spcBef>
              <a:spcAft>
                <a:spcPts val="0"/>
              </a:spcAft>
              <a:buNone/>
            </a:pPr>
            <a:r>
              <a:rPr lang="en-GB" sz="1800" b="1">
                <a:latin typeface="Calibri"/>
                <a:ea typeface="Calibri"/>
                <a:cs typeface="Calibri"/>
                <a:sym typeface="Calibri"/>
              </a:rPr>
              <a:t>           </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9" name="Google Shape;59;p4"/>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60" name="Google Shape;60;p4"/>
          <p:cNvSpPr txBox="1">
            <a:spLocks noGrp="1"/>
          </p:cNvSpPr>
          <p:nvPr>
            <p:ph type="title"/>
          </p:nvPr>
        </p:nvSpPr>
        <p:spPr>
          <a:xfrm>
            <a:off x="755320" y="385449"/>
            <a:ext cx="43002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a:t>RESULTS</a:t>
            </a:r>
            <a:endParaRPr/>
          </a:p>
        </p:txBody>
      </p:sp>
      <p:sp>
        <p:nvSpPr>
          <p:cNvPr id="61" name="Google Shape;61;p4"/>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GB"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62" name="Google Shape;62;p4"/>
          <p:cNvPicPr preferRelativeResize="0"/>
          <p:nvPr/>
        </p:nvPicPr>
        <p:blipFill rotWithShape="1">
          <a:blip r:embed="rId3">
            <a:alphaModFix/>
          </a:blip>
          <a:srcRect/>
          <a:stretch/>
        </p:blipFill>
        <p:spPr>
          <a:xfrm>
            <a:off x="423325" y="1364325"/>
            <a:ext cx="11082499" cy="5280951"/>
          </a:xfrm>
          <a:prstGeom prst="rect">
            <a:avLst/>
          </a:prstGeom>
          <a:noFill/>
          <a:ln>
            <a:noFill/>
          </a:ln>
        </p:spPr>
      </p:pic>
      <p:pic>
        <p:nvPicPr>
          <p:cNvPr id="2" name="Picture 1">
            <a:extLst>
              <a:ext uri="{FF2B5EF4-FFF2-40B4-BE49-F238E27FC236}">
                <a16:creationId xmlns:a16="http://schemas.microsoft.com/office/drawing/2014/main" id="{3DE6B93F-CC23-8F14-49CD-7FB746186B1C}"/>
              </a:ext>
            </a:extLst>
          </p:cNvPr>
          <p:cNvPicPr>
            <a:picLocks noChangeAspect="1"/>
          </p:cNvPicPr>
          <p:nvPr/>
        </p:nvPicPr>
        <p:blipFill>
          <a:blip r:embed="rId4"/>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D72FC949-10F6-EDB8-1D0F-74B297394BA3}"/>
              </a:ext>
            </a:extLst>
          </p:cNvPr>
          <p:cNvPicPr>
            <a:picLocks noChangeAspect="1"/>
          </p:cNvPicPr>
          <p:nvPr/>
        </p:nvPicPr>
        <p:blipFill>
          <a:blip r:embed="rId4"/>
          <a:stretch>
            <a:fillRect/>
          </a:stretch>
        </p:blipFill>
        <p:spPr>
          <a:xfrm>
            <a:off x="-83801" y="-83344"/>
            <a:ext cx="12192000" cy="69413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txBox="1">
            <a:spLocks noGrp="1"/>
          </p:cNvSpPr>
          <p:nvPr>
            <p:ph type="title"/>
          </p:nvPr>
        </p:nvSpPr>
        <p:spPr>
          <a:xfrm>
            <a:off x="834076" y="575052"/>
            <a:ext cx="7157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a:t>PROBLEM	STATEMENT</a:t>
            </a:r>
            <a:endParaRPr sz="4250"/>
          </a:p>
        </p:txBody>
      </p:sp>
      <p:pic>
        <p:nvPicPr>
          <p:cNvPr id="44" name="Google Shape;44;p2"/>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45" name="Google Shape;45;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4</a:t>
            </a:fld>
            <a:endParaRPr/>
          </a:p>
        </p:txBody>
      </p:sp>
      <p:sp>
        <p:nvSpPr>
          <p:cNvPr id="46" name="Google Shape;46;p2"/>
          <p:cNvSpPr txBox="1"/>
          <p:nvPr/>
        </p:nvSpPr>
        <p:spPr>
          <a:xfrm>
            <a:off x="228600" y="1695450"/>
            <a:ext cx="7905900" cy="381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a:solidFill>
                  <a:schemeClr val="dk1"/>
                </a:solidFill>
                <a:latin typeface="Calibri"/>
                <a:ea typeface="Calibri"/>
                <a:cs typeface="Calibri"/>
                <a:sym typeface="Calibri"/>
              </a:rPr>
              <a:t> To understand and Mitigate Employee Turnover</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GB" sz="2800">
                <a:solidFill>
                  <a:schemeClr val="dk1"/>
                </a:solidFill>
                <a:latin typeface="Calibri"/>
                <a:ea typeface="Calibri"/>
                <a:cs typeface="Calibri"/>
                <a:sym typeface="Calibri"/>
              </a:rPr>
              <a:t>The analyse the distribution of performance scores across different departments categorized by employee type (Contract, Start date, Quarters, End date) over multiple years. The performance scores are segmented by gender, employee type and department.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3"/>
          <p:cNvSpPr txBox="1">
            <a:spLocks noGrp="1"/>
          </p:cNvSpPr>
          <p:nvPr>
            <p:ph type="title"/>
          </p:nvPr>
        </p:nvSpPr>
        <p:spPr>
          <a:xfrm>
            <a:off x="699449" y="891798"/>
            <a:ext cx="6515100" cy="507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3200"/>
              <a:t>WHO ARE THE END USERS?</a:t>
            </a:r>
            <a:endParaRPr sz="3200"/>
          </a:p>
        </p:txBody>
      </p:sp>
      <p:pic>
        <p:nvPicPr>
          <p:cNvPr id="52" name="Google Shape;52;p3"/>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53" name="Google Shape;53;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6</a:t>
            </a:fld>
            <a:endParaRPr/>
          </a:p>
        </p:txBody>
      </p:sp>
      <p:sp>
        <p:nvSpPr>
          <p:cNvPr id="54" name="Google Shape;54;p3"/>
          <p:cNvSpPr txBox="1"/>
          <p:nvPr/>
        </p:nvSpPr>
        <p:spPr>
          <a:xfrm>
            <a:off x="723900" y="1828800"/>
            <a:ext cx="6515100" cy="310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a:solidFill>
                  <a:schemeClr val="dk1"/>
                </a:solidFill>
                <a:latin typeface="Calibri"/>
                <a:ea typeface="Calibri"/>
                <a:cs typeface="Calibri"/>
                <a:sym typeface="Calibri"/>
              </a:rPr>
              <a:t>The end users of the information in the bar graph are likely to include:</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Human Resources (HR) Managers</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Department Heads</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Executives and Leadership</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Diversity and Inclusion Officers</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Data Analysts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Turnover Analysis using Excel  </dc:title>
  <cp:lastModifiedBy>Guest User</cp:lastModifiedBy>
  <cp:revision>1</cp:revision>
  <dcterms:modified xsi:type="dcterms:W3CDTF">2024-08-31T17:51:45Z</dcterms:modified>
</cp:coreProperties>
</file>