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B01"/>
    <a:srgbClr val="008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7EDA-B335-2748-B6BE-41D93B8C8D01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DFC8-9B7B-D849-90FE-2D8DF067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17978" r="75037" b="17709"/>
          <a:stretch/>
        </p:blipFill>
        <p:spPr>
          <a:xfrm>
            <a:off x="4999630" y="2332628"/>
            <a:ext cx="2192740" cy="21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schedule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39136" y="2192447"/>
            <a:ext cx="151374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Homework.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option: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2x / week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1x / week</a:t>
            </a:r>
          </a:p>
        </p:txBody>
      </p:sp>
    </p:spTree>
    <p:extLst>
      <p:ext uri="{BB962C8B-B14F-4D97-AF65-F5344CB8AC3E}">
        <p14:creationId xmlns:p14="http://schemas.microsoft.com/office/powerpoint/2010/main" val="19208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3663" y="2315277"/>
            <a:ext cx="2613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be </a:t>
            </a:r>
            <a:r>
              <a:rPr lang="en-US" sz="1600" b="1" dirty="0" smtClean="0">
                <a:latin typeface="Open Sans" charset="0"/>
                <a:ea typeface="Open Sans" charset="0"/>
                <a:cs typeface="Open Sans" charset="0"/>
              </a:rPr>
              <a:t>handsome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 developer.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be developer </a:t>
            </a:r>
            <a:r>
              <a:rPr lang="en-US" sz="1600" b="1" dirty="0" err="1" smtClean="0">
                <a:latin typeface="Open Sans" charset="0"/>
                <a:ea typeface="Open Sans" charset="0"/>
                <a:cs typeface="Open Sans" charset="0"/>
              </a:rPr>
              <a:t>rockstar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!</a:t>
            </a:r>
            <a:endParaRPr lang="en-US" sz="1600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678" y="3706337"/>
            <a:ext cx="193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dirty="0" err="1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s.id</a:t>
            </a:r>
            <a:r>
              <a:rPr lang="en-US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/ET5</a:t>
            </a:r>
            <a:endParaRPr lang="en-US" dirty="0">
              <a:solidFill>
                <a:schemeClr val="accent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3663" y="3706337"/>
            <a:ext cx="1433015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registration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first-meetup!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0967" y="2072757"/>
            <a:ext cx="211628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Introduction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Syllabus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Schedule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Mentorship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Getting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started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!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43683" y="2333767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3683" y="2893325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43683" y="3473355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3683" y="3990011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43683" y="4452082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introduction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9000" y="2479050"/>
            <a:ext cx="52711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aBraincode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is community for developers who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are interested to becoming ‘polyglot’ developer,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developer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rockstar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, and have an ambition for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cultivating technology.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2430" y="2208369"/>
            <a:ext cx="346570" cy="8347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0070C0"/>
                </a:solidFill>
                <a:latin typeface="Open Sans" charset="0"/>
                <a:ea typeface="Open Sans" charset="0"/>
                <a:cs typeface="Open Sans" charset="0"/>
              </a:rPr>
              <a:t>“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9000" y="4504057"/>
            <a:ext cx="2088136" cy="42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600" dirty="0" err="1" smtClean="0">
                <a:solidFill>
                  <a:srgbClr val="0070C0"/>
                </a:solidFill>
                <a:latin typeface="Open Sans" charset="0"/>
                <a:ea typeface="Open Sans" charset="0"/>
                <a:cs typeface="Open Sans" charset="0"/>
              </a:rPr>
              <a:t>abraincode.id</a:t>
            </a:r>
            <a:endParaRPr lang="en-US" sz="1600" dirty="0" smtClean="0">
              <a:solidFill>
                <a:srgbClr val="0070C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introduction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35624" y="2555682"/>
            <a:ext cx="1727240" cy="2102652"/>
            <a:chOff x="1835624" y="2555682"/>
            <a:chExt cx="1727240" cy="21026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3800" y="2555682"/>
              <a:ext cx="1639064" cy="163906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835624" y="4194746"/>
              <a:ext cx="1712713" cy="463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mtClean="0">
                  <a:latin typeface="Open Sans" charset="0"/>
                  <a:ea typeface="Open Sans" charset="0"/>
                  <a:cs typeface="Open Sans" charset="0"/>
                </a:rPr>
                <a:t>#android-dev</a:t>
              </a:r>
              <a:endParaRPr lang="en-US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0068" y="2554073"/>
            <a:ext cx="1630908" cy="2104261"/>
            <a:chOff x="5430068" y="2554073"/>
            <a:chExt cx="1630908" cy="21042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0068" y="2554073"/>
              <a:ext cx="1630908" cy="163090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7652" y="4194746"/>
              <a:ext cx="1295739" cy="463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mtClean="0">
                  <a:latin typeface="Open Sans" charset="0"/>
                  <a:ea typeface="Open Sans" charset="0"/>
                  <a:cs typeface="Open Sans" charset="0"/>
                </a:rPr>
                <a:t>#web-dev</a:t>
              </a:r>
              <a:endParaRPr lang="en-US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20049" y="1877342"/>
            <a:ext cx="2780992" cy="2780992"/>
            <a:chOff x="8020049" y="1877342"/>
            <a:chExt cx="2780992" cy="2780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0049" y="1877342"/>
              <a:ext cx="2780992" cy="278099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8838016" y="4194746"/>
              <a:ext cx="1145057" cy="463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 smtClean="0">
                  <a:latin typeface="Open Sans" charset="0"/>
                  <a:ea typeface="Open Sans" charset="0"/>
                  <a:cs typeface="Open Sans" charset="0"/>
                </a:rPr>
                <a:t>#</a:t>
              </a:r>
              <a:r>
                <a:rPr lang="en-US" b="1" dirty="0" err="1" smtClean="0">
                  <a:latin typeface="Open Sans" charset="0"/>
                  <a:ea typeface="Open Sans" charset="0"/>
                  <a:cs typeface="Open Sans" charset="0"/>
                </a:rPr>
                <a:t>ios</a:t>
              </a:r>
              <a:r>
                <a:rPr lang="en-US" b="1" dirty="0" smtClean="0">
                  <a:latin typeface="Open Sans" charset="0"/>
                  <a:ea typeface="Open Sans" charset="0"/>
                  <a:cs typeface="Open Sans" charset="0"/>
                </a:rPr>
                <a:t>-dev</a:t>
              </a:r>
              <a:endParaRPr lang="en-US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24" y="2381041"/>
            <a:ext cx="8945752" cy="539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syllabus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68011" y="526615"/>
            <a:ext cx="957313" cy="1144037"/>
            <a:chOff x="1835624" y="2555682"/>
            <a:chExt cx="1811600" cy="21649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3800" y="2555682"/>
              <a:ext cx="1639064" cy="163906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835624" y="4194747"/>
              <a:ext cx="1811600" cy="525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dirty="0" smtClean="0">
                  <a:latin typeface="Open Sans" charset="0"/>
                  <a:ea typeface="Open Sans" charset="0"/>
                  <a:cs typeface="Open Sans" charset="0"/>
                </a:rPr>
                <a:t>#android-dev</a:t>
              </a:r>
              <a:endParaRPr lang="en-US" sz="9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021038" y="1945223"/>
            <a:ext cx="3807261" cy="42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abraincode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Buku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-Android</a:t>
            </a:r>
          </a:p>
        </p:txBody>
      </p:sp>
    </p:spTree>
    <p:extLst>
      <p:ext uri="{BB962C8B-B14F-4D97-AF65-F5344CB8AC3E}">
        <p14:creationId xmlns:p14="http://schemas.microsoft.com/office/powerpoint/2010/main" val="2987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24" y="2394499"/>
            <a:ext cx="8945752" cy="539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syllabus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21038" y="1945223"/>
            <a:ext cx="3303212" cy="42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abraincode.id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/notes/</a:t>
            </a: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silabus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-web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09820" y="479573"/>
            <a:ext cx="870925" cy="1154036"/>
            <a:chOff x="5430068" y="2554073"/>
            <a:chExt cx="1630908" cy="216106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0068" y="2554073"/>
              <a:ext cx="1630908" cy="163090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597652" y="4194745"/>
              <a:ext cx="1399443" cy="520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dirty="0" smtClean="0">
                  <a:latin typeface="Open Sans" charset="0"/>
                  <a:ea typeface="Open Sans" charset="0"/>
                  <a:cs typeface="Open Sans" charset="0"/>
                </a:rPr>
                <a:t>#web-dev</a:t>
              </a:r>
              <a:endParaRPr lang="en-US" sz="9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8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24" y="2394499"/>
            <a:ext cx="8945752" cy="539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syllabus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21038" y="1945223"/>
            <a:ext cx="4825167" cy="42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abraincode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/web-developer-shortcut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09820" y="479573"/>
            <a:ext cx="870925" cy="1154036"/>
            <a:chOff x="5430068" y="2554073"/>
            <a:chExt cx="1630908" cy="216106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0068" y="2554073"/>
              <a:ext cx="1630908" cy="163090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597652" y="4194745"/>
              <a:ext cx="1399443" cy="520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dirty="0" smtClean="0">
                  <a:latin typeface="Open Sans" charset="0"/>
                  <a:ea typeface="Open Sans" charset="0"/>
                  <a:cs typeface="Open Sans" charset="0"/>
                </a:rPr>
                <a:t>#web-dev</a:t>
              </a:r>
              <a:endParaRPr lang="en-US" sz="9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mentorship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008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12" y="2056581"/>
            <a:ext cx="909850" cy="909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41766" y="3075613"/>
            <a:ext cx="1612942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isfaaghyth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76" y="2056581"/>
            <a:ext cx="909850" cy="909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71569" y="3075613"/>
            <a:ext cx="1678665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dhimasanb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89623" y="3416807"/>
            <a:ext cx="1117229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mobile-dev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91940" y="3416807"/>
            <a:ext cx="837922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dev-dev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05211" y="4037357"/>
            <a:ext cx="7448208" cy="1078688"/>
            <a:chOff x="2192517" y="3416807"/>
            <a:chExt cx="10972259" cy="15890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6219" y="3425470"/>
              <a:ext cx="909850" cy="90985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192517" y="4444502"/>
              <a:ext cx="1877257" cy="561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latin typeface="Open Sans" charset="0"/>
                  <a:ea typeface="Open Sans" charset="0"/>
                  <a:cs typeface="Open Sans" charset="0"/>
                </a:rPr>
                <a:t>@</a:t>
              </a:r>
              <a:r>
                <a:rPr lang="en-US" sz="1400" b="1" dirty="0" err="1" smtClean="0">
                  <a:latin typeface="Open Sans" charset="0"/>
                  <a:ea typeface="Open Sans" charset="0"/>
                  <a:cs typeface="Open Sans" charset="0"/>
                </a:rPr>
                <a:t>arobiyatul</a:t>
              </a:r>
              <a:endParaRPr lang="en-US" sz="14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883" y="3425470"/>
              <a:ext cx="909850" cy="9098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00145" y="4444502"/>
              <a:ext cx="2387332" cy="561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latin typeface="Open Sans" charset="0"/>
                  <a:ea typeface="Open Sans" charset="0"/>
                  <a:cs typeface="Open Sans" charset="0"/>
                </a:rPr>
                <a:t>@</a:t>
              </a:r>
              <a:r>
                <a:rPr lang="en-US" sz="1400" b="1" dirty="0" err="1" smtClean="0">
                  <a:latin typeface="Open Sans" charset="0"/>
                  <a:ea typeface="Open Sans" charset="0"/>
                  <a:cs typeface="Open Sans" charset="0"/>
                </a:rPr>
                <a:t>hardiantiflash</a:t>
              </a:r>
              <a:endParaRPr lang="en-US" sz="14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1547" y="3416807"/>
              <a:ext cx="909850" cy="90985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8274161" y="4435840"/>
              <a:ext cx="1964632" cy="561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latin typeface="Open Sans" charset="0"/>
                  <a:ea typeface="Open Sans" charset="0"/>
                  <a:cs typeface="Open Sans" charset="0"/>
                </a:rPr>
                <a:t>@aufaroot18</a:t>
              </a:r>
              <a:endParaRPr lang="en-US" sz="14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4211" y="3416807"/>
              <a:ext cx="909850" cy="90985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1473506" y="4435840"/>
              <a:ext cx="1691270" cy="561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latin typeface="Open Sans" charset="0"/>
                  <a:ea typeface="Open Sans" charset="0"/>
                  <a:cs typeface="Open Sans" charset="0"/>
                </a:rPr>
                <a:t>@shifter27</a:t>
              </a:r>
              <a:endParaRPr lang="en-US" sz="1400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7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" y="5810034"/>
            <a:ext cx="1957835" cy="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45659" y="832513"/>
            <a:ext cx="3521122" cy="6823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86603" y="989041"/>
            <a:ext cx="35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getting started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63" y="832513"/>
            <a:ext cx="177421" cy="6823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0602" y="1979695"/>
            <a:ext cx="6099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Setiap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anggota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abraincode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wajib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memiliki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akun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github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/</a:t>
            </a:r>
          </a:p>
        </p:txBody>
      </p:sp>
      <p:sp>
        <p:nvSpPr>
          <p:cNvPr id="26" name="Oval 25"/>
          <p:cNvSpPr/>
          <p:nvPr/>
        </p:nvSpPr>
        <p:spPr>
          <a:xfrm>
            <a:off x="2443683" y="2172197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50602" y="2798561"/>
            <a:ext cx="487306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Memilih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peminatan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*)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boleh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lebih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dari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satu</a:t>
            </a:r>
            <a:endParaRPr lang="en-US" sz="1400" dirty="0" smtClean="0">
              <a:latin typeface="Open Sans" charset="0"/>
              <a:ea typeface="Open Sans" charset="0"/>
              <a:cs typeface="Open Sans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*)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disarankan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pilih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salah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satu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agar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bisa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fokus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dan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efisien</a:t>
            </a:r>
            <a:endParaRPr lang="en-US" sz="1400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43683" y="2991063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0602" y="3952723"/>
            <a:ext cx="44520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Instalasi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paket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aplikasi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yang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dibutuhkan</a:t>
            </a:r>
            <a:endParaRPr lang="en-US" sz="1400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43683" y="4145225"/>
            <a:ext cx="204716" cy="2047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42" y="4585569"/>
            <a:ext cx="284677" cy="2846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259" y="5022307"/>
            <a:ext cx="283260" cy="28326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275463" y="4460554"/>
            <a:ext cx="1608838" cy="42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Android Studio</a:t>
            </a:r>
            <a:endParaRPr lang="en-US" sz="1200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5463" y="4883574"/>
            <a:ext cx="548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XAMPP, Composer, Text Editor (Atom </a:t>
            </a:r>
            <a:r>
              <a:rPr lang="en-US" sz="1600" dirty="0" err="1" smtClean="0">
                <a:latin typeface="Open Sans" charset="0"/>
                <a:ea typeface="Open Sans" charset="0"/>
                <a:cs typeface="Open Sans" charset="0"/>
              </a:rPr>
              <a:t>atau</a:t>
            </a:r>
            <a:r>
              <a:rPr lang="en-US" sz="1600" dirty="0" smtClean="0">
                <a:latin typeface="Open Sans" charset="0"/>
                <a:ea typeface="Open Sans" charset="0"/>
                <a:cs typeface="Open Sans" charset="0"/>
              </a:rPr>
              <a:t> Sublime Text)</a:t>
            </a:r>
            <a:endParaRPr lang="en-US" sz="12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2017-08-22T21:00:38Z</dcterms:created>
  <dcterms:modified xsi:type="dcterms:W3CDTF">2017-08-22T22:11:32Z</dcterms:modified>
</cp:coreProperties>
</file>