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74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CF32E-347E-4B44-85A7-133FD4D5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F4587-BE38-4AA7-85BF-7956293E9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51B15-8183-4C7A-9027-0DD5857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26F35-08F9-4131-ACC8-A2B4F786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5C84D-4485-4F00-ABE7-08FD3052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86213-FEDF-41C4-8E2E-0343386A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37ADB5-3CA2-41AA-B325-A9A72C4D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1E231-4A32-479A-B9AE-7DF3A951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29F75-46A6-4B56-A1FE-804A4DB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9C139-0368-482E-85AA-C52527D0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6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29B6B2-93C4-4105-9C09-203CC15E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B64FA-336E-4A12-A9EE-E929A37B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8C86D-3E3E-4356-BE25-FF12E16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8A07-9EE1-41FA-9640-F9CA6DBA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ED283-1FD1-4C87-92D1-C7CA44A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7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CCFB-430C-4C24-9AF3-F89FE825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E899-C9C5-4583-AD3F-6F265256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A526A-8ADB-4CB7-A35E-941B066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259DD-53E9-4784-945B-8508FC6C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B1329-16A7-47F2-9718-A7272E6D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3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7BAEF-4CEF-4A6B-8ECE-2216B67D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E0331-931B-4287-AD81-CBA5E32E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4295B-7F0E-4EC8-8B1C-0CF9DC8F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E7FB2-07C2-4330-806A-E7A0405F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0F1F5-20D7-45A1-BB38-2D1A8B9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20958-CE47-4EAB-BB59-E36DC13A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6B879-A82E-490C-BAAE-26A7FFD7D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14D54-A4D9-427B-AB31-6630CC70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9162F-AF12-4FCF-96E0-3EC50D8A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D39F2-7B89-483D-A6C2-4FBAB46B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C2BCE-741F-437A-BF41-B8695EA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6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64194-15C7-49EB-99B1-AAE397FF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CB39F-DBA2-45A7-A823-1F194F583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CBD45-D259-4536-AA84-0F7D0743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2C75AE-FFD7-42A8-B07D-7EED88EDD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6B5132-7886-40F2-84FA-4F511C84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6DCAE5-647B-44A2-AEEF-B077F595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6418F-F9FB-4E32-AC63-270F2B9B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AA445-DA1A-48E4-A87B-1089D05A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A628-863E-4A5F-8D98-D109430E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AF6F0-0E50-4A7E-B391-1F324C82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3E9CB-98FC-4D84-A7D7-C0E79845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84F847-0DFD-47E8-82DE-503EABB6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3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A1863A-C2DF-4A50-A95E-C63F50C6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4B1502-2620-4786-845E-FCF685E2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B41B5E-7A22-4B0F-828F-17D027F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20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F0AC-C107-4ECA-9B1E-7A0AD8D7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A7A03-6917-4D40-8091-F01C5CB5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75D72-367D-4338-84B1-A147C76D0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BCAB8-66D2-4ED3-B5CA-171DA46D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0A1E8-199B-4975-AE23-5639EF7F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DC12E-DACE-4943-9312-4EC95DB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3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6A7F-DBE7-4BF9-892D-901ABD2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A5DC8-2FC5-4056-A31F-D945998FB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44F55-F0AE-4711-BE02-223D2DF9D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11672-2391-4B82-AA46-51BE88A1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69F7E-BBC2-4059-8F9C-A32BB11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5FD81-654B-41F1-8BBB-B0B3252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7A63A7-9AAB-4912-83B4-DC6C787B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3BDBE-5965-42CB-A4BA-DC603BAB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84DD3-7DCE-43F3-A294-2198B1529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F5EE-308F-4E3B-B460-311D9DED5599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15B59-1040-4080-978A-AD2BB5E64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3B56E-EA55-41A5-AC81-2FFB0CC6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4BBD-1BDE-490C-8E73-00F641F0C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4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A73B-376D-43A2-A0E2-57C5F65F2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5D8757-D8AD-484D-ACA7-2D5722D0B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4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1631A-F644-4F50-B08A-9B3668A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4E016-5B01-489B-9FE7-01FF517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903A5CB-DDF2-4A1B-8E05-E1D2DB6D2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69985"/>
              </p:ext>
            </p:extLst>
          </p:nvPr>
        </p:nvGraphicFramePr>
        <p:xfrm>
          <a:off x="3686175" y="1755140"/>
          <a:ext cx="4467225" cy="295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761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3893464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static String func1(String a){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String b = a;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String c = "CCC" + b;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if (b != null) {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String d = "DDD";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return c;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9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74666"/>
                  </a:ext>
                </a:extLst>
              </a:tr>
            </a:tbl>
          </a:graphicData>
        </a:graphic>
      </p:graphicFrame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87B82937-580E-43B2-BE83-6ED3B632D162}"/>
              </a:ext>
            </a:extLst>
          </p:cNvPr>
          <p:cNvSpPr/>
          <p:nvPr/>
        </p:nvSpPr>
        <p:spPr>
          <a:xfrm>
            <a:off x="3458020" y="1898649"/>
            <a:ext cx="339280" cy="378459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AEE75D5C-DDD7-4475-A82D-66297425FE00}"/>
              </a:ext>
            </a:extLst>
          </p:cNvPr>
          <p:cNvSpPr/>
          <p:nvPr/>
        </p:nvSpPr>
        <p:spPr>
          <a:xfrm>
            <a:off x="3421508" y="2349499"/>
            <a:ext cx="339280" cy="378459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E40170FB-56B1-4313-9FC4-5F6E01CE43FA}"/>
              </a:ext>
            </a:extLst>
          </p:cNvPr>
          <p:cNvSpPr/>
          <p:nvPr/>
        </p:nvSpPr>
        <p:spPr>
          <a:xfrm flipH="1">
            <a:off x="6599238" y="2349499"/>
            <a:ext cx="563562" cy="1079501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B9BAA02-5D07-4A3B-84AA-C8C920DC5352}"/>
              </a:ext>
            </a:extLst>
          </p:cNvPr>
          <p:cNvSpPr/>
          <p:nvPr/>
        </p:nvSpPr>
        <p:spPr>
          <a:xfrm>
            <a:off x="3402458" y="2800349"/>
            <a:ext cx="339280" cy="1329694"/>
          </a:xfrm>
          <a:custGeom>
            <a:avLst/>
            <a:gdLst>
              <a:gd name="connsiteX0" fmla="*/ 387350 w 387350"/>
              <a:gd name="connsiteY0" fmla="*/ 0 h 647700"/>
              <a:gd name="connsiteX1" fmla="*/ 387350 w 387350"/>
              <a:gd name="connsiteY1" fmla="*/ 0 h 647700"/>
              <a:gd name="connsiteX2" fmla="*/ 349250 w 387350"/>
              <a:gd name="connsiteY2" fmla="*/ 57150 h 647700"/>
              <a:gd name="connsiteX3" fmla="*/ 0 w 387350"/>
              <a:gd name="connsiteY3" fmla="*/ 647700 h 647700"/>
              <a:gd name="connsiteX0" fmla="*/ 579428 w 579428"/>
              <a:gd name="connsiteY0" fmla="*/ 0 h 647700"/>
              <a:gd name="connsiteX1" fmla="*/ 579428 w 579428"/>
              <a:gd name="connsiteY1" fmla="*/ 0 h 647700"/>
              <a:gd name="connsiteX2" fmla="*/ 541328 w 579428"/>
              <a:gd name="connsiteY2" fmla="*/ 57150 h 647700"/>
              <a:gd name="connsiteX3" fmla="*/ 192078 w 579428"/>
              <a:gd name="connsiteY3" fmla="*/ 647700 h 647700"/>
              <a:gd name="connsiteX0" fmla="*/ 77470 w 77470"/>
              <a:gd name="connsiteY0" fmla="*/ 10529 h 741266"/>
              <a:gd name="connsiteX1" fmla="*/ 77470 w 77470"/>
              <a:gd name="connsiteY1" fmla="*/ 10529 h 741266"/>
              <a:gd name="connsiteX2" fmla="*/ 39370 w 77470"/>
              <a:gd name="connsiteY2" fmla="*/ 67679 h 741266"/>
              <a:gd name="connsiteX3" fmla="*/ 0 w 77470"/>
              <a:gd name="connsiteY3" fmla="*/ 741267 h 741266"/>
              <a:gd name="connsiteX0" fmla="*/ 511747 w 511747"/>
              <a:gd name="connsiteY0" fmla="*/ 0 h 730738"/>
              <a:gd name="connsiteX1" fmla="*/ 511747 w 511747"/>
              <a:gd name="connsiteY1" fmla="*/ 0 h 730738"/>
              <a:gd name="connsiteX2" fmla="*/ 219 w 511747"/>
              <a:gd name="connsiteY2" fmla="*/ 261978 h 730738"/>
              <a:gd name="connsiteX3" fmla="*/ 434277 w 511747"/>
              <a:gd name="connsiteY3" fmla="*/ 730738 h 730738"/>
              <a:gd name="connsiteX0" fmla="*/ 511540 w 511540"/>
              <a:gd name="connsiteY0" fmla="*/ 0 h 520374"/>
              <a:gd name="connsiteX1" fmla="*/ 511540 w 511540"/>
              <a:gd name="connsiteY1" fmla="*/ 0 h 520374"/>
              <a:gd name="connsiteX2" fmla="*/ 12 w 511540"/>
              <a:gd name="connsiteY2" fmla="*/ 261978 h 520374"/>
              <a:gd name="connsiteX3" fmla="*/ 494324 w 511540"/>
              <a:gd name="connsiteY3" fmla="*/ 520374 h 520374"/>
              <a:gd name="connsiteX0" fmla="*/ 511560 w 511560"/>
              <a:gd name="connsiteY0" fmla="*/ 0 h 520374"/>
              <a:gd name="connsiteX1" fmla="*/ 511560 w 511560"/>
              <a:gd name="connsiteY1" fmla="*/ 0 h 520374"/>
              <a:gd name="connsiteX2" fmla="*/ 32 w 511560"/>
              <a:gd name="connsiteY2" fmla="*/ 261978 h 520374"/>
              <a:gd name="connsiteX3" fmla="*/ 494344 w 511560"/>
              <a:gd name="connsiteY3" fmla="*/ 520374 h 5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560" h="520374">
                <a:moveTo>
                  <a:pt x="511560" y="0"/>
                </a:moveTo>
                <a:lnTo>
                  <a:pt x="511560" y="0"/>
                </a:lnTo>
                <a:cubicBezTo>
                  <a:pt x="426305" y="43663"/>
                  <a:pt x="2901" y="175249"/>
                  <a:pt x="32" y="261978"/>
                </a:cubicBezTo>
                <a:cubicBezTo>
                  <a:pt x="-2837" y="348707"/>
                  <a:pt x="180372" y="495136"/>
                  <a:pt x="494344" y="520374"/>
                </a:cubicBezTo>
              </a:path>
            </a:pathLst>
          </a:custGeom>
          <a:noFill/>
          <a:ln w="22225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7825AE2-C469-414D-A817-F6F7C0FC7E0D}"/>
              </a:ext>
            </a:extLst>
          </p:cNvPr>
          <p:cNvSpPr txBox="1"/>
          <p:nvPr/>
        </p:nvSpPr>
        <p:spPr>
          <a:xfrm>
            <a:off x="556249" y="159210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String p = 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("xss");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31378E-9809-4825-830C-88E8B79D1602}"/>
              </a:ext>
            </a:extLst>
          </p:cNvPr>
          <p:cNvSpPr txBox="1"/>
          <p:nvPr/>
        </p:nvSpPr>
        <p:spPr>
          <a:xfrm>
            <a:off x="556249" y="2005883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String q = </a:t>
            </a:r>
            <a:r>
              <a:rPr lang="en-US" altLang="zh-CN" dirty="0" err="1"/>
              <a:t>func</a:t>
            </a:r>
            <a:r>
              <a:rPr lang="en-US" altLang="zh-CN" dirty="0"/>
              <a:t>( p );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53E4AA-0058-4500-98D6-C88C013E043B}"/>
              </a:ext>
            </a:extLst>
          </p:cNvPr>
          <p:cNvSpPr txBox="1"/>
          <p:nvPr/>
        </p:nvSpPr>
        <p:spPr>
          <a:xfrm>
            <a:off x="556249" y="2432164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</a:t>
            </a:r>
            <a:r>
              <a:rPr lang="en-US" altLang="zh-CN" dirty="0" err="1"/>
              <a:t>response.getWriter</a:t>
            </a:r>
            <a:r>
              <a:rPr lang="en-US" altLang="zh-CN" dirty="0"/>
              <a:t>().print( q );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F23DA2-ABE0-4A7E-873B-4D81629EA9D4}"/>
              </a:ext>
            </a:extLst>
          </p:cNvPr>
          <p:cNvSpPr txBox="1"/>
          <p:nvPr/>
        </p:nvSpPr>
        <p:spPr>
          <a:xfrm>
            <a:off x="4997665" y="1592101"/>
            <a:ext cx="24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en-US" altLang="zh-CN" dirty="0" err="1"/>
              <a:t>func</a:t>
            </a:r>
            <a:r>
              <a:rPr lang="en-US" altLang="zh-CN" dirty="0"/>
              <a:t>(String a){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F2B6F3-0CA2-4174-AF71-690DF902E80B}"/>
              </a:ext>
            </a:extLst>
          </p:cNvPr>
          <p:cNvSpPr txBox="1"/>
          <p:nvPr/>
        </p:nvSpPr>
        <p:spPr>
          <a:xfrm>
            <a:off x="4997665" y="2308268"/>
            <a:ext cx="308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  String c = "CCC" + b;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0CCC7A-DC3A-49A1-A1E3-E8C2D195340F}"/>
              </a:ext>
            </a:extLst>
          </p:cNvPr>
          <p:cNvSpPr txBox="1"/>
          <p:nvPr/>
        </p:nvSpPr>
        <p:spPr>
          <a:xfrm>
            <a:off x="4997666" y="1965238"/>
            <a:ext cx="273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  String b = a;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496BA8E-9A7D-4AAD-9ED1-941D83B9B7F8}"/>
              </a:ext>
            </a:extLst>
          </p:cNvPr>
          <p:cNvSpPr txBox="1"/>
          <p:nvPr/>
        </p:nvSpPr>
        <p:spPr>
          <a:xfrm>
            <a:off x="4997666" y="2632705"/>
            <a:ext cx="23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   return c;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A70005E-DED7-4582-89DB-6EBE6C309633}"/>
              </a:ext>
            </a:extLst>
          </p:cNvPr>
          <p:cNvSpPr txBox="1"/>
          <p:nvPr/>
        </p:nvSpPr>
        <p:spPr>
          <a:xfrm>
            <a:off x="4997666" y="2953948"/>
            <a:ext cx="233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}</a:t>
            </a:r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3B5F2EE-7959-4C39-A310-660C95A85667}"/>
              </a:ext>
            </a:extLst>
          </p:cNvPr>
          <p:cNvSpPr/>
          <p:nvPr/>
        </p:nvSpPr>
        <p:spPr>
          <a:xfrm>
            <a:off x="1416050" y="1669533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AA2CA88-9B73-49D7-9793-307012F96F65}"/>
              </a:ext>
            </a:extLst>
          </p:cNvPr>
          <p:cNvSpPr/>
          <p:nvPr/>
        </p:nvSpPr>
        <p:spPr>
          <a:xfrm>
            <a:off x="2373312" y="207667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E7399F7-6DB4-4B49-8EE4-F13D1A8185FF}"/>
              </a:ext>
            </a:extLst>
          </p:cNvPr>
          <p:cNvSpPr/>
          <p:nvPr/>
        </p:nvSpPr>
        <p:spPr>
          <a:xfrm>
            <a:off x="1422399" y="2083114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8B333D1-73A6-41E4-A989-6E330094A048}"/>
              </a:ext>
            </a:extLst>
          </p:cNvPr>
          <p:cNvSpPr/>
          <p:nvPr/>
        </p:nvSpPr>
        <p:spPr>
          <a:xfrm>
            <a:off x="3416299" y="2504558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89D41A2C-7453-4D24-935B-8BC46D125CAB}"/>
              </a:ext>
            </a:extLst>
          </p:cNvPr>
          <p:cNvSpPr/>
          <p:nvPr/>
        </p:nvSpPr>
        <p:spPr>
          <a:xfrm>
            <a:off x="6153152" y="2345192"/>
            <a:ext cx="1066788" cy="131728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37315">
                <a:moveTo>
                  <a:pt x="1447800" y="137315"/>
                </a:moveTo>
                <a:cubicBezTo>
                  <a:pt x="1285876" y="72227"/>
                  <a:pt x="1128712" y="26190"/>
                  <a:pt x="981075" y="8727"/>
                </a:cubicBezTo>
                <a:cubicBezTo>
                  <a:pt x="739775" y="-21435"/>
                  <a:pt x="203200" y="29364"/>
                  <a:pt x="0" y="11826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BCFA8E0-3B09-4742-BC60-0A1077CE66C5}"/>
              </a:ext>
            </a:extLst>
          </p:cNvPr>
          <p:cNvSpPr/>
          <p:nvPr/>
        </p:nvSpPr>
        <p:spPr>
          <a:xfrm>
            <a:off x="6404929" y="2051592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0494732-33BF-49E0-AF93-C69675A4B6BD}"/>
              </a:ext>
            </a:extLst>
          </p:cNvPr>
          <p:cNvSpPr/>
          <p:nvPr/>
        </p:nvSpPr>
        <p:spPr>
          <a:xfrm>
            <a:off x="5983287" y="204506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57A86FC-5149-41DE-AA2B-6F0AE6D80198}"/>
              </a:ext>
            </a:extLst>
          </p:cNvPr>
          <p:cNvSpPr/>
          <p:nvPr/>
        </p:nvSpPr>
        <p:spPr>
          <a:xfrm>
            <a:off x="7219941" y="2368136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943A42D-7672-4259-A679-D69FAE963D15}"/>
              </a:ext>
            </a:extLst>
          </p:cNvPr>
          <p:cNvSpPr/>
          <p:nvPr/>
        </p:nvSpPr>
        <p:spPr>
          <a:xfrm>
            <a:off x="5976527" y="2360576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C3EA0C5-5ED0-416C-9215-497E91A3053D}"/>
              </a:ext>
            </a:extLst>
          </p:cNvPr>
          <p:cNvSpPr/>
          <p:nvPr/>
        </p:nvSpPr>
        <p:spPr>
          <a:xfrm>
            <a:off x="5983287" y="2700817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B2FC4873-7460-4338-95AD-BCB0791DC715}"/>
              </a:ext>
            </a:extLst>
          </p:cNvPr>
          <p:cNvSpPr/>
          <p:nvPr/>
        </p:nvSpPr>
        <p:spPr>
          <a:xfrm>
            <a:off x="6153151" y="2011709"/>
            <a:ext cx="304800" cy="64968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137315">
                <a:moveTo>
                  <a:pt x="1447800" y="137315"/>
                </a:moveTo>
                <a:cubicBezTo>
                  <a:pt x="1285876" y="72227"/>
                  <a:pt x="1128712" y="26190"/>
                  <a:pt x="981075" y="8727"/>
                </a:cubicBezTo>
                <a:cubicBezTo>
                  <a:pt x="739775" y="-21435"/>
                  <a:pt x="203200" y="29364"/>
                  <a:pt x="0" y="118264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E0517876-8F23-4210-9566-E8BF2C30F798}"/>
              </a:ext>
            </a:extLst>
          </p:cNvPr>
          <p:cNvSpPr/>
          <p:nvPr/>
        </p:nvSpPr>
        <p:spPr>
          <a:xfrm rot="519391" flipV="1">
            <a:off x="1523606" y="2659350"/>
            <a:ext cx="4484174" cy="918051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78050 h 178050"/>
              <a:gd name="connsiteX1" fmla="*/ 855128 w 1447800"/>
              <a:gd name="connsiteY1" fmla="*/ 5727 h 178050"/>
              <a:gd name="connsiteX2" fmla="*/ 0 w 1447800"/>
              <a:gd name="connsiteY2" fmla="*/ 158999 h 178050"/>
              <a:gd name="connsiteX0" fmla="*/ 1448486 w 1448486"/>
              <a:gd name="connsiteY0" fmla="*/ 177103 h 182504"/>
              <a:gd name="connsiteX1" fmla="*/ 855814 w 1448486"/>
              <a:gd name="connsiteY1" fmla="*/ 4780 h 182504"/>
              <a:gd name="connsiteX2" fmla="*/ 0 w 1448486"/>
              <a:gd name="connsiteY2" fmla="*/ 182504 h 18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8486" h="182504">
                <a:moveTo>
                  <a:pt x="1448486" y="177103"/>
                </a:moveTo>
                <a:cubicBezTo>
                  <a:pt x="1286562" y="112015"/>
                  <a:pt x="1003451" y="22243"/>
                  <a:pt x="855814" y="4780"/>
                </a:cubicBezTo>
                <a:cubicBezTo>
                  <a:pt x="614514" y="-25382"/>
                  <a:pt x="203200" y="93604"/>
                  <a:pt x="0" y="18250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B7D9618-C8E4-4F73-949A-BB3E5CE16764}"/>
              </a:ext>
            </a:extLst>
          </p:cNvPr>
          <p:cNvSpPr/>
          <p:nvPr/>
        </p:nvSpPr>
        <p:spPr>
          <a:xfrm rot="21372231" flipH="1">
            <a:off x="2594660" y="1256426"/>
            <a:ext cx="3785886" cy="821783"/>
          </a:xfrm>
          <a:custGeom>
            <a:avLst/>
            <a:gdLst>
              <a:gd name="connsiteX0" fmla="*/ 1052512 w 1052512"/>
              <a:gd name="connsiteY0" fmla="*/ 123825 h 123825"/>
              <a:gd name="connsiteX1" fmla="*/ 0 w 1052512"/>
              <a:gd name="connsiteY1" fmla="*/ 0 h 123825"/>
              <a:gd name="connsiteX0" fmla="*/ 1052512 w 1052512"/>
              <a:gd name="connsiteY0" fmla="*/ 123825 h 123825"/>
              <a:gd name="connsiteX1" fmla="*/ 609600 w 1052512"/>
              <a:gd name="connsiteY1" fmla="*/ 4762 h 123825"/>
              <a:gd name="connsiteX2" fmla="*/ 0 w 1052512"/>
              <a:gd name="connsiteY2" fmla="*/ 0 h 123825"/>
              <a:gd name="connsiteX0" fmla="*/ 1052512 w 1052512"/>
              <a:gd name="connsiteY0" fmla="*/ 133418 h 133418"/>
              <a:gd name="connsiteX1" fmla="*/ 609600 w 1052512"/>
              <a:gd name="connsiteY1" fmla="*/ 14355 h 133418"/>
              <a:gd name="connsiteX2" fmla="*/ 0 w 1052512"/>
              <a:gd name="connsiteY2" fmla="*/ 9593 h 133418"/>
              <a:gd name="connsiteX0" fmla="*/ 1414462 w 1414462"/>
              <a:gd name="connsiteY0" fmla="*/ 122746 h 137044"/>
              <a:gd name="connsiteX1" fmla="*/ 971550 w 1414462"/>
              <a:gd name="connsiteY1" fmla="*/ 3683 h 137044"/>
              <a:gd name="connsiteX2" fmla="*/ 0 w 1414462"/>
              <a:gd name="connsiteY2" fmla="*/ 137033 h 137044"/>
              <a:gd name="connsiteX0" fmla="*/ 1423987 w 1423987"/>
              <a:gd name="connsiteY0" fmla="*/ 123287 h 123287"/>
              <a:gd name="connsiteX1" fmla="*/ 981075 w 1423987"/>
              <a:gd name="connsiteY1" fmla="*/ 4224 h 123287"/>
              <a:gd name="connsiteX2" fmla="*/ 0 w 1423987"/>
              <a:gd name="connsiteY2" fmla="*/ 113761 h 123287"/>
              <a:gd name="connsiteX0" fmla="*/ 1423987 w 1423987"/>
              <a:gd name="connsiteY0" fmla="*/ 127790 h 127790"/>
              <a:gd name="connsiteX1" fmla="*/ 981075 w 1423987"/>
              <a:gd name="connsiteY1" fmla="*/ 8727 h 127790"/>
              <a:gd name="connsiteX2" fmla="*/ 0 w 1423987"/>
              <a:gd name="connsiteY2" fmla="*/ 118264 h 127790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137315 h 137315"/>
              <a:gd name="connsiteX1" fmla="*/ 981075 w 1447800"/>
              <a:gd name="connsiteY1" fmla="*/ 8727 h 137315"/>
              <a:gd name="connsiteX2" fmla="*/ 0 w 1447800"/>
              <a:gd name="connsiteY2" fmla="*/ 118264 h 137315"/>
              <a:gd name="connsiteX0" fmla="*/ 1447800 w 1447800"/>
              <a:gd name="connsiteY0" fmla="*/ 331736 h 331736"/>
              <a:gd name="connsiteX1" fmla="*/ 885497 w 1447800"/>
              <a:gd name="connsiteY1" fmla="*/ 2495 h 331736"/>
              <a:gd name="connsiteX2" fmla="*/ 0 w 1447800"/>
              <a:gd name="connsiteY2" fmla="*/ 312685 h 331736"/>
              <a:gd name="connsiteX0" fmla="*/ 1513429 w 1513429"/>
              <a:gd name="connsiteY0" fmla="*/ 332581 h 332581"/>
              <a:gd name="connsiteX1" fmla="*/ 951126 w 1513429"/>
              <a:gd name="connsiteY1" fmla="*/ 3340 h 332581"/>
              <a:gd name="connsiteX2" fmla="*/ 0 w 1513429"/>
              <a:gd name="connsiteY2" fmla="*/ 243763 h 332581"/>
              <a:gd name="connsiteX0" fmla="*/ 1513429 w 1513429"/>
              <a:gd name="connsiteY0" fmla="*/ 332581 h 332581"/>
              <a:gd name="connsiteX1" fmla="*/ 951126 w 1513429"/>
              <a:gd name="connsiteY1" fmla="*/ 3340 h 332581"/>
              <a:gd name="connsiteX2" fmla="*/ 0 w 1513429"/>
              <a:gd name="connsiteY2" fmla="*/ 243763 h 33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429" h="332581">
                <a:moveTo>
                  <a:pt x="1513429" y="332581"/>
                </a:moveTo>
                <a:cubicBezTo>
                  <a:pt x="1385558" y="228118"/>
                  <a:pt x="1098763" y="20803"/>
                  <a:pt x="951126" y="3340"/>
                </a:cubicBezTo>
                <a:cubicBezTo>
                  <a:pt x="709826" y="-26822"/>
                  <a:pt x="203200" y="154863"/>
                  <a:pt x="0" y="243763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6A4DE12-4F67-470D-9A5D-3D15218BFEA6}"/>
              </a:ext>
            </a:extLst>
          </p:cNvPr>
          <p:cNvSpPr/>
          <p:nvPr/>
        </p:nvSpPr>
        <p:spPr>
          <a:xfrm>
            <a:off x="6345238" y="1669532"/>
            <a:ext cx="225425" cy="27940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99925"/>
              </p:ext>
            </p:extLst>
          </p:nvPr>
        </p:nvGraphicFramePr>
        <p:xfrm>
          <a:off x="1431248" y="2012593"/>
          <a:ext cx="555547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request.getParameter("xss");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 = p.replace(“&amp;”, “&amp;amp”);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q.replace(“&lt;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q.replace(“&gt;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 = q.replace(“’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,””);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response.getWriter().print(q);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52373"/>
              </p:ext>
            </p:extLst>
          </p:nvPr>
        </p:nvGraphicFramePr>
        <p:xfrm>
          <a:off x="1431248" y="2012593"/>
          <a:ext cx="555547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971495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request.getParameter("xss");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Map&lt;String, String&gt; map=new Hashmap&lt;&gt;();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map.put(“a”, p);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map.put(“b”, ”clean”);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q=map.get(“b”);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405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response.getWriter().print(q);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8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18265"/>
              </p:ext>
            </p:extLst>
          </p:nvPr>
        </p:nvGraphicFramePr>
        <p:xfrm>
          <a:off x="1431248" y="2012593"/>
          <a:ext cx="48008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216893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request.getParameter(“ssrf");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String q = “http://www.baidu.com/s/”+p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URL u = new URL(q);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u.openConnection();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3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C7FEE46F-49E4-4FDB-B632-C40FD8F1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739417"/>
              </p:ext>
            </p:extLst>
          </p:nvPr>
        </p:nvGraphicFramePr>
        <p:xfrm>
          <a:off x="1431248" y="2012593"/>
          <a:ext cx="4800876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98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4216893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p = request.getParameter(“url");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URL u = new URL(q);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Boolean b=isInnerIP(u);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if (b)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88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    return;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u.openConnection();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0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F989A70-4894-4BC6-8E4D-1C13976B7500}"/>
              </a:ext>
            </a:extLst>
          </p:cNvPr>
          <p:cNvSpPr txBox="1"/>
          <p:nvPr/>
        </p:nvSpPr>
        <p:spPr>
          <a:xfrm>
            <a:off x="2340851" y="4860552"/>
            <a:ext cx="7785371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arrayload 1[3]</a:t>
            </a:r>
          </a:p>
          <a:p>
            <a:r>
              <a:rPr lang="en-US" altLang="zh-CN" dirty="0"/>
              <a:t>inst:8 = invokevirtual &lt; String, replace(CharSequence; CharSequence;) String; </a:t>
            </a:r>
          </a:p>
          <a:p>
            <a:r>
              <a:rPr lang="en-US" altLang="zh-CN" dirty="0"/>
              <a:t>inst:12 = invokevirtual &lt; String, replace(CharSequence; CharSequence;) String; </a:t>
            </a:r>
          </a:p>
          <a:p>
            <a:r>
              <a:rPr lang="en-US" altLang="zh-CN" dirty="0"/>
              <a:t>inst:13 = getstatic &lt; System, out, &lt;PrintStream&gt; &gt;</a:t>
            </a:r>
          </a:p>
          <a:p>
            <a:r>
              <a:rPr lang="en-US" altLang="zh-CN" dirty="0"/>
              <a:t>inst:invokevirtual &lt; Application, PrintStream, println(String;)V &gt;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86400C-C4E0-4AA4-89A1-35139BB91C4B}"/>
              </a:ext>
            </a:extLst>
          </p:cNvPr>
          <p:cNvSpPr/>
          <p:nvPr/>
        </p:nvSpPr>
        <p:spPr>
          <a:xfrm>
            <a:off x="5820322" y="2372259"/>
            <a:ext cx="5204297" cy="147732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Ljava/lang/Object :: v4 = p1 $args [#(0)]::</a:t>
            </a:r>
          </a:p>
          <a:p>
            <a:r>
              <a:rPr lang="zh-CN" altLang="en-US" dirty="0"/>
              <a:t>Ljava/lang/String :: v8 = v4.replace(#(&lt;), #(&amp;lt))::</a:t>
            </a:r>
          </a:p>
          <a:p>
            <a:r>
              <a:rPr lang="zh-CN" altLang="en-US" dirty="0"/>
              <a:t>Ljava/lang/String :: v12 = v8.replace(#(&gt;), #(&amp;gt))::</a:t>
            </a:r>
          </a:p>
          <a:p>
            <a:r>
              <a:rPr lang="zh-CN" altLang="en-US" dirty="0"/>
              <a:t>Ljava/io/PrintStream :: v13 = java.lang.System.out::</a:t>
            </a:r>
          </a:p>
          <a:p>
            <a:r>
              <a:rPr lang="zh-CN" altLang="en-US" dirty="0"/>
              <a:t>V :: v13.println(v12)::</a:t>
            </a:r>
          </a:p>
        </p:txBody>
      </p:sp>
      <p:graphicFrame>
        <p:nvGraphicFramePr>
          <p:cNvPr id="5" name="表格 10">
            <a:extLst>
              <a:ext uri="{FF2B5EF4-FFF2-40B4-BE49-F238E27FC236}">
                <a16:creationId xmlns:a16="http://schemas.microsoft.com/office/drawing/2014/main" id="{9A9C5382-5C10-4912-8886-184D0FCE8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3978"/>
              </p:ext>
            </p:extLst>
          </p:nvPr>
        </p:nvGraphicFramePr>
        <p:xfrm>
          <a:off x="1167381" y="2235899"/>
          <a:ext cx="379574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003">
                  <a:extLst>
                    <a:ext uri="{9D8B030D-6E8A-4147-A177-3AD203B41FA5}">
                      <a16:colId xmlns:a16="http://schemas.microsoft.com/office/drawing/2014/main" val="1401639486"/>
                    </a:ext>
                  </a:extLst>
                </a:gridCol>
                <a:gridCol w="3396744">
                  <a:extLst>
                    <a:ext uri="{9D8B030D-6E8A-4147-A177-3AD203B41FA5}">
                      <a16:colId xmlns:a16="http://schemas.microsoft.com/office/drawing/2014/main" val="1095208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 arg=args[0];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arg=arg.replace("&lt;","&amp;lt")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3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arg=arg.replace("&gt;","&amp;gt");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4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System.out.println(arg);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16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731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502</Words>
  <Application>Microsoft Office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Wenyuan</dc:creator>
  <cp:lastModifiedBy>Xu Wenyuan</cp:lastModifiedBy>
  <cp:revision>31</cp:revision>
  <dcterms:created xsi:type="dcterms:W3CDTF">2020-02-08T09:27:01Z</dcterms:created>
  <dcterms:modified xsi:type="dcterms:W3CDTF">2020-02-09T12:20:15Z</dcterms:modified>
</cp:coreProperties>
</file>