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6" r:id="rId3"/>
    <p:sldId id="317" r:id="rId4"/>
    <p:sldId id="318" r:id="rId5"/>
    <p:sldId id="319" r:id="rId6"/>
    <p:sldId id="320" r:id="rId7"/>
    <p:sldId id="321" r:id="rId8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-1308" y="-2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CF32E-347E-4B44-85A7-133FD4D5C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2F4587-BE38-4AA7-85BF-7956293E9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851B15-8183-4C7A-9027-0DD5857F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F5EE-308F-4E3B-B460-311D9DED5599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C26F35-08F9-4131-ACC8-A2B4F7867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D5C84D-4485-4F00-ABE7-08FD3052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4BBD-1BDE-490C-8E73-00F641F0C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20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86213-FEDF-41C4-8E2E-0343386A5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37ADB5-3CA2-41AA-B325-A9A72C4DC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C1E231-4A32-479A-B9AE-7DF3A9516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F5EE-308F-4E3B-B460-311D9DED5599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29F75-46A6-4B56-A1FE-804A4DB7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E9C139-0368-482E-85AA-C52527D0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4BBD-1BDE-490C-8E73-00F641F0C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16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29B6B2-93C4-4105-9C09-203CC15E5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4B64FA-336E-4A12-A9EE-E929A37B6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58C86D-3E3E-4356-BE25-FF12E165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F5EE-308F-4E3B-B460-311D9DED5599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78A07-9EE1-41FA-9640-F9CA6DBAF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ED283-1FD1-4C87-92D1-C7CA44A4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4BBD-1BDE-490C-8E73-00F641F0C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17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ECCFB-430C-4C24-9AF3-F89FE825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6E899-C9C5-4583-AD3F-6F2652569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2A526A-8ADB-4CB7-A35E-941B066EB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F5EE-308F-4E3B-B460-311D9DED5599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259DD-53E9-4784-945B-8508FC6C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AB1329-16A7-47F2-9718-A7272E6D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4BBD-1BDE-490C-8E73-00F641F0C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53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7BAEF-4CEF-4A6B-8ECE-2216B67D3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4E0331-931B-4287-AD81-CBA5E32EE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14295B-7F0E-4EC8-8B1C-0CF9DC8F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F5EE-308F-4E3B-B460-311D9DED5599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CE7FB2-07C2-4330-806A-E7A0405F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0F1F5-20D7-45A1-BB38-2D1A8B9E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4BBD-1BDE-490C-8E73-00F641F0C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9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20958-CE47-4EAB-BB59-E36DC13A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6B879-A82E-490C-BAAE-26A7FFD7D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B14D54-A4D9-427B-AB31-6630CC707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D9162F-AF12-4FCF-96E0-3EC50D8A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F5EE-308F-4E3B-B460-311D9DED5599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D39F2-7B89-483D-A6C2-4FBAB46B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EC2BCE-741F-437A-BF41-B8695EAB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4BBD-1BDE-490C-8E73-00F641F0C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36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64194-15C7-49EB-99B1-AAE397FFD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7CB39F-DBA2-45A7-A823-1F194F583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5CBD45-D259-4536-AA84-0F7D07436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2C75AE-FFD7-42A8-B07D-7EED88EDD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6B5132-7886-40F2-84FA-4F511C846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6DCAE5-647B-44A2-AEEF-B077F5958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F5EE-308F-4E3B-B460-311D9DED5599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D6418F-F9FB-4E32-AC63-270F2B9B1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BAA445-DA1A-48E4-A87B-1089D05A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4BBD-1BDE-490C-8E73-00F641F0C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80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AA628-863E-4A5F-8D98-D109430E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2AF6F0-0E50-4A7E-B391-1F324C82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F5EE-308F-4E3B-B460-311D9DED5599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43E9CB-98FC-4D84-A7D7-C0E79845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84F847-0DFD-47E8-82DE-503EABB6C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4BBD-1BDE-490C-8E73-00F641F0C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13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A1863A-C2DF-4A50-A95E-C63F50C6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F5EE-308F-4E3B-B460-311D9DED5599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4B1502-2620-4786-845E-FCF685E2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B41B5E-7A22-4B0F-828F-17D027F5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4BBD-1BDE-490C-8E73-00F641F0C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20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1F0AC-C107-4ECA-9B1E-7A0AD8D70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A7A03-6917-4D40-8091-F01C5CB5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D75D72-367D-4338-84B1-A147C76D0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0BCAB8-66D2-4ED3-B5CA-171DA46D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F5EE-308F-4E3B-B460-311D9DED5599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70A1E8-199B-4975-AE23-5639EF7F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6DC12E-DACE-4943-9312-4EC95DB0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4BBD-1BDE-490C-8E73-00F641F0C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03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06A7F-DBE7-4BF9-892D-901ABD2C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DA5DC8-2FC5-4056-A31F-D945998FB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C44F55-F0AE-4711-BE02-223D2DF9D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911672-2391-4B82-AA46-51BE88A18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F5EE-308F-4E3B-B460-311D9DED5599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669F7E-BBC2-4059-8F9C-A32BB11B6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25FD81-654B-41F1-8BBB-B0B32525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4BBD-1BDE-490C-8E73-00F641F0C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9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7A63A7-9AAB-4912-83B4-DC6C787B8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33BDBE-5965-42CB-A4BA-DC603BAB8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84DD3-7DCE-43F3-A294-2198B1529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0F5EE-308F-4E3B-B460-311D9DED5599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015B59-1040-4080-978A-AD2BB5E64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53B56E-EA55-41A5-AC81-2FFB0CC6D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44BBD-1BDE-490C-8E73-00F641F0C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34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5A73B-376D-43A2-A0E2-57C5F65F27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5D8757-D8AD-484D-ACA7-2D5722D0B2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74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81631A-F644-4F50-B08A-9B3668AF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F4E016-5B01-489B-9FE7-01FF517C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6903A5CB-DDF2-4A1B-8E05-E1D2DB6D2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869985"/>
              </p:ext>
            </p:extLst>
          </p:nvPr>
        </p:nvGraphicFramePr>
        <p:xfrm>
          <a:off x="3686175" y="1755140"/>
          <a:ext cx="4467225" cy="295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761">
                  <a:extLst>
                    <a:ext uri="{9D8B030D-6E8A-4147-A177-3AD203B41FA5}">
                      <a16:colId xmlns:a16="http://schemas.microsoft.com/office/drawing/2014/main" val="1401639486"/>
                    </a:ext>
                  </a:extLst>
                </a:gridCol>
                <a:gridCol w="3893464">
                  <a:extLst>
                    <a:ext uri="{9D8B030D-6E8A-4147-A177-3AD203B41FA5}">
                      <a16:colId xmlns:a16="http://schemas.microsoft.com/office/drawing/2014/main" val="1095208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public static String func1(String a){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48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  String b = a;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43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  String c = "CCC" + b;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147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  if (b != null) {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168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String d = "DDD";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4057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  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9096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return c;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3911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574666"/>
                  </a:ext>
                </a:extLst>
              </a:tr>
            </a:tbl>
          </a:graphicData>
        </a:graphic>
      </p:graphicFrame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87B82937-580E-43B2-BE83-6ED3B632D162}"/>
              </a:ext>
            </a:extLst>
          </p:cNvPr>
          <p:cNvSpPr/>
          <p:nvPr/>
        </p:nvSpPr>
        <p:spPr>
          <a:xfrm>
            <a:off x="3458020" y="1898649"/>
            <a:ext cx="339280" cy="378459"/>
          </a:xfrm>
          <a:custGeom>
            <a:avLst/>
            <a:gdLst>
              <a:gd name="connsiteX0" fmla="*/ 387350 w 387350"/>
              <a:gd name="connsiteY0" fmla="*/ 0 h 647700"/>
              <a:gd name="connsiteX1" fmla="*/ 387350 w 387350"/>
              <a:gd name="connsiteY1" fmla="*/ 0 h 647700"/>
              <a:gd name="connsiteX2" fmla="*/ 349250 w 387350"/>
              <a:gd name="connsiteY2" fmla="*/ 57150 h 647700"/>
              <a:gd name="connsiteX3" fmla="*/ 0 w 387350"/>
              <a:gd name="connsiteY3" fmla="*/ 647700 h 647700"/>
              <a:gd name="connsiteX0" fmla="*/ 579428 w 579428"/>
              <a:gd name="connsiteY0" fmla="*/ 0 h 647700"/>
              <a:gd name="connsiteX1" fmla="*/ 579428 w 579428"/>
              <a:gd name="connsiteY1" fmla="*/ 0 h 647700"/>
              <a:gd name="connsiteX2" fmla="*/ 541328 w 579428"/>
              <a:gd name="connsiteY2" fmla="*/ 57150 h 647700"/>
              <a:gd name="connsiteX3" fmla="*/ 192078 w 579428"/>
              <a:gd name="connsiteY3" fmla="*/ 647700 h 647700"/>
              <a:gd name="connsiteX0" fmla="*/ 77470 w 77470"/>
              <a:gd name="connsiteY0" fmla="*/ 10529 h 741266"/>
              <a:gd name="connsiteX1" fmla="*/ 77470 w 77470"/>
              <a:gd name="connsiteY1" fmla="*/ 10529 h 741266"/>
              <a:gd name="connsiteX2" fmla="*/ 39370 w 77470"/>
              <a:gd name="connsiteY2" fmla="*/ 67679 h 741266"/>
              <a:gd name="connsiteX3" fmla="*/ 0 w 77470"/>
              <a:gd name="connsiteY3" fmla="*/ 741267 h 741266"/>
              <a:gd name="connsiteX0" fmla="*/ 511747 w 511747"/>
              <a:gd name="connsiteY0" fmla="*/ 0 h 730738"/>
              <a:gd name="connsiteX1" fmla="*/ 511747 w 511747"/>
              <a:gd name="connsiteY1" fmla="*/ 0 h 730738"/>
              <a:gd name="connsiteX2" fmla="*/ 219 w 511747"/>
              <a:gd name="connsiteY2" fmla="*/ 261978 h 730738"/>
              <a:gd name="connsiteX3" fmla="*/ 434277 w 511747"/>
              <a:gd name="connsiteY3" fmla="*/ 730738 h 730738"/>
              <a:gd name="connsiteX0" fmla="*/ 511540 w 511540"/>
              <a:gd name="connsiteY0" fmla="*/ 0 h 520374"/>
              <a:gd name="connsiteX1" fmla="*/ 511540 w 511540"/>
              <a:gd name="connsiteY1" fmla="*/ 0 h 520374"/>
              <a:gd name="connsiteX2" fmla="*/ 12 w 511540"/>
              <a:gd name="connsiteY2" fmla="*/ 261978 h 520374"/>
              <a:gd name="connsiteX3" fmla="*/ 494324 w 511540"/>
              <a:gd name="connsiteY3" fmla="*/ 520374 h 520374"/>
              <a:gd name="connsiteX0" fmla="*/ 511560 w 511560"/>
              <a:gd name="connsiteY0" fmla="*/ 0 h 520374"/>
              <a:gd name="connsiteX1" fmla="*/ 511560 w 511560"/>
              <a:gd name="connsiteY1" fmla="*/ 0 h 520374"/>
              <a:gd name="connsiteX2" fmla="*/ 32 w 511560"/>
              <a:gd name="connsiteY2" fmla="*/ 261978 h 520374"/>
              <a:gd name="connsiteX3" fmla="*/ 494344 w 511560"/>
              <a:gd name="connsiteY3" fmla="*/ 520374 h 52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560" h="520374">
                <a:moveTo>
                  <a:pt x="511560" y="0"/>
                </a:moveTo>
                <a:lnTo>
                  <a:pt x="511560" y="0"/>
                </a:lnTo>
                <a:cubicBezTo>
                  <a:pt x="426305" y="43663"/>
                  <a:pt x="2901" y="175249"/>
                  <a:pt x="32" y="261978"/>
                </a:cubicBezTo>
                <a:cubicBezTo>
                  <a:pt x="-2837" y="348707"/>
                  <a:pt x="180372" y="495136"/>
                  <a:pt x="494344" y="520374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AEE75D5C-DDD7-4475-A82D-66297425FE00}"/>
              </a:ext>
            </a:extLst>
          </p:cNvPr>
          <p:cNvSpPr/>
          <p:nvPr/>
        </p:nvSpPr>
        <p:spPr>
          <a:xfrm>
            <a:off x="3421508" y="2349499"/>
            <a:ext cx="339280" cy="378459"/>
          </a:xfrm>
          <a:custGeom>
            <a:avLst/>
            <a:gdLst>
              <a:gd name="connsiteX0" fmla="*/ 387350 w 387350"/>
              <a:gd name="connsiteY0" fmla="*/ 0 h 647700"/>
              <a:gd name="connsiteX1" fmla="*/ 387350 w 387350"/>
              <a:gd name="connsiteY1" fmla="*/ 0 h 647700"/>
              <a:gd name="connsiteX2" fmla="*/ 349250 w 387350"/>
              <a:gd name="connsiteY2" fmla="*/ 57150 h 647700"/>
              <a:gd name="connsiteX3" fmla="*/ 0 w 387350"/>
              <a:gd name="connsiteY3" fmla="*/ 647700 h 647700"/>
              <a:gd name="connsiteX0" fmla="*/ 579428 w 579428"/>
              <a:gd name="connsiteY0" fmla="*/ 0 h 647700"/>
              <a:gd name="connsiteX1" fmla="*/ 579428 w 579428"/>
              <a:gd name="connsiteY1" fmla="*/ 0 h 647700"/>
              <a:gd name="connsiteX2" fmla="*/ 541328 w 579428"/>
              <a:gd name="connsiteY2" fmla="*/ 57150 h 647700"/>
              <a:gd name="connsiteX3" fmla="*/ 192078 w 579428"/>
              <a:gd name="connsiteY3" fmla="*/ 647700 h 647700"/>
              <a:gd name="connsiteX0" fmla="*/ 77470 w 77470"/>
              <a:gd name="connsiteY0" fmla="*/ 10529 h 741266"/>
              <a:gd name="connsiteX1" fmla="*/ 77470 w 77470"/>
              <a:gd name="connsiteY1" fmla="*/ 10529 h 741266"/>
              <a:gd name="connsiteX2" fmla="*/ 39370 w 77470"/>
              <a:gd name="connsiteY2" fmla="*/ 67679 h 741266"/>
              <a:gd name="connsiteX3" fmla="*/ 0 w 77470"/>
              <a:gd name="connsiteY3" fmla="*/ 741267 h 741266"/>
              <a:gd name="connsiteX0" fmla="*/ 511747 w 511747"/>
              <a:gd name="connsiteY0" fmla="*/ 0 h 730738"/>
              <a:gd name="connsiteX1" fmla="*/ 511747 w 511747"/>
              <a:gd name="connsiteY1" fmla="*/ 0 h 730738"/>
              <a:gd name="connsiteX2" fmla="*/ 219 w 511747"/>
              <a:gd name="connsiteY2" fmla="*/ 261978 h 730738"/>
              <a:gd name="connsiteX3" fmla="*/ 434277 w 511747"/>
              <a:gd name="connsiteY3" fmla="*/ 730738 h 730738"/>
              <a:gd name="connsiteX0" fmla="*/ 511540 w 511540"/>
              <a:gd name="connsiteY0" fmla="*/ 0 h 520374"/>
              <a:gd name="connsiteX1" fmla="*/ 511540 w 511540"/>
              <a:gd name="connsiteY1" fmla="*/ 0 h 520374"/>
              <a:gd name="connsiteX2" fmla="*/ 12 w 511540"/>
              <a:gd name="connsiteY2" fmla="*/ 261978 h 520374"/>
              <a:gd name="connsiteX3" fmla="*/ 494324 w 511540"/>
              <a:gd name="connsiteY3" fmla="*/ 520374 h 520374"/>
              <a:gd name="connsiteX0" fmla="*/ 511560 w 511560"/>
              <a:gd name="connsiteY0" fmla="*/ 0 h 520374"/>
              <a:gd name="connsiteX1" fmla="*/ 511560 w 511560"/>
              <a:gd name="connsiteY1" fmla="*/ 0 h 520374"/>
              <a:gd name="connsiteX2" fmla="*/ 32 w 511560"/>
              <a:gd name="connsiteY2" fmla="*/ 261978 h 520374"/>
              <a:gd name="connsiteX3" fmla="*/ 494344 w 511560"/>
              <a:gd name="connsiteY3" fmla="*/ 520374 h 52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560" h="520374">
                <a:moveTo>
                  <a:pt x="511560" y="0"/>
                </a:moveTo>
                <a:lnTo>
                  <a:pt x="511560" y="0"/>
                </a:lnTo>
                <a:cubicBezTo>
                  <a:pt x="426305" y="43663"/>
                  <a:pt x="2901" y="175249"/>
                  <a:pt x="32" y="261978"/>
                </a:cubicBezTo>
                <a:cubicBezTo>
                  <a:pt x="-2837" y="348707"/>
                  <a:pt x="180372" y="495136"/>
                  <a:pt x="494344" y="520374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E40170FB-56B1-4313-9FC4-5F6E01CE43FA}"/>
              </a:ext>
            </a:extLst>
          </p:cNvPr>
          <p:cNvSpPr/>
          <p:nvPr/>
        </p:nvSpPr>
        <p:spPr>
          <a:xfrm flipH="1">
            <a:off x="6599238" y="2349499"/>
            <a:ext cx="563562" cy="1079501"/>
          </a:xfrm>
          <a:custGeom>
            <a:avLst/>
            <a:gdLst>
              <a:gd name="connsiteX0" fmla="*/ 387350 w 387350"/>
              <a:gd name="connsiteY0" fmla="*/ 0 h 647700"/>
              <a:gd name="connsiteX1" fmla="*/ 387350 w 387350"/>
              <a:gd name="connsiteY1" fmla="*/ 0 h 647700"/>
              <a:gd name="connsiteX2" fmla="*/ 349250 w 387350"/>
              <a:gd name="connsiteY2" fmla="*/ 57150 h 647700"/>
              <a:gd name="connsiteX3" fmla="*/ 0 w 387350"/>
              <a:gd name="connsiteY3" fmla="*/ 647700 h 647700"/>
              <a:gd name="connsiteX0" fmla="*/ 579428 w 579428"/>
              <a:gd name="connsiteY0" fmla="*/ 0 h 647700"/>
              <a:gd name="connsiteX1" fmla="*/ 579428 w 579428"/>
              <a:gd name="connsiteY1" fmla="*/ 0 h 647700"/>
              <a:gd name="connsiteX2" fmla="*/ 541328 w 579428"/>
              <a:gd name="connsiteY2" fmla="*/ 57150 h 647700"/>
              <a:gd name="connsiteX3" fmla="*/ 192078 w 579428"/>
              <a:gd name="connsiteY3" fmla="*/ 647700 h 647700"/>
              <a:gd name="connsiteX0" fmla="*/ 77470 w 77470"/>
              <a:gd name="connsiteY0" fmla="*/ 10529 h 741266"/>
              <a:gd name="connsiteX1" fmla="*/ 77470 w 77470"/>
              <a:gd name="connsiteY1" fmla="*/ 10529 h 741266"/>
              <a:gd name="connsiteX2" fmla="*/ 39370 w 77470"/>
              <a:gd name="connsiteY2" fmla="*/ 67679 h 741266"/>
              <a:gd name="connsiteX3" fmla="*/ 0 w 77470"/>
              <a:gd name="connsiteY3" fmla="*/ 741267 h 741266"/>
              <a:gd name="connsiteX0" fmla="*/ 511747 w 511747"/>
              <a:gd name="connsiteY0" fmla="*/ 0 h 730738"/>
              <a:gd name="connsiteX1" fmla="*/ 511747 w 511747"/>
              <a:gd name="connsiteY1" fmla="*/ 0 h 730738"/>
              <a:gd name="connsiteX2" fmla="*/ 219 w 511747"/>
              <a:gd name="connsiteY2" fmla="*/ 261978 h 730738"/>
              <a:gd name="connsiteX3" fmla="*/ 434277 w 511747"/>
              <a:gd name="connsiteY3" fmla="*/ 730738 h 730738"/>
              <a:gd name="connsiteX0" fmla="*/ 511540 w 511540"/>
              <a:gd name="connsiteY0" fmla="*/ 0 h 520374"/>
              <a:gd name="connsiteX1" fmla="*/ 511540 w 511540"/>
              <a:gd name="connsiteY1" fmla="*/ 0 h 520374"/>
              <a:gd name="connsiteX2" fmla="*/ 12 w 511540"/>
              <a:gd name="connsiteY2" fmla="*/ 261978 h 520374"/>
              <a:gd name="connsiteX3" fmla="*/ 494324 w 511540"/>
              <a:gd name="connsiteY3" fmla="*/ 520374 h 520374"/>
              <a:gd name="connsiteX0" fmla="*/ 511560 w 511560"/>
              <a:gd name="connsiteY0" fmla="*/ 0 h 520374"/>
              <a:gd name="connsiteX1" fmla="*/ 511560 w 511560"/>
              <a:gd name="connsiteY1" fmla="*/ 0 h 520374"/>
              <a:gd name="connsiteX2" fmla="*/ 32 w 511560"/>
              <a:gd name="connsiteY2" fmla="*/ 261978 h 520374"/>
              <a:gd name="connsiteX3" fmla="*/ 494344 w 511560"/>
              <a:gd name="connsiteY3" fmla="*/ 520374 h 52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560" h="520374">
                <a:moveTo>
                  <a:pt x="511560" y="0"/>
                </a:moveTo>
                <a:lnTo>
                  <a:pt x="511560" y="0"/>
                </a:lnTo>
                <a:cubicBezTo>
                  <a:pt x="426305" y="43663"/>
                  <a:pt x="2901" y="175249"/>
                  <a:pt x="32" y="261978"/>
                </a:cubicBezTo>
                <a:cubicBezTo>
                  <a:pt x="-2837" y="348707"/>
                  <a:pt x="180372" y="495136"/>
                  <a:pt x="494344" y="520374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1B9BAA02-5D07-4A3B-84AA-C8C920DC5352}"/>
              </a:ext>
            </a:extLst>
          </p:cNvPr>
          <p:cNvSpPr/>
          <p:nvPr/>
        </p:nvSpPr>
        <p:spPr>
          <a:xfrm>
            <a:off x="3402458" y="2800349"/>
            <a:ext cx="339280" cy="1329694"/>
          </a:xfrm>
          <a:custGeom>
            <a:avLst/>
            <a:gdLst>
              <a:gd name="connsiteX0" fmla="*/ 387350 w 387350"/>
              <a:gd name="connsiteY0" fmla="*/ 0 h 647700"/>
              <a:gd name="connsiteX1" fmla="*/ 387350 w 387350"/>
              <a:gd name="connsiteY1" fmla="*/ 0 h 647700"/>
              <a:gd name="connsiteX2" fmla="*/ 349250 w 387350"/>
              <a:gd name="connsiteY2" fmla="*/ 57150 h 647700"/>
              <a:gd name="connsiteX3" fmla="*/ 0 w 387350"/>
              <a:gd name="connsiteY3" fmla="*/ 647700 h 647700"/>
              <a:gd name="connsiteX0" fmla="*/ 579428 w 579428"/>
              <a:gd name="connsiteY0" fmla="*/ 0 h 647700"/>
              <a:gd name="connsiteX1" fmla="*/ 579428 w 579428"/>
              <a:gd name="connsiteY1" fmla="*/ 0 h 647700"/>
              <a:gd name="connsiteX2" fmla="*/ 541328 w 579428"/>
              <a:gd name="connsiteY2" fmla="*/ 57150 h 647700"/>
              <a:gd name="connsiteX3" fmla="*/ 192078 w 579428"/>
              <a:gd name="connsiteY3" fmla="*/ 647700 h 647700"/>
              <a:gd name="connsiteX0" fmla="*/ 77470 w 77470"/>
              <a:gd name="connsiteY0" fmla="*/ 10529 h 741266"/>
              <a:gd name="connsiteX1" fmla="*/ 77470 w 77470"/>
              <a:gd name="connsiteY1" fmla="*/ 10529 h 741266"/>
              <a:gd name="connsiteX2" fmla="*/ 39370 w 77470"/>
              <a:gd name="connsiteY2" fmla="*/ 67679 h 741266"/>
              <a:gd name="connsiteX3" fmla="*/ 0 w 77470"/>
              <a:gd name="connsiteY3" fmla="*/ 741267 h 741266"/>
              <a:gd name="connsiteX0" fmla="*/ 511747 w 511747"/>
              <a:gd name="connsiteY0" fmla="*/ 0 h 730738"/>
              <a:gd name="connsiteX1" fmla="*/ 511747 w 511747"/>
              <a:gd name="connsiteY1" fmla="*/ 0 h 730738"/>
              <a:gd name="connsiteX2" fmla="*/ 219 w 511747"/>
              <a:gd name="connsiteY2" fmla="*/ 261978 h 730738"/>
              <a:gd name="connsiteX3" fmla="*/ 434277 w 511747"/>
              <a:gd name="connsiteY3" fmla="*/ 730738 h 730738"/>
              <a:gd name="connsiteX0" fmla="*/ 511540 w 511540"/>
              <a:gd name="connsiteY0" fmla="*/ 0 h 520374"/>
              <a:gd name="connsiteX1" fmla="*/ 511540 w 511540"/>
              <a:gd name="connsiteY1" fmla="*/ 0 h 520374"/>
              <a:gd name="connsiteX2" fmla="*/ 12 w 511540"/>
              <a:gd name="connsiteY2" fmla="*/ 261978 h 520374"/>
              <a:gd name="connsiteX3" fmla="*/ 494324 w 511540"/>
              <a:gd name="connsiteY3" fmla="*/ 520374 h 520374"/>
              <a:gd name="connsiteX0" fmla="*/ 511560 w 511560"/>
              <a:gd name="connsiteY0" fmla="*/ 0 h 520374"/>
              <a:gd name="connsiteX1" fmla="*/ 511560 w 511560"/>
              <a:gd name="connsiteY1" fmla="*/ 0 h 520374"/>
              <a:gd name="connsiteX2" fmla="*/ 32 w 511560"/>
              <a:gd name="connsiteY2" fmla="*/ 261978 h 520374"/>
              <a:gd name="connsiteX3" fmla="*/ 494344 w 511560"/>
              <a:gd name="connsiteY3" fmla="*/ 520374 h 52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560" h="520374">
                <a:moveTo>
                  <a:pt x="511560" y="0"/>
                </a:moveTo>
                <a:lnTo>
                  <a:pt x="511560" y="0"/>
                </a:lnTo>
                <a:cubicBezTo>
                  <a:pt x="426305" y="43663"/>
                  <a:pt x="2901" y="175249"/>
                  <a:pt x="32" y="261978"/>
                </a:cubicBezTo>
                <a:cubicBezTo>
                  <a:pt x="-2837" y="348707"/>
                  <a:pt x="180372" y="495136"/>
                  <a:pt x="494344" y="520374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2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77825AE2-C469-414D-A817-F6F7C0FC7E0D}"/>
              </a:ext>
            </a:extLst>
          </p:cNvPr>
          <p:cNvSpPr txBox="1"/>
          <p:nvPr/>
        </p:nvSpPr>
        <p:spPr>
          <a:xfrm>
            <a:off x="556249" y="1592101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String p = </a:t>
            </a:r>
            <a:r>
              <a:rPr lang="en-US" altLang="zh-CN" dirty="0" err="1"/>
              <a:t>request.getParameter</a:t>
            </a:r>
            <a:r>
              <a:rPr lang="en-US" altLang="zh-CN" dirty="0"/>
              <a:t>("xss");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231378E-9809-4825-830C-88E8B79D1602}"/>
              </a:ext>
            </a:extLst>
          </p:cNvPr>
          <p:cNvSpPr txBox="1"/>
          <p:nvPr/>
        </p:nvSpPr>
        <p:spPr>
          <a:xfrm>
            <a:off x="556249" y="2005883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 String q = </a:t>
            </a:r>
            <a:r>
              <a:rPr lang="en-US" altLang="zh-CN" dirty="0" err="1"/>
              <a:t>func</a:t>
            </a:r>
            <a:r>
              <a:rPr lang="en-US" altLang="zh-CN" dirty="0"/>
              <a:t>( p );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653E4AA-0058-4500-98D6-C88C013E043B}"/>
              </a:ext>
            </a:extLst>
          </p:cNvPr>
          <p:cNvSpPr txBox="1"/>
          <p:nvPr/>
        </p:nvSpPr>
        <p:spPr>
          <a:xfrm>
            <a:off x="556249" y="2432164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 </a:t>
            </a:r>
            <a:r>
              <a:rPr lang="en-US" altLang="zh-CN" dirty="0" err="1"/>
              <a:t>response.getWriter</a:t>
            </a:r>
            <a:r>
              <a:rPr lang="en-US" altLang="zh-CN" dirty="0"/>
              <a:t>().print( q );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7F23DA2-ABE0-4A7E-873B-4D81629EA9D4}"/>
              </a:ext>
            </a:extLst>
          </p:cNvPr>
          <p:cNvSpPr txBox="1"/>
          <p:nvPr/>
        </p:nvSpPr>
        <p:spPr>
          <a:xfrm>
            <a:off x="4997665" y="1592101"/>
            <a:ext cx="241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</a:t>
            </a:r>
            <a:r>
              <a:rPr lang="en-US" altLang="zh-CN" dirty="0" err="1"/>
              <a:t>func</a:t>
            </a:r>
            <a:r>
              <a:rPr lang="en-US" altLang="zh-CN" dirty="0"/>
              <a:t>(String a){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AF2B6F3-0CA2-4174-AF71-690DF902E80B}"/>
              </a:ext>
            </a:extLst>
          </p:cNvPr>
          <p:cNvSpPr txBox="1"/>
          <p:nvPr/>
        </p:nvSpPr>
        <p:spPr>
          <a:xfrm>
            <a:off x="4997665" y="2308268"/>
            <a:ext cx="308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   String c = "CCC" + b;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40CCC7A-DC3A-49A1-A1E3-E8C2D195340F}"/>
              </a:ext>
            </a:extLst>
          </p:cNvPr>
          <p:cNvSpPr txBox="1"/>
          <p:nvPr/>
        </p:nvSpPr>
        <p:spPr>
          <a:xfrm>
            <a:off x="4997666" y="1965238"/>
            <a:ext cx="273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   String b = a;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496BA8E-9A7D-4AAD-9ED1-941D83B9B7F8}"/>
              </a:ext>
            </a:extLst>
          </p:cNvPr>
          <p:cNvSpPr txBox="1"/>
          <p:nvPr/>
        </p:nvSpPr>
        <p:spPr>
          <a:xfrm>
            <a:off x="4997666" y="2632705"/>
            <a:ext cx="233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   return c;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A70005E-DED7-4582-89DB-6EBE6C309633}"/>
              </a:ext>
            </a:extLst>
          </p:cNvPr>
          <p:cNvSpPr txBox="1"/>
          <p:nvPr/>
        </p:nvSpPr>
        <p:spPr>
          <a:xfrm>
            <a:off x="4997666" y="2953948"/>
            <a:ext cx="233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 }</a:t>
            </a:r>
            <a:endParaRPr lang="zh-CN" altLang="en-US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33B5F2EE-7959-4C39-A310-660C95A85667}"/>
              </a:ext>
            </a:extLst>
          </p:cNvPr>
          <p:cNvSpPr/>
          <p:nvPr/>
        </p:nvSpPr>
        <p:spPr>
          <a:xfrm>
            <a:off x="1416050" y="1669533"/>
            <a:ext cx="225425" cy="27940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5AA2CA88-9B73-49D7-9793-307012F96F65}"/>
              </a:ext>
            </a:extLst>
          </p:cNvPr>
          <p:cNvSpPr/>
          <p:nvPr/>
        </p:nvSpPr>
        <p:spPr>
          <a:xfrm>
            <a:off x="2373312" y="2076677"/>
            <a:ext cx="225425" cy="27940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2E7399F7-6DB4-4B49-8EE4-F13D1A8185FF}"/>
              </a:ext>
            </a:extLst>
          </p:cNvPr>
          <p:cNvSpPr/>
          <p:nvPr/>
        </p:nvSpPr>
        <p:spPr>
          <a:xfrm>
            <a:off x="1422399" y="2083114"/>
            <a:ext cx="225425" cy="27940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38B333D1-73A6-41E4-A989-6E330094A048}"/>
              </a:ext>
            </a:extLst>
          </p:cNvPr>
          <p:cNvSpPr/>
          <p:nvPr/>
        </p:nvSpPr>
        <p:spPr>
          <a:xfrm>
            <a:off x="3416299" y="2504558"/>
            <a:ext cx="225425" cy="27940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89D41A2C-7453-4D24-935B-8BC46D125CAB}"/>
              </a:ext>
            </a:extLst>
          </p:cNvPr>
          <p:cNvSpPr/>
          <p:nvPr/>
        </p:nvSpPr>
        <p:spPr>
          <a:xfrm>
            <a:off x="6153152" y="2345192"/>
            <a:ext cx="1066788" cy="131728"/>
          </a:xfrm>
          <a:custGeom>
            <a:avLst/>
            <a:gdLst>
              <a:gd name="connsiteX0" fmla="*/ 1052512 w 1052512"/>
              <a:gd name="connsiteY0" fmla="*/ 123825 h 123825"/>
              <a:gd name="connsiteX1" fmla="*/ 0 w 1052512"/>
              <a:gd name="connsiteY1" fmla="*/ 0 h 123825"/>
              <a:gd name="connsiteX0" fmla="*/ 1052512 w 1052512"/>
              <a:gd name="connsiteY0" fmla="*/ 123825 h 123825"/>
              <a:gd name="connsiteX1" fmla="*/ 609600 w 1052512"/>
              <a:gd name="connsiteY1" fmla="*/ 4762 h 123825"/>
              <a:gd name="connsiteX2" fmla="*/ 0 w 1052512"/>
              <a:gd name="connsiteY2" fmla="*/ 0 h 123825"/>
              <a:gd name="connsiteX0" fmla="*/ 1052512 w 1052512"/>
              <a:gd name="connsiteY0" fmla="*/ 133418 h 133418"/>
              <a:gd name="connsiteX1" fmla="*/ 609600 w 1052512"/>
              <a:gd name="connsiteY1" fmla="*/ 14355 h 133418"/>
              <a:gd name="connsiteX2" fmla="*/ 0 w 1052512"/>
              <a:gd name="connsiteY2" fmla="*/ 9593 h 133418"/>
              <a:gd name="connsiteX0" fmla="*/ 1414462 w 1414462"/>
              <a:gd name="connsiteY0" fmla="*/ 122746 h 137044"/>
              <a:gd name="connsiteX1" fmla="*/ 971550 w 1414462"/>
              <a:gd name="connsiteY1" fmla="*/ 3683 h 137044"/>
              <a:gd name="connsiteX2" fmla="*/ 0 w 1414462"/>
              <a:gd name="connsiteY2" fmla="*/ 137033 h 137044"/>
              <a:gd name="connsiteX0" fmla="*/ 1423987 w 1423987"/>
              <a:gd name="connsiteY0" fmla="*/ 123287 h 123287"/>
              <a:gd name="connsiteX1" fmla="*/ 981075 w 1423987"/>
              <a:gd name="connsiteY1" fmla="*/ 4224 h 123287"/>
              <a:gd name="connsiteX2" fmla="*/ 0 w 1423987"/>
              <a:gd name="connsiteY2" fmla="*/ 113761 h 123287"/>
              <a:gd name="connsiteX0" fmla="*/ 1423987 w 1423987"/>
              <a:gd name="connsiteY0" fmla="*/ 127790 h 127790"/>
              <a:gd name="connsiteX1" fmla="*/ 981075 w 1423987"/>
              <a:gd name="connsiteY1" fmla="*/ 8727 h 127790"/>
              <a:gd name="connsiteX2" fmla="*/ 0 w 1423987"/>
              <a:gd name="connsiteY2" fmla="*/ 118264 h 127790"/>
              <a:gd name="connsiteX0" fmla="*/ 1447800 w 1447800"/>
              <a:gd name="connsiteY0" fmla="*/ 137315 h 137315"/>
              <a:gd name="connsiteX1" fmla="*/ 981075 w 1447800"/>
              <a:gd name="connsiteY1" fmla="*/ 8727 h 137315"/>
              <a:gd name="connsiteX2" fmla="*/ 0 w 1447800"/>
              <a:gd name="connsiteY2" fmla="*/ 118264 h 137315"/>
              <a:gd name="connsiteX0" fmla="*/ 1447800 w 1447800"/>
              <a:gd name="connsiteY0" fmla="*/ 137315 h 137315"/>
              <a:gd name="connsiteX1" fmla="*/ 981075 w 1447800"/>
              <a:gd name="connsiteY1" fmla="*/ 8727 h 137315"/>
              <a:gd name="connsiteX2" fmla="*/ 0 w 1447800"/>
              <a:gd name="connsiteY2" fmla="*/ 118264 h 13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0" h="137315">
                <a:moveTo>
                  <a:pt x="1447800" y="137315"/>
                </a:moveTo>
                <a:cubicBezTo>
                  <a:pt x="1285876" y="72227"/>
                  <a:pt x="1128712" y="26190"/>
                  <a:pt x="981075" y="8727"/>
                </a:cubicBezTo>
                <a:cubicBezTo>
                  <a:pt x="739775" y="-21435"/>
                  <a:pt x="203200" y="29364"/>
                  <a:pt x="0" y="118264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3BCFA8E0-3B09-4742-BC60-0A1077CE66C5}"/>
              </a:ext>
            </a:extLst>
          </p:cNvPr>
          <p:cNvSpPr/>
          <p:nvPr/>
        </p:nvSpPr>
        <p:spPr>
          <a:xfrm>
            <a:off x="6404929" y="2051592"/>
            <a:ext cx="225425" cy="27940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A0494732-33BF-49E0-AF93-C69675A4B6BD}"/>
              </a:ext>
            </a:extLst>
          </p:cNvPr>
          <p:cNvSpPr/>
          <p:nvPr/>
        </p:nvSpPr>
        <p:spPr>
          <a:xfrm>
            <a:off x="5983287" y="2045067"/>
            <a:ext cx="225425" cy="27940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C57A86FC-5149-41DE-AA2B-6F0AE6D80198}"/>
              </a:ext>
            </a:extLst>
          </p:cNvPr>
          <p:cNvSpPr/>
          <p:nvPr/>
        </p:nvSpPr>
        <p:spPr>
          <a:xfrm>
            <a:off x="7219941" y="2368136"/>
            <a:ext cx="225425" cy="27940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8943A42D-7672-4259-A679-D69FAE963D15}"/>
              </a:ext>
            </a:extLst>
          </p:cNvPr>
          <p:cNvSpPr/>
          <p:nvPr/>
        </p:nvSpPr>
        <p:spPr>
          <a:xfrm>
            <a:off x="5976527" y="2360576"/>
            <a:ext cx="225425" cy="27940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8C3EA0C5-5ED0-416C-9215-497E91A3053D}"/>
              </a:ext>
            </a:extLst>
          </p:cNvPr>
          <p:cNvSpPr/>
          <p:nvPr/>
        </p:nvSpPr>
        <p:spPr>
          <a:xfrm>
            <a:off x="5983287" y="2700817"/>
            <a:ext cx="225425" cy="27940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B2FC4873-7460-4338-95AD-BCB0791DC715}"/>
              </a:ext>
            </a:extLst>
          </p:cNvPr>
          <p:cNvSpPr/>
          <p:nvPr/>
        </p:nvSpPr>
        <p:spPr>
          <a:xfrm>
            <a:off x="6153151" y="2011709"/>
            <a:ext cx="304800" cy="64968"/>
          </a:xfrm>
          <a:custGeom>
            <a:avLst/>
            <a:gdLst>
              <a:gd name="connsiteX0" fmla="*/ 1052512 w 1052512"/>
              <a:gd name="connsiteY0" fmla="*/ 123825 h 123825"/>
              <a:gd name="connsiteX1" fmla="*/ 0 w 1052512"/>
              <a:gd name="connsiteY1" fmla="*/ 0 h 123825"/>
              <a:gd name="connsiteX0" fmla="*/ 1052512 w 1052512"/>
              <a:gd name="connsiteY0" fmla="*/ 123825 h 123825"/>
              <a:gd name="connsiteX1" fmla="*/ 609600 w 1052512"/>
              <a:gd name="connsiteY1" fmla="*/ 4762 h 123825"/>
              <a:gd name="connsiteX2" fmla="*/ 0 w 1052512"/>
              <a:gd name="connsiteY2" fmla="*/ 0 h 123825"/>
              <a:gd name="connsiteX0" fmla="*/ 1052512 w 1052512"/>
              <a:gd name="connsiteY0" fmla="*/ 133418 h 133418"/>
              <a:gd name="connsiteX1" fmla="*/ 609600 w 1052512"/>
              <a:gd name="connsiteY1" fmla="*/ 14355 h 133418"/>
              <a:gd name="connsiteX2" fmla="*/ 0 w 1052512"/>
              <a:gd name="connsiteY2" fmla="*/ 9593 h 133418"/>
              <a:gd name="connsiteX0" fmla="*/ 1414462 w 1414462"/>
              <a:gd name="connsiteY0" fmla="*/ 122746 h 137044"/>
              <a:gd name="connsiteX1" fmla="*/ 971550 w 1414462"/>
              <a:gd name="connsiteY1" fmla="*/ 3683 h 137044"/>
              <a:gd name="connsiteX2" fmla="*/ 0 w 1414462"/>
              <a:gd name="connsiteY2" fmla="*/ 137033 h 137044"/>
              <a:gd name="connsiteX0" fmla="*/ 1423987 w 1423987"/>
              <a:gd name="connsiteY0" fmla="*/ 123287 h 123287"/>
              <a:gd name="connsiteX1" fmla="*/ 981075 w 1423987"/>
              <a:gd name="connsiteY1" fmla="*/ 4224 h 123287"/>
              <a:gd name="connsiteX2" fmla="*/ 0 w 1423987"/>
              <a:gd name="connsiteY2" fmla="*/ 113761 h 123287"/>
              <a:gd name="connsiteX0" fmla="*/ 1423987 w 1423987"/>
              <a:gd name="connsiteY0" fmla="*/ 127790 h 127790"/>
              <a:gd name="connsiteX1" fmla="*/ 981075 w 1423987"/>
              <a:gd name="connsiteY1" fmla="*/ 8727 h 127790"/>
              <a:gd name="connsiteX2" fmla="*/ 0 w 1423987"/>
              <a:gd name="connsiteY2" fmla="*/ 118264 h 127790"/>
              <a:gd name="connsiteX0" fmla="*/ 1447800 w 1447800"/>
              <a:gd name="connsiteY0" fmla="*/ 137315 h 137315"/>
              <a:gd name="connsiteX1" fmla="*/ 981075 w 1447800"/>
              <a:gd name="connsiteY1" fmla="*/ 8727 h 137315"/>
              <a:gd name="connsiteX2" fmla="*/ 0 w 1447800"/>
              <a:gd name="connsiteY2" fmla="*/ 118264 h 137315"/>
              <a:gd name="connsiteX0" fmla="*/ 1447800 w 1447800"/>
              <a:gd name="connsiteY0" fmla="*/ 137315 h 137315"/>
              <a:gd name="connsiteX1" fmla="*/ 981075 w 1447800"/>
              <a:gd name="connsiteY1" fmla="*/ 8727 h 137315"/>
              <a:gd name="connsiteX2" fmla="*/ 0 w 1447800"/>
              <a:gd name="connsiteY2" fmla="*/ 118264 h 13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0" h="137315">
                <a:moveTo>
                  <a:pt x="1447800" y="137315"/>
                </a:moveTo>
                <a:cubicBezTo>
                  <a:pt x="1285876" y="72227"/>
                  <a:pt x="1128712" y="26190"/>
                  <a:pt x="981075" y="8727"/>
                </a:cubicBezTo>
                <a:cubicBezTo>
                  <a:pt x="739775" y="-21435"/>
                  <a:pt x="203200" y="29364"/>
                  <a:pt x="0" y="118264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E0517876-8F23-4210-9566-E8BF2C30F798}"/>
              </a:ext>
            </a:extLst>
          </p:cNvPr>
          <p:cNvSpPr/>
          <p:nvPr/>
        </p:nvSpPr>
        <p:spPr>
          <a:xfrm rot="519391" flipV="1">
            <a:off x="1523606" y="2659350"/>
            <a:ext cx="4484174" cy="918051"/>
          </a:xfrm>
          <a:custGeom>
            <a:avLst/>
            <a:gdLst>
              <a:gd name="connsiteX0" fmla="*/ 1052512 w 1052512"/>
              <a:gd name="connsiteY0" fmla="*/ 123825 h 123825"/>
              <a:gd name="connsiteX1" fmla="*/ 0 w 1052512"/>
              <a:gd name="connsiteY1" fmla="*/ 0 h 123825"/>
              <a:gd name="connsiteX0" fmla="*/ 1052512 w 1052512"/>
              <a:gd name="connsiteY0" fmla="*/ 123825 h 123825"/>
              <a:gd name="connsiteX1" fmla="*/ 609600 w 1052512"/>
              <a:gd name="connsiteY1" fmla="*/ 4762 h 123825"/>
              <a:gd name="connsiteX2" fmla="*/ 0 w 1052512"/>
              <a:gd name="connsiteY2" fmla="*/ 0 h 123825"/>
              <a:gd name="connsiteX0" fmla="*/ 1052512 w 1052512"/>
              <a:gd name="connsiteY0" fmla="*/ 133418 h 133418"/>
              <a:gd name="connsiteX1" fmla="*/ 609600 w 1052512"/>
              <a:gd name="connsiteY1" fmla="*/ 14355 h 133418"/>
              <a:gd name="connsiteX2" fmla="*/ 0 w 1052512"/>
              <a:gd name="connsiteY2" fmla="*/ 9593 h 133418"/>
              <a:gd name="connsiteX0" fmla="*/ 1414462 w 1414462"/>
              <a:gd name="connsiteY0" fmla="*/ 122746 h 137044"/>
              <a:gd name="connsiteX1" fmla="*/ 971550 w 1414462"/>
              <a:gd name="connsiteY1" fmla="*/ 3683 h 137044"/>
              <a:gd name="connsiteX2" fmla="*/ 0 w 1414462"/>
              <a:gd name="connsiteY2" fmla="*/ 137033 h 137044"/>
              <a:gd name="connsiteX0" fmla="*/ 1423987 w 1423987"/>
              <a:gd name="connsiteY0" fmla="*/ 123287 h 123287"/>
              <a:gd name="connsiteX1" fmla="*/ 981075 w 1423987"/>
              <a:gd name="connsiteY1" fmla="*/ 4224 h 123287"/>
              <a:gd name="connsiteX2" fmla="*/ 0 w 1423987"/>
              <a:gd name="connsiteY2" fmla="*/ 113761 h 123287"/>
              <a:gd name="connsiteX0" fmla="*/ 1423987 w 1423987"/>
              <a:gd name="connsiteY0" fmla="*/ 127790 h 127790"/>
              <a:gd name="connsiteX1" fmla="*/ 981075 w 1423987"/>
              <a:gd name="connsiteY1" fmla="*/ 8727 h 127790"/>
              <a:gd name="connsiteX2" fmla="*/ 0 w 1423987"/>
              <a:gd name="connsiteY2" fmla="*/ 118264 h 127790"/>
              <a:gd name="connsiteX0" fmla="*/ 1447800 w 1447800"/>
              <a:gd name="connsiteY0" fmla="*/ 137315 h 137315"/>
              <a:gd name="connsiteX1" fmla="*/ 981075 w 1447800"/>
              <a:gd name="connsiteY1" fmla="*/ 8727 h 137315"/>
              <a:gd name="connsiteX2" fmla="*/ 0 w 1447800"/>
              <a:gd name="connsiteY2" fmla="*/ 118264 h 137315"/>
              <a:gd name="connsiteX0" fmla="*/ 1447800 w 1447800"/>
              <a:gd name="connsiteY0" fmla="*/ 137315 h 137315"/>
              <a:gd name="connsiteX1" fmla="*/ 981075 w 1447800"/>
              <a:gd name="connsiteY1" fmla="*/ 8727 h 137315"/>
              <a:gd name="connsiteX2" fmla="*/ 0 w 1447800"/>
              <a:gd name="connsiteY2" fmla="*/ 118264 h 137315"/>
              <a:gd name="connsiteX0" fmla="*/ 1447800 w 1447800"/>
              <a:gd name="connsiteY0" fmla="*/ 178050 h 178050"/>
              <a:gd name="connsiteX1" fmla="*/ 855128 w 1447800"/>
              <a:gd name="connsiteY1" fmla="*/ 5727 h 178050"/>
              <a:gd name="connsiteX2" fmla="*/ 0 w 1447800"/>
              <a:gd name="connsiteY2" fmla="*/ 158999 h 178050"/>
              <a:gd name="connsiteX0" fmla="*/ 1448486 w 1448486"/>
              <a:gd name="connsiteY0" fmla="*/ 177103 h 182504"/>
              <a:gd name="connsiteX1" fmla="*/ 855814 w 1448486"/>
              <a:gd name="connsiteY1" fmla="*/ 4780 h 182504"/>
              <a:gd name="connsiteX2" fmla="*/ 0 w 1448486"/>
              <a:gd name="connsiteY2" fmla="*/ 182504 h 182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8486" h="182504">
                <a:moveTo>
                  <a:pt x="1448486" y="177103"/>
                </a:moveTo>
                <a:cubicBezTo>
                  <a:pt x="1286562" y="112015"/>
                  <a:pt x="1003451" y="22243"/>
                  <a:pt x="855814" y="4780"/>
                </a:cubicBezTo>
                <a:cubicBezTo>
                  <a:pt x="614514" y="-25382"/>
                  <a:pt x="203200" y="93604"/>
                  <a:pt x="0" y="18250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7B7D9618-C8E4-4F73-949A-BB3E5CE16764}"/>
              </a:ext>
            </a:extLst>
          </p:cNvPr>
          <p:cNvSpPr/>
          <p:nvPr/>
        </p:nvSpPr>
        <p:spPr>
          <a:xfrm rot="21372231" flipH="1">
            <a:off x="2594660" y="1256426"/>
            <a:ext cx="3785886" cy="821783"/>
          </a:xfrm>
          <a:custGeom>
            <a:avLst/>
            <a:gdLst>
              <a:gd name="connsiteX0" fmla="*/ 1052512 w 1052512"/>
              <a:gd name="connsiteY0" fmla="*/ 123825 h 123825"/>
              <a:gd name="connsiteX1" fmla="*/ 0 w 1052512"/>
              <a:gd name="connsiteY1" fmla="*/ 0 h 123825"/>
              <a:gd name="connsiteX0" fmla="*/ 1052512 w 1052512"/>
              <a:gd name="connsiteY0" fmla="*/ 123825 h 123825"/>
              <a:gd name="connsiteX1" fmla="*/ 609600 w 1052512"/>
              <a:gd name="connsiteY1" fmla="*/ 4762 h 123825"/>
              <a:gd name="connsiteX2" fmla="*/ 0 w 1052512"/>
              <a:gd name="connsiteY2" fmla="*/ 0 h 123825"/>
              <a:gd name="connsiteX0" fmla="*/ 1052512 w 1052512"/>
              <a:gd name="connsiteY0" fmla="*/ 133418 h 133418"/>
              <a:gd name="connsiteX1" fmla="*/ 609600 w 1052512"/>
              <a:gd name="connsiteY1" fmla="*/ 14355 h 133418"/>
              <a:gd name="connsiteX2" fmla="*/ 0 w 1052512"/>
              <a:gd name="connsiteY2" fmla="*/ 9593 h 133418"/>
              <a:gd name="connsiteX0" fmla="*/ 1414462 w 1414462"/>
              <a:gd name="connsiteY0" fmla="*/ 122746 h 137044"/>
              <a:gd name="connsiteX1" fmla="*/ 971550 w 1414462"/>
              <a:gd name="connsiteY1" fmla="*/ 3683 h 137044"/>
              <a:gd name="connsiteX2" fmla="*/ 0 w 1414462"/>
              <a:gd name="connsiteY2" fmla="*/ 137033 h 137044"/>
              <a:gd name="connsiteX0" fmla="*/ 1423987 w 1423987"/>
              <a:gd name="connsiteY0" fmla="*/ 123287 h 123287"/>
              <a:gd name="connsiteX1" fmla="*/ 981075 w 1423987"/>
              <a:gd name="connsiteY1" fmla="*/ 4224 h 123287"/>
              <a:gd name="connsiteX2" fmla="*/ 0 w 1423987"/>
              <a:gd name="connsiteY2" fmla="*/ 113761 h 123287"/>
              <a:gd name="connsiteX0" fmla="*/ 1423987 w 1423987"/>
              <a:gd name="connsiteY0" fmla="*/ 127790 h 127790"/>
              <a:gd name="connsiteX1" fmla="*/ 981075 w 1423987"/>
              <a:gd name="connsiteY1" fmla="*/ 8727 h 127790"/>
              <a:gd name="connsiteX2" fmla="*/ 0 w 1423987"/>
              <a:gd name="connsiteY2" fmla="*/ 118264 h 127790"/>
              <a:gd name="connsiteX0" fmla="*/ 1447800 w 1447800"/>
              <a:gd name="connsiteY0" fmla="*/ 137315 h 137315"/>
              <a:gd name="connsiteX1" fmla="*/ 981075 w 1447800"/>
              <a:gd name="connsiteY1" fmla="*/ 8727 h 137315"/>
              <a:gd name="connsiteX2" fmla="*/ 0 w 1447800"/>
              <a:gd name="connsiteY2" fmla="*/ 118264 h 137315"/>
              <a:gd name="connsiteX0" fmla="*/ 1447800 w 1447800"/>
              <a:gd name="connsiteY0" fmla="*/ 137315 h 137315"/>
              <a:gd name="connsiteX1" fmla="*/ 981075 w 1447800"/>
              <a:gd name="connsiteY1" fmla="*/ 8727 h 137315"/>
              <a:gd name="connsiteX2" fmla="*/ 0 w 1447800"/>
              <a:gd name="connsiteY2" fmla="*/ 118264 h 137315"/>
              <a:gd name="connsiteX0" fmla="*/ 1447800 w 1447800"/>
              <a:gd name="connsiteY0" fmla="*/ 331736 h 331736"/>
              <a:gd name="connsiteX1" fmla="*/ 885497 w 1447800"/>
              <a:gd name="connsiteY1" fmla="*/ 2495 h 331736"/>
              <a:gd name="connsiteX2" fmla="*/ 0 w 1447800"/>
              <a:gd name="connsiteY2" fmla="*/ 312685 h 331736"/>
              <a:gd name="connsiteX0" fmla="*/ 1513429 w 1513429"/>
              <a:gd name="connsiteY0" fmla="*/ 332581 h 332581"/>
              <a:gd name="connsiteX1" fmla="*/ 951126 w 1513429"/>
              <a:gd name="connsiteY1" fmla="*/ 3340 h 332581"/>
              <a:gd name="connsiteX2" fmla="*/ 0 w 1513429"/>
              <a:gd name="connsiteY2" fmla="*/ 243763 h 332581"/>
              <a:gd name="connsiteX0" fmla="*/ 1513429 w 1513429"/>
              <a:gd name="connsiteY0" fmla="*/ 332581 h 332581"/>
              <a:gd name="connsiteX1" fmla="*/ 951126 w 1513429"/>
              <a:gd name="connsiteY1" fmla="*/ 3340 h 332581"/>
              <a:gd name="connsiteX2" fmla="*/ 0 w 1513429"/>
              <a:gd name="connsiteY2" fmla="*/ 243763 h 33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3429" h="332581">
                <a:moveTo>
                  <a:pt x="1513429" y="332581"/>
                </a:moveTo>
                <a:cubicBezTo>
                  <a:pt x="1385558" y="228118"/>
                  <a:pt x="1098763" y="20803"/>
                  <a:pt x="951126" y="3340"/>
                </a:cubicBezTo>
                <a:cubicBezTo>
                  <a:pt x="709826" y="-26822"/>
                  <a:pt x="203200" y="154863"/>
                  <a:pt x="0" y="243763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B6A4DE12-4F67-470D-9A5D-3D15218BFEA6}"/>
              </a:ext>
            </a:extLst>
          </p:cNvPr>
          <p:cNvSpPr/>
          <p:nvPr/>
        </p:nvSpPr>
        <p:spPr>
          <a:xfrm>
            <a:off x="6345238" y="1669532"/>
            <a:ext cx="225425" cy="27940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65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10">
            <a:extLst>
              <a:ext uri="{FF2B5EF4-FFF2-40B4-BE49-F238E27FC236}">
                <a16:creationId xmlns:a16="http://schemas.microsoft.com/office/drawing/2014/main" id="{C7FEE46F-49E4-4FDB-B632-C40FD8F14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599925"/>
              </p:ext>
            </p:extLst>
          </p:nvPr>
        </p:nvGraphicFramePr>
        <p:xfrm>
          <a:off x="1431248" y="2012593"/>
          <a:ext cx="5555478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983">
                  <a:extLst>
                    <a:ext uri="{9D8B030D-6E8A-4147-A177-3AD203B41FA5}">
                      <a16:colId xmlns:a16="http://schemas.microsoft.com/office/drawing/2014/main" val="1401639486"/>
                    </a:ext>
                  </a:extLst>
                </a:gridCol>
                <a:gridCol w="4971495">
                  <a:extLst>
                    <a:ext uri="{9D8B030D-6E8A-4147-A177-3AD203B41FA5}">
                      <a16:colId xmlns:a16="http://schemas.microsoft.com/office/drawing/2014/main" val="1095208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 p = request.getParameter("xss");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48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 q = p.replace(“&amp;”, “&amp;amp”);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43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q = q.replace(“&lt;</a:t>
                      </a:r>
                      <a:r>
                        <a:rPr lang="zh-CN" altLang="en-US" dirty="0"/>
                        <a:t>”</a:t>
                      </a:r>
                      <a:r>
                        <a:rPr lang="en-US" altLang="zh-CN" dirty="0"/>
                        <a:t>,””);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147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q = q.replace(“&gt;</a:t>
                      </a:r>
                      <a:r>
                        <a:rPr lang="zh-CN" altLang="en-US" dirty="0"/>
                        <a:t>”</a:t>
                      </a:r>
                      <a:r>
                        <a:rPr lang="en-US" altLang="zh-CN" dirty="0"/>
                        <a:t>,””);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168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q = q.replace(“’</a:t>
                      </a:r>
                      <a:r>
                        <a:rPr lang="zh-CN" altLang="en-US" dirty="0"/>
                        <a:t>”</a:t>
                      </a:r>
                      <a:r>
                        <a:rPr lang="en-US" altLang="zh-CN" dirty="0"/>
                        <a:t>,””);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4057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response.getWriter().print(q);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909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38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10">
            <a:extLst>
              <a:ext uri="{FF2B5EF4-FFF2-40B4-BE49-F238E27FC236}">
                <a16:creationId xmlns:a16="http://schemas.microsoft.com/office/drawing/2014/main" id="{C7FEE46F-49E4-4FDB-B632-C40FD8F14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152373"/>
              </p:ext>
            </p:extLst>
          </p:nvPr>
        </p:nvGraphicFramePr>
        <p:xfrm>
          <a:off x="1431248" y="2012593"/>
          <a:ext cx="5555478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983">
                  <a:extLst>
                    <a:ext uri="{9D8B030D-6E8A-4147-A177-3AD203B41FA5}">
                      <a16:colId xmlns:a16="http://schemas.microsoft.com/office/drawing/2014/main" val="1401639486"/>
                    </a:ext>
                  </a:extLst>
                </a:gridCol>
                <a:gridCol w="4971495">
                  <a:extLst>
                    <a:ext uri="{9D8B030D-6E8A-4147-A177-3AD203B41FA5}">
                      <a16:colId xmlns:a16="http://schemas.microsoft.com/office/drawing/2014/main" val="1095208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 p = request.getParameter("xss");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48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Map&lt;String, String&gt; map=new Hashmap&lt;&gt;();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43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map.put(“a”, p);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147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map.put(“b”, ”clean”);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168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 q=map.get(“b”);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4057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response.getWriter().print(q);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909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851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10">
            <a:extLst>
              <a:ext uri="{FF2B5EF4-FFF2-40B4-BE49-F238E27FC236}">
                <a16:creationId xmlns:a16="http://schemas.microsoft.com/office/drawing/2014/main" id="{C7FEE46F-49E4-4FDB-B632-C40FD8F14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018265"/>
              </p:ext>
            </p:extLst>
          </p:nvPr>
        </p:nvGraphicFramePr>
        <p:xfrm>
          <a:off x="1431248" y="2012593"/>
          <a:ext cx="480087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983">
                  <a:extLst>
                    <a:ext uri="{9D8B030D-6E8A-4147-A177-3AD203B41FA5}">
                      <a16:colId xmlns:a16="http://schemas.microsoft.com/office/drawing/2014/main" val="1401639486"/>
                    </a:ext>
                  </a:extLst>
                </a:gridCol>
                <a:gridCol w="4216893">
                  <a:extLst>
                    <a:ext uri="{9D8B030D-6E8A-4147-A177-3AD203B41FA5}">
                      <a16:colId xmlns:a16="http://schemas.microsoft.com/office/drawing/2014/main" val="1095208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 p = request.getParameter(“ssrf");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48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 q = “http://www.baidu.com/s/”+p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43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URL u = new URL(q);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147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u.openConnection();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168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93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10">
            <a:extLst>
              <a:ext uri="{FF2B5EF4-FFF2-40B4-BE49-F238E27FC236}">
                <a16:creationId xmlns:a16="http://schemas.microsoft.com/office/drawing/2014/main" id="{C7FEE46F-49E4-4FDB-B632-C40FD8F14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739417"/>
              </p:ext>
            </p:extLst>
          </p:nvPr>
        </p:nvGraphicFramePr>
        <p:xfrm>
          <a:off x="1431248" y="2012593"/>
          <a:ext cx="4800876" cy="220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983">
                  <a:extLst>
                    <a:ext uri="{9D8B030D-6E8A-4147-A177-3AD203B41FA5}">
                      <a16:colId xmlns:a16="http://schemas.microsoft.com/office/drawing/2014/main" val="1401639486"/>
                    </a:ext>
                  </a:extLst>
                </a:gridCol>
                <a:gridCol w="4216893">
                  <a:extLst>
                    <a:ext uri="{9D8B030D-6E8A-4147-A177-3AD203B41FA5}">
                      <a16:colId xmlns:a16="http://schemas.microsoft.com/office/drawing/2014/main" val="1095208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 p = request.getParameter(“url");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48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URL u = new URL(q);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43351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Boolean b=isInnerIP(u);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1477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if (b)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9880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    return;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u.openConnection();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168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5016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313</Words>
  <Application>Microsoft Office PowerPoint</Application>
  <PresentationFormat>宽屏</PresentationFormat>
  <Paragraphs>70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Wenyuan</dc:creator>
  <cp:lastModifiedBy>Xu Wenyuan</cp:lastModifiedBy>
  <cp:revision>26</cp:revision>
  <dcterms:created xsi:type="dcterms:W3CDTF">2020-02-08T09:27:01Z</dcterms:created>
  <dcterms:modified xsi:type="dcterms:W3CDTF">2020-02-09T02:50:14Z</dcterms:modified>
</cp:coreProperties>
</file>