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6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8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4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0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9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3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5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9E9765-7E5F-4342-8BA6-5458B896D9F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E475BB-29C2-4490-8EE6-2C328932C9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2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D76-B43C-4B1A-80CA-2849473D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41421"/>
            <a:ext cx="10152246" cy="378369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Mobile Application Web API Reconnaissance: Web-to-Mobile Inconsistencies &amp; Vulnerabilities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1D1F1-E325-426B-9271-EFB27ABF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Abner Mendoza, 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Guofei</a:t>
            </a:r>
            <a:r>
              <a:rPr lang="en-US" altLang="zh-CN" dirty="0">
                <a:latin typeface="+mn-lt"/>
                <a:cs typeface="+mn-ea"/>
                <a:sym typeface="+mn-lt"/>
              </a:rPr>
              <a:t> Gu Texas A&amp;M University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8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3A17-C4F8-4D74-91F5-DCED077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C1401-97C8-4BA3-BB6A-F5DDE132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Unauthorized data access</a:t>
            </a:r>
          </a:p>
          <a:p>
            <a:r>
              <a:rPr lang="en-US" altLang="zh-CN" dirty="0"/>
              <a:t>Json-based SQL Injection</a:t>
            </a:r>
          </a:p>
          <a:p>
            <a:r>
              <a:rPr lang="en-US" altLang="zh-CN" dirty="0"/>
              <a:t>Shopping for free</a:t>
            </a:r>
            <a:r>
              <a:rPr lang="zh-CN" altLang="en-US" dirty="0"/>
              <a:t>（商品数量设为</a:t>
            </a:r>
            <a:r>
              <a:rPr lang="en-US" altLang="zh-CN" dirty="0"/>
              <a:t>0</a:t>
            </a:r>
            <a:r>
              <a:rPr lang="zh-CN" altLang="en-US" dirty="0"/>
              <a:t>或负数）</a:t>
            </a:r>
            <a:endParaRPr lang="en-US" altLang="zh-CN" dirty="0"/>
          </a:p>
          <a:p>
            <a:r>
              <a:rPr lang="en-US" altLang="zh-CN" dirty="0"/>
              <a:t>Cross Platform Content Injection</a:t>
            </a:r>
          </a:p>
          <a:p>
            <a:r>
              <a:rPr lang="en-US" altLang="zh-CN" dirty="0"/>
              <a:t>Account DoS</a:t>
            </a:r>
            <a:r>
              <a:rPr lang="zh-CN" altLang="en-US" dirty="0"/>
              <a:t>（客户端限制了密码长度而服务端没有，攻击者可以</a:t>
            </a:r>
            <a:r>
              <a:rPr lang="en-US" altLang="zh-CN" dirty="0"/>
              <a:t>MITM</a:t>
            </a:r>
            <a:r>
              <a:rPr lang="zh-CN" altLang="en-US"/>
              <a:t>导致用户无法登陆）</a:t>
            </a:r>
            <a:endParaRPr lang="en-US" altLang="zh-CN" dirty="0"/>
          </a:p>
          <a:p>
            <a:r>
              <a:rPr lang="en-US" altLang="zh-CN" dirty="0"/>
              <a:t>Transferring Money (</a:t>
            </a:r>
            <a:r>
              <a:rPr lang="zh-CN" altLang="en-US" dirty="0"/>
              <a:t>攻击者对任意用户转账）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98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7FD0-FEFD-450A-B96D-CAE76AF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Our Idea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9D9BD5-BE2D-463A-8253-4207738C68EA}"/>
              </a:ext>
            </a:extLst>
          </p:cNvPr>
          <p:cNvSpPr/>
          <p:nvPr/>
        </p:nvSpPr>
        <p:spPr>
          <a:xfrm>
            <a:off x="1162038" y="1963939"/>
            <a:ext cx="1706816" cy="1856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FD850F-BF9C-4757-9AD3-AD348BD911D9}"/>
              </a:ext>
            </a:extLst>
          </p:cNvPr>
          <p:cNvSpPr>
            <a:spLocks noGrp="1"/>
          </p:cNvSpPr>
          <p:nvPr/>
        </p:nvSpPr>
        <p:spPr>
          <a:xfrm>
            <a:off x="1630272" y="2615293"/>
            <a:ext cx="770346" cy="1075576"/>
          </a:xfrm>
          <a:custGeom>
            <a:avLst/>
            <a:gdLst>
              <a:gd name="connsiteX0" fmla="*/ 91914 w 440751"/>
              <a:gd name="connsiteY0" fmla="*/ 452536 h 606651"/>
              <a:gd name="connsiteX1" fmla="*/ 92327 w 440751"/>
              <a:gd name="connsiteY1" fmla="*/ 452536 h 606651"/>
              <a:gd name="connsiteX2" fmla="*/ 99772 w 440751"/>
              <a:gd name="connsiteY2" fmla="*/ 481017 h 606651"/>
              <a:gd name="connsiteX3" fmla="*/ 108953 w 440751"/>
              <a:gd name="connsiteY3" fmla="*/ 512305 h 606651"/>
              <a:gd name="connsiteX4" fmla="*/ 76281 w 440751"/>
              <a:gd name="connsiteY4" fmla="*/ 512305 h 606651"/>
              <a:gd name="connsiteX5" fmla="*/ 85048 w 440751"/>
              <a:gd name="connsiteY5" fmla="*/ 481017 h 606651"/>
              <a:gd name="connsiteX6" fmla="*/ 91914 w 440751"/>
              <a:gd name="connsiteY6" fmla="*/ 452536 h 606651"/>
              <a:gd name="connsiteX7" fmla="*/ 355205 w 440751"/>
              <a:gd name="connsiteY7" fmla="*/ 451619 h 606651"/>
              <a:gd name="connsiteX8" fmla="*/ 381335 w 440751"/>
              <a:gd name="connsiteY8" fmla="*/ 473326 h 606651"/>
              <a:gd name="connsiteX9" fmla="*/ 352559 w 440751"/>
              <a:gd name="connsiteY9" fmla="*/ 497345 h 606651"/>
              <a:gd name="connsiteX10" fmla="*/ 341395 w 440751"/>
              <a:gd name="connsiteY10" fmla="*/ 496520 h 606651"/>
              <a:gd name="connsiteX11" fmla="*/ 341395 w 440751"/>
              <a:gd name="connsiteY11" fmla="*/ 452940 h 606651"/>
              <a:gd name="connsiteX12" fmla="*/ 355205 w 440751"/>
              <a:gd name="connsiteY12" fmla="*/ 451619 h 606651"/>
              <a:gd name="connsiteX13" fmla="*/ 227834 w 440751"/>
              <a:gd name="connsiteY13" fmla="*/ 451619 h 606651"/>
              <a:gd name="connsiteX14" fmla="*/ 253965 w 440751"/>
              <a:gd name="connsiteY14" fmla="*/ 473326 h 606651"/>
              <a:gd name="connsiteX15" fmla="*/ 225188 w 440751"/>
              <a:gd name="connsiteY15" fmla="*/ 497345 h 606651"/>
              <a:gd name="connsiteX16" fmla="*/ 214025 w 440751"/>
              <a:gd name="connsiteY16" fmla="*/ 496520 h 606651"/>
              <a:gd name="connsiteX17" fmla="*/ 214025 w 440751"/>
              <a:gd name="connsiteY17" fmla="*/ 452940 h 606651"/>
              <a:gd name="connsiteX18" fmla="*/ 227834 w 440751"/>
              <a:gd name="connsiteY18" fmla="*/ 451619 h 606651"/>
              <a:gd name="connsiteX19" fmla="*/ 71473 w 440751"/>
              <a:gd name="connsiteY19" fmla="*/ 427563 h 606651"/>
              <a:gd name="connsiteX20" fmla="*/ 26306 w 440751"/>
              <a:gd name="connsiteY20" fmla="*/ 575096 h 606651"/>
              <a:gd name="connsiteX21" fmla="*/ 60967 w 440751"/>
              <a:gd name="connsiteY21" fmla="*/ 575096 h 606651"/>
              <a:gd name="connsiteX22" fmla="*/ 71473 w 440751"/>
              <a:gd name="connsiteY22" fmla="*/ 537263 h 606651"/>
              <a:gd name="connsiteX23" fmla="*/ 113827 w 440751"/>
              <a:gd name="connsiteY23" fmla="*/ 537263 h 606651"/>
              <a:gd name="connsiteX24" fmla="*/ 125243 w 440751"/>
              <a:gd name="connsiteY24" fmla="*/ 575096 h 606651"/>
              <a:gd name="connsiteX25" fmla="*/ 161145 w 440751"/>
              <a:gd name="connsiteY25" fmla="*/ 575096 h 606651"/>
              <a:gd name="connsiteX26" fmla="*/ 115316 w 440751"/>
              <a:gd name="connsiteY26" fmla="*/ 427563 h 606651"/>
              <a:gd name="connsiteX27" fmla="*/ 353478 w 440751"/>
              <a:gd name="connsiteY27" fmla="*/ 426407 h 606651"/>
              <a:gd name="connsiteX28" fmla="*/ 308311 w 440751"/>
              <a:gd name="connsiteY28" fmla="*/ 429546 h 606651"/>
              <a:gd name="connsiteX29" fmla="*/ 308311 w 440751"/>
              <a:gd name="connsiteY29" fmla="*/ 575096 h 606651"/>
              <a:gd name="connsiteX30" fmla="*/ 341400 w 440751"/>
              <a:gd name="connsiteY30" fmla="*/ 575096 h 606651"/>
              <a:gd name="connsiteX31" fmla="*/ 341400 w 440751"/>
              <a:gd name="connsiteY31" fmla="*/ 522394 h 606651"/>
              <a:gd name="connsiteX32" fmla="*/ 352816 w 440751"/>
              <a:gd name="connsiteY32" fmla="*/ 523055 h 606651"/>
              <a:gd name="connsiteX33" fmla="*/ 400878 w 440751"/>
              <a:gd name="connsiteY33" fmla="*/ 507442 h 606651"/>
              <a:gd name="connsiteX34" fmla="*/ 414445 w 440751"/>
              <a:gd name="connsiteY34" fmla="*/ 472418 h 606651"/>
              <a:gd name="connsiteX35" fmla="*/ 398645 w 440751"/>
              <a:gd name="connsiteY35" fmla="*/ 438302 h 606651"/>
              <a:gd name="connsiteX36" fmla="*/ 353478 w 440751"/>
              <a:gd name="connsiteY36" fmla="*/ 426407 h 606651"/>
              <a:gd name="connsiteX37" fmla="*/ 226083 w 440751"/>
              <a:gd name="connsiteY37" fmla="*/ 426407 h 606651"/>
              <a:gd name="connsiteX38" fmla="*/ 180916 w 440751"/>
              <a:gd name="connsiteY38" fmla="*/ 429546 h 606651"/>
              <a:gd name="connsiteX39" fmla="*/ 180916 w 440751"/>
              <a:gd name="connsiteY39" fmla="*/ 575096 h 606651"/>
              <a:gd name="connsiteX40" fmla="*/ 214006 w 440751"/>
              <a:gd name="connsiteY40" fmla="*/ 575096 h 606651"/>
              <a:gd name="connsiteX41" fmla="*/ 214006 w 440751"/>
              <a:gd name="connsiteY41" fmla="*/ 522394 h 606651"/>
              <a:gd name="connsiteX42" fmla="*/ 225421 w 440751"/>
              <a:gd name="connsiteY42" fmla="*/ 523055 h 606651"/>
              <a:gd name="connsiteX43" fmla="*/ 273484 w 440751"/>
              <a:gd name="connsiteY43" fmla="*/ 507442 h 606651"/>
              <a:gd name="connsiteX44" fmla="*/ 287050 w 440751"/>
              <a:gd name="connsiteY44" fmla="*/ 472418 h 606651"/>
              <a:gd name="connsiteX45" fmla="*/ 271250 w 440751"/>
              <a:gd name="connsiteY45" fmla="*/ 438302 h 606651"/>
              <a:gd name="connsiteX46" fmla="*/ 226083 w 440751"/>
              <a:gd name="connsiteY46" fmla="*/ 426407 h 606651"/>
              <a:gd name="connsiteX47" fmla="*/ 254206 w 440751"/>
              <a:gd name="connsiteY47" fmla="*/ 331921 h 606651"/>
              <a:gd name="connsiteX48" fmla="*/ 235596 w 440751"/>
              <a:gd name="connsiteY48" fmla="*/ 359764 h 606651"/>
              <a:gd name="connsiteX49" fmla="*/ 241055 w 440751"/>
              <a:gd name="connsiteY49" fmla="*/ 363151 h 606651"/>
              <a:gd name="connsiteX50" fmla="*/ 241386 w 440751"/>
              <a:gd name="connsiteY50" fmla="*/ 363399 h 606651"/>
              <a:gd name="connsiteX51" fmla="*/ 258590 w 440751"/>
              <a:gd name="connsiteY51" fmla="*/ 337622 h 606651"/>
              <a:gd name="connsiteX52" fmla="*/ 304663 w 440751"/>
              <a:gd name="connsiteY52" fmla="*/ 256325 h 606651"/>
              <a:gd name="connsiteX53" fmla="*/ 275464 w 440751"/>
              <a:gd name="connsiteY53" fmla="*/ 300113 h 606651"/>
              <a:gd name="connsiteX54" fmla="*/ 279848 w 440751"/>
              <a:gd name="connsiteY54" fmla="*/ 305814 h 606651"/>
              <a:gd name="connsiteX55" fmla="*/ 310453 w 440751"/>
              <a:gd name="connsiteY55" fmla="*/ 260043 h 606651"/>
              <a:gd name="connsiteX56" fmla="*/ 203016 w 440751"/>
              <a:gd name="connsiteY56" fmla="*/ 236535 h 606651"/>
              <a:gd name="connsiteX57" fmla="*/ 219175 w 440751"/>
              <a:gd name="connsiteY57" fmla="*/ 246186 h 606651"/>
              <a:gd name="connsiteX58" fmla="*/ 208375 w 440751"/>
              <a:gd name="connsiteY58" fmla="*/ 254600 h 606651"/>
              <a:gd name="connsiteX59" fmla="*/ 354546 w 440751"/>
              <a:gd name="connsiteY59" fmla="*/ 209168 h 606651"/>
              <a:gd name="connsiteX60" fmla="*/ 319456 w 440751"/>
              <a:gd name="connsiteY60" fmla="*/ 236418 h 606651"/>
              <a:gd name="connsiteX61" fmla="*/ 326077 w 440751"/>
              <a:gd name="connsiteY61" fmla="*/ 239060 h 606651"/>
              <a:gd name="connsiteX62" fmla="*/ 354546 w 440751"/>
              <a:gd name="connsiteY62" fmla="*/ 209168 h 606651"/>
              <a:gd name="connsiteX63" fmla="*/ 344780 w 440751"/>
              <a:gd name="connsiteY63" fmla="*/ 174155 h 606651"/>
              <a:gd name="connsiteX64" fmla="*/ 355621 w 440751"/>
              <a:gd name="connsiteY64" fmla="*/ 221884 h 606651"/>
              <a:gd name="connsiteX65" fmla="*/ 320615 w 440751"/>
              <a:gd name="connsiteY65" fmla="*/ 243520 h 606651"/>
              <a:gd name="connsiteX66" fmla="*/ 300836 w 440751"/>
              <a:gd name="connsiteY66" fmla="*/ 231050 h 606651"/>
              <a:gd name="connsiteX67" fmla="*/ 321277 w 440751"/>
              <a:gd name="connsiteY67" fmla="*/ 190753 h 606651"/>
              <a:gd name="connsiteX68" fmla="*/ 344780 w 440751"/>
              <a:gd name="connsiteY68" fmla="*/ 174155 h 606651"/>
              <a:gd name="connsiteX69" fmla="*/ 119960 w 440751"/>
              <a:gd name="connsiteY69" fmla="*/ 166848 h 606651"/>
              <a:gd name="connsiteX70" fmla="*/ 68346 w 440751"/>
              <a:gd name="connsiteY70" fmla="*/ 178332 h 606651"/>
              <a:gd name="connsiteX71" fmla="*/ 111110 w 440751"/>
              <a:gd name="connsiteY71" fmla="*/ 369596 h 606651"/>
              <a:gd name="connsiteX72" fmla="*/ 169424 w 440751"/>
              <a:gd name="connsiteY72" fmla="*/ 356542 h 606651"/>
              <a:gd name="connsiteX73" fmla="*/ 127239 w 440751"/>
              <a:gd name="connsiteY73" fmla="*/ 358111 h 606651"/>
              <a:gd name="connsiteX74" fmla="*/ 275547 w 440751"/>
              <a:gd name="connsiteY74" fmla="*/ 147433 h 606651"/>
              <a:gd name="connsiteX75" fmla="*/ 128480 w 440751"/>
              <a:gd name="connsiteY75" fmla="*/ 152968 h 606651"/>
              <a:gd name="connsiteX76" fmla="*/ 135924 w 440751"/>
              <a:gd name="connsiteY76" fmla="*/ 348776 h 606651"/>
              <a:gd name="connsiteX77" fmla="*/ 227490 w 440751"/>
              <a:gd name="connsiteY77" fmla="*/ 345306 h 606651"/>
              <a:gd name="connsiteX78" fmla="*/ 243371 w 440751"/>
              <a:gd name="connsiteY78" fmla="*/ 317959 h 606651"/>
              <a:gd name="connsiteX79" fmla="*/ 219963 w 440751"/>
              <a:gd name="connsiteY79" fmla="*/ 287885 h 606651"/>
              <a:gd name="connsiteX80" fmla="*/ 228896 w 440751"/>
              <a:gd name="connsiteY80" fmla="*/ 281028 h 606651"/>
              <a:gd name="connsiteX81" fmla="*/ 238739 w 440751"/>
              <a:gd name="connsiteY81" fmla="*/ 273344 h 606651"/>
              <a:gd name="connsiteX82" fmla="*/ 243784 w 440751"/>
              <a:gd name="connsiteY82" fmla="*/ 269544 h 606651"/>
              <a:gd name="connsiteX83" fmla="*/ 247093 w 440751"/>
              <a:gd name="connsiteY83" fmla="*/ 266900 h 606651"/>
              <a:gd name="connsiteX84" fmla="*/ 248665 w 440751"/>
              <a:gd name="connsiteY84" fmla="*/ 265661 h 606651"/>
              <a:gd name="connsiteX85" fmla="*/ 262974 w 440751"/>
              <a:gd name="connsiteY85" fmla="*/ 284085 h 606651"/>
              <a:gd name="connsiteX86" fmla="*/ 267358 w 440751"/>
              <a:gd name="connsiteY86" fmla="*/ 276567 h 606651"/>
              <a:gd name="connsiteX87" fmla="*/ 258838 w 440751"/>
              <a:gd name="connsiteY87" fmla="*/ 277806 h 606651"/>
              <a:gd name="connsiteX88" fmla="*/ 258259 w 440751"/>
              <a:gd name="connsiteY88" fmla="*/ 273923 h 606651"/>
              <a:gd name="connsiteX89" fmla="*/ 269922 w 440751"/>
              <a:gd name="connsiteY89" fmla="*/ 272270 h 606651"/>
              <a:gd name="connsiteX90" fmla="*/ 276788 w 440751"/>
              <a:gd name="connsiteY90" fmla="*/ 260373 h 606651"/>
              <a:gd name="connsiteX91" fmla="*/ 276622 w 440751"/>
              <a:gd name="connsiteY91" fmla="*/ 259217 h 606651"/>
              <a:gd name="connsiteX92" fmla="*/ 262064 w 440751"/>
              <a:gd name="connsiteY92" fmla="*/ 261365 h 606651"/>
              <a:gd name="connsiteX93" fmla="*/ 261485 w 440751"/>
              <a:gd name="connsiteY93" fmla="*/ 257481 h 606651"/>
              <a:gd name="connsiteX94" fmla="*/ 276043 w 440751"/>
              <a:gd name="connsiteY94" fmla="*/ 255333 h 606651"/>
              <a:gd name="connsiteX95" fmla="*/ 274389 w 440751"/>
              <a:gd name="connsiteY95" fmla="*/ 243932 h 606651"/>
              <a:gd name="connsiteX96" fmla="*/ 259831 w 440751"/>
              <a:gd name="connsiteY96" fmla="*/ 246080 h 606651"/>
              <a:gd name="connsiteX97" fmla="*/ 259252 w 440751"/>
              <a:gd name="connsiteY97" fmla="*/ 242114 h 606651"/>
              <a:gd name="connsiteX98" fmla="*/ 273810 w 440751"/>
              <a:gd name="connsiteY98" fmla="*/ 239966 h 606651"/>
              <a:gd name="connsiteX99" fmla="*/ 272156 w 440751"/>
              <a:gd name="connsiteY99" fmla="*/ 229226 h 606651"/>
              <a:gd name="connsiteX100" fmla="*/ 252139 w 440751"/>
              <a:gd name="connsiteY100" fmla="*/ 232200 h 606651"/>
              <a:gd name="connsiteX101" fmla="*/ 251560 w 440751"/>
              <a:gd name="connsiteY101" fmla="*/ 228317 h 606651"/>
              <a:gd name="connsiteX102" fmla="*/ 271577 w 440751"/>
              <a:gd name="connsiteY102" fmla="*/ 225343 h 606651"/>
              <a:gd name="connsiteX103" fmla="*/ 270005 w 440751"/>
              <a:gd name="connsiteY103" fmla="*/ 214437 h 606651"/>
              <a:gd name="connsiteX104" fmla="*/ 236671 w 440751"/>
              <a:gd name="connsiteY104" fmla="*/ 219312 h 606651"/>
              <a:gd name="connsiteX105" fmla="*/ 242709 w 440751"/>
              <a:gd name="connsiteY105" fmla="*/ 260125 h 606651"/>
              <a:gd name="connsiteX106" fmla="*/ 245770 w 440751"/>
              <a:gd name="connsiteY106" fmla="*/ 261943 h 606651"/>
              <a:gd name="connsiteX107" fmla="*/ 217067 w 440751"/>
              <a:gd name="connsiteY107" fmla="*/ 284167 h 606651"/>
              <a:gd name="connsiteX108" fmla="*/ 209375 w 440751"/>
              <a:gd name="connsiteY108" fmla="*/ 258060 h 606651"/>
              <a:gd name="connsiteX109" fmla="*/ 222361 w 440751"/>
              <a:gd name="connsiteY109" fmla="*/ 247980 h 606651"/>
              <a:gd name="connsiteX110" fmla="*/ 236919 w 440751"/>
              <a:gd name="connsiteY110" fmla="*/ 256655 h 606651"/>
              <a:gd name="connsiteX111" fmla="*/ 230715 w 440751"/>
              <a:gd name="connsiteY111" fmla="*/ 214850 h 606651"/>
              <a:gd name="connsiteX112" fmla="*/ 274472 w 440751"/>
              <a:gd name="connsiteY112" fmla="*/ 208406 h 606651"/>
              <a:gd name="connsiteX113" fmla="*/ 279021 w 440751"/>
              <a:gd name="connsiteY113" fmla="*/ 239305 h 606651"/>
              <a:gd name="connsiteX114" fmla="*/ 284232 w 440751"/>
              <a:gd name="connsiteY114" fmla="*/ 138097 h 606651"/>
              <a:gd name="connsiteX115" fmla="*/ 288202 w 440751"/>
              <a:gd name="connsiteY115" fmla="*/ 243271 h 606651"/>
              <a:gd name="connsiteX116" fmla="*/ 298128 w 440751"/>
              <a:gd name="connsiteY116" fmla="*/ 235753 h 606651"/>
              <a:gd name="connsiteX117" fmla="*/ 317897 w 440751"/>
              <a:gd name="connsiteY117" fmla="*/ 248228 h 606651"/>
              <a:gd name="connsiteX118" fmla="*/ 312852 w 440751"/>
              <a:gd name="connsiteY118" fmla="*/ 265578 h 606651"/>
              <a:gd name="connsiteX119" fmla="*/ 290353 w 440751"/>
              <a:gd name="connsiteY119" fmla="*/ 299287 h 606651"/>
              <a:gd name="connsiteX120" fmla="*/ 291097 w 440751"/>
              <a:gd name="connsiteY120" fmla="*/ 320272 h 606651"/>
              <a:gd name="connsiteX121" fmla="*/ 290932 w 440751"/>
              <a:gd name="connsiteY121" fmla="*/ 320355 h 606651"/>
              <a:gd name="connsiteX122" fmla="*/ 288616 w 440751"/>
              <a:gd name="connsiteY122" fmla="*/ 322172 h 606651"/>
              <a:gd name="connsiteX123" fmla="*/ 286134 w 440751"/>
              <a:gd name="connsiteY123" fmla="*/ 324072 h 606651"/>
              <a:gd name="connsiteX124" fmla="*/ 281171 w 440751"/>
              <a:gd name="connsiteY124" fmla="*/ 327956 h 606651"/>
              <a:gd name="connsiteX125" fmla="*/ 271246 w 440751"/>
              <a:gd name="connsiteY125" fmla="*/ 335556 h 606651"/>
              <a:gd name="connsiteX126" fmla="*/ 262395 w 440751"/>
              <a:gd name="connsiteY126" fmla="*/ 342496 h 606651"/>
              <a:gd name="connsiteX127" fmla="*/ 261899 w 440751"/>
              <a:gd name="connsiteY127" fmla="*/ 341836 h 606651"/>
              <a:gd name="connsiteX128" fmla="*/ 260410 w 440751"/>
              <a:gd name="connsiteY128" fmla="*/ 344066 h 606651"/>
              <a:gd name="connsiteX129" fmla="*/ 262809 w 440751"/>
              <a:gd name="connsiteY129" fmla="*/ 343984 h 606651"/>
              <a:gd name="connsiteX130" fmla="*/ 264049 w 440751"/>
              <a:gd name="connsiteY130" fmla="*/ 345636 h 606651"/>
              <a:gd name="connsiteX131" fmla="*/ 267275 w 440751"/>
              <a:gd name="connsiteY131" fmla="*/ 348776 h 606651"/>
              <a:gd name="connsiteX132" fmla="*/ 266696 w 440751"/>
              <a:gd name="connsiteY132" fmla="*/ 348115 h 606651"/>
              <a:gd name="connsiteX133" fmla="*/ 295398 w 440751"/>
              <a:gd name="connsiteY133" fmla="*/ 325890 h 606651"/>
              <a:gd name="connsiteX134" fmla="*/ 301106 w 440751"/>
              <a:gd name="connsiteY134" fmla="*/ 333243 h 606651"/>
              <a:gd name="connsiteX135" fmla="*/ 301602 w 440751"/>
              <a:gd name="connsiteY135" fmla="*/ 342083 h 606651"/>
              <a:gd name="connsiteX136" fmla="*/ 292255 w 440751"/>
              <a:gd name="connsiteY136" fmla="*/ 349436 h 606651"/>
              <a:gd name="connsiteX137" fmla="*/ 292338 w 440751"/>
              <a:gd name="connsiteY137" fmla="*/ 351915 h 606651"/>
              <a:gd name="connsiteX138" fmla="*/ 288864 w 440751"/>
              <a:gd name="connsiteY138" fmla="*/ 352080 h 606651"/>
              <a:gd name="connsiteX139" fmla="*/ 280923 w 440751"/>
              <a:gd name="connsiteY139" fmla="*/ 358194 h 606651"/>
              <a:gd name="connsiteX140" fmla="*/ 272404 w 440751"/>
              <a:gd name="connsiteY140" fmla="*/ 355468 h 606651"/>
              <a:gd name="connsiteX141" fmla="*/ 270336 w 440751"/>
              <a:gd name="connsiteY141" fmla="*/ 352741 h 606651"/>
              <a:gd name="connsiteX142" fmla="*/ 254124 w 440751"/>
              <a:gd name="connsiteY142" fmla="*/ 353320 h 606651"/>
              <a:gd name="connsiteX143" fmla="*/ 241965 w 440751"/>
              <a:gd name="connsiteY143" fmla="*/ 371496 h 606651"/>
              <a:gd name="connsiteX144" fmla="*/ 236175 w 440751"/>
              <a:gd name="connsiteY144" fmla="*/ 380666 h 606651"/>
              <a:gd name="connsiteX145" fmla="*/ 228978 w 440751"/>
              <a:gd name="connsiteY145" fmla="*/ 382319 h 606651"/>
              <a:gd name="connsiteX146" fmla="*/ 216240 w 440751"/>
              <a:gd name="connsiteY146" fmla="*/ 374305 h 606651"/>
              <a:gd name="connsiteX147" fmla="*/ 214586 w 440751"/>
              <a:gd name="connsiteY147" fmla="*/ 367034 h 606651"/>
              <a:gd name="connsiteX148" fmla="*/ 217895 w 440751"/>
              <a:gd name="connsiteY148" fmla="*/ 361912 h 606651"/>
              <a:gd name="connsiteX149" fmla="*/ 222113 w 440751"/>
              <a:gd name="connsiteY149" fmla="*/ 354559 h 606651"/>
              <a:gd name="connsiteX150" fmla="*/ 219549 w 440751"/>
              <a:gd name="connsiteY150" fmla="*/ 354641 h 606651"/>
              <a:gd name="connsiteX151" fmla="*/ 104245 w 440751"/>
              <a:gd name="connsiteY151" fmla="*/ 380336 h 606651"/>
              <a:gd name="connsiteX152" fmla="*/ 57511 w 440751"/>
              <a:gd name="connsiteY152" fmla="*/ 171475 h 606651"/>
              <a:gd name="connsiteX153" fmla="*/ 119630 w 440751"/>
              <a:gd name="connsiteY153" fmla="*/ 157678 h 606651"/>
              <a:gd name="connsiteX154" fmla="*/ 119133 w 440751"/>
              <a:gd name="connsiteY154" fmla="*/ 144293 h 606651"/>
              <a:gd name="connsiteX155" fmla="*/ 23824 w 440751"/>
              <a:gd name="connsiteY155" fmla="*/ 23790 h 606651"/>
              <a:gd name="connsiteX156" fmla="*/ 23824 w 440751"/>
              <a:gd name="connsiteY156" fmla="*/ 403938 h 606651"/>
              <a:gd name="connsiteX157" fmla="*/ 416927 w 440751"/>
              <a:gd name="connsiteY157" fmla="*/ 403938 h 606651"/>
              <a:gd name="connsiteX158" fmla="*/ 416927 w 440751"/>
              <a:gd name="connsiteY158" fmla="*/ 157445 h 606651"/>
              <a:gd name="connsiteX159" fmla="*/ 311703 w 440751"/>
              <a:gd name="connsiteY159" fmla="*/ 157445 h 606651"/>
              <a:gd name="connsiteX160" fmla="*/ 299790 w 440751"/>
              <a:gd name="connsiteY160" fmla="*/ 145550 h 606651"/>
              <a:gd name="connsiteX161" fmla="*/ 299790 w 440751"/>
              <a:gd name="connsiteY161" fmla="*/ 23790 h 606651"/>
              <a:gd name="connsiteX162" fmla="*/ 23824 w 440751"/>
              <a:gd name="connsiteY162" fmla="*/ 0 h 606651"/>
              <a:gd name="connsiteX163" fmla="*/ 311703 w 440751"/>
              <a:gd name="connsiteY163" fmla="*/ 0 h 606651"/>
              <a:gd name="connsiteX164" fmla="*/ 314432 w 440751"/>
              <a:gd name="connsiteY164" fmla="*/ 330 h 606651"/>
              <a:gd name="connsiteX165" fmla="*/ 315094 w 440751"/>
              <a:gd name="connsiteY165" fmla="*/ 578 h 606651"/>
              <a:gd name="connsiteX166" fmla="*/ 317410 w 440751"/>
              <a:gd name="connsiteY166" fmla="*/ 1569 h 606651"/>
              <a:gd name="connsiteX167" fmla="*/ 318238 w 440751"/>
              <a:gd name="connsiteY167" fmla="*/ 1983 h 606651"/>
              <a:gd name="connsiteX168" fmla="*/ 320554 w 440751"/>
              <a:gd name="connsiteY168" fmla="*/ 3965 h 606651"/>
              <a:gd name="connsiteX169" fmla="*/ 320637 w 440751"/>
              <a:gd name="connsiteY169" fmla="*/ 4048 h 606651"/>
              <a:gd name="connsiteX170" fmla="*/ 437773 w 440751"/>
              <a:gd name="connsiteY170" fmla="*/ 137703 h 606651"/>
              <a:gd name="connsiteX171" fmla="*/ 440669 w 440751"/>
              <a:gd name="connsiteY171" fmla="*/ 145385 h 606651"/>
              <a:gd name="connsiteX172" fmla="*/ 440751 w 440751"/>
              <a:gd name="connsiteY172" fmla="*/ 146706 h 606651"/>
              <a:gd name="connsiteX173" fmla="*/ 440751 w 440751"/>
              <a:gd name="connsiteY173" fmla="*/ 582861 h 606651"/>
              <a:gd name="connsiteX174" fmla="*/ 416927 w 440751"/>
              <a:gd name="connsiteY174" fmla="*/ 606651 h 606651"/>
              <a:gd name="connsiteX175" fmla="*/ 23824 w 440751"/>
              <a:gd name="connsiteY175" fmla="*/ 606651 h 606651"/>
              <a:gd name="connsiteX176" fmla="*/ 0 w 440751"/>
              <a:gd name="connsiteY176" fmla="*/ 582861 h 606651"/>
              <a:gd name="connsiteX177" fmla="*/ 0 w 440751"/>
              <a:gd name="connsiteY177" fmla="*/ 23790 h 606651"/>
              <a:gd name="connsiteX178" fmla="*/ 23824 w 440751"/>
              <a:gd name="connsiteY178" fmla="*/ 0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440751" h="606651">
                <a:moveTo>
                  <a:pt x="91914" y="452536"/>
                </a:moveTo>
                <a:lnTo>
                  <a:pt x="92327" y="452536"/>
                </a:lnTo>
                <a:cubicBezTo>
                  <a:pt x="94478" y="461287"/>
                  <a:pt x="97125" y="472266"/>
                  <a:pt x="99772" y="481017"/>
                </a:cubicBezTo>
                <a:lnTo>
                  <a:pt x="108953" y="512305"/>
                </a:lnTo>
                <a:lnTo>
                  <a:pt x="76281" y="512305"/>
                </a:lnTo>
                <a:lnTo>
                  <a:pt x="85048" y="481017"/>
                </a:lnTo>
                <a:cubicBezTo>
                  <a:pt x="87530" y="472431"/>
                  <a:pt x="89680" y="461287"/>
                  <a:pt x="91914" y="452536"/>
                </a:cubicBezTo>
                <a:close/>
                <a:moveTo>
                  <a:pt x="355205" y="451619"/>
                </a:moveTo>
                <a:cubicBezTo>
                  <a:pt x="371908" y="451619"/>
                  <a:pt x="381335" y="459708"/>
                  <a:pt x="381335" y="473326"/>
                </a:cubicBezTo>
                <a:cubicBezTo>
                  <a:pt x="381335" y="488431"/>
                  <a:pt x="370337" y="497345"/>
                  <a:pt x="352559" y="497345"/>
                </a:cubicBezTo>
                <a:cubicBezTo>
                  <a:pt x="347762" y="497345"/>
                  <a:pt x="344289" y="497180"/>
                  <a:pt x="341395" y="496520"/>
                </a:cubicBezTo>
                <a:lnTo>
                  <a:pt x="341395" y="452940"/>
                </a:lnTo>
                <a:cubicBezTo>
                  <a:pt x="343793" y="452279"/>
                  <a:pt x="348424" y="451619"/>
                  <a:pt x="355205" y="451619"/>
                </a:cubicBezTo>
                <a:close/>
                <a:moveTo>
                  <a:pt x="227834" y="451619"/>
                </a:moveTo>
                <a:cubicBezTo>
                  <a:pt x="244538" y="451619"/>
                  <a:pt x="253965" y="459708"/>
                  <a:pt x="253965" y="473326"/>
                </a:cubicBezTo>
                <a:cubicBezTo>
                  <a:pt x="253965" y="488431"/>
                  <a:pt x="242967" y="497345"/>
                  <a:pt x="225188" y="497345"/>
                </a:cubicBezTo>
                <a:cubicBezTo>
                  <a:pt x="220392" y="497345"/>
                  <a:pt x="216919" y="497180"/>
                  <a:pt x="214025" y="496520"/>
                </a:cubicBezTo>
                <a:lnTo>
                  <a:pt x="214025" y="452940"/>
                </a:lnTo>
                <a:cubicBezTo>
                  <a:pt x="216423" y="452279"/>
                  <a:pt x="221054" y="451619"/>
                  <a:pt x="227834" y="451619"/>
                </a:cubicBezTo>
                <a:close/>
                <a:moveTo>
                  <a:pt x="71473" y="427563"/>
                </a:moveTo>
                <a:lnTo>
                  <a:pt x="26306" y="575096"/>
                </a:lnTo>
                <a:lnTo>
                  <a:pt x="60967" y="575096"/>
                </a:lnTo>
                <a:lnTo>
                  <a:pt x="71473" y="537263"/>
                </a:lnTo>
                <a:lnTo>
                  <a:pt x="113827" y="537263"/>
                </a:lnTo>
                <a:lnTo>
                  <a:pt x="125243" y="575096"/>
                </a:lnTo>
                <a:lnTo>
                  <a:pt x="161145" y="575096"/>
                </a:lnTo>
                <a:lnTo>
                  <a:pt x="115316" y="427563"/>
                </a:lnTo>
                <a:close/>
                <a:moveTo>
                  <a:pt x="353478" y="426407"/>
                </a:moveTo>
                <a:cubicBezTo>
                  <a:pt x="333045" y="426407"/>
                  <a:pt x="318569" y="427729"/>
                  <a:pt x="308311" y="429546"/>
                </a:cubicBezTo>
                <a:lnTo>
                  <a:pt x="308311" y="575096"/>
                </a:lnTo>
                <a:lnTo>
                  <a:pt x="341400" y="575096"/>
                </a:lnTo>
                <a:lnTo>
                  <a:pt x="341400" y="522394"/>
                </a:lnTo>
                <a:cubicBezTo>
                  <a:pt x="344461" y="522807"/>
                  <a:pt x="348432" y="523055"/>
                  <a:pt x="352816" y="523055"/>
                </a:cubicBezTo>
                <a:cubicBezTo>
                  <a:pt x="372587" y="523055"/>
                  <a:pt x="389463" y="518181"/>
                  <a:pt x="400878" y="507442"/>
                </a:cubicBezTo>
                <a:cubicBezTo>
                  <a:pt x="409647" y="499182"/>
                  <a:pt x="414445" y="486874"/>
                  <a:pt x="414445" y="472418"/>
                </a:cubicBezTo>
                <a:cubicBezTo>
                  <a:pt x="414445" y="457962"/>
                  <a:pt x="408075" y="445737"/>
                  <a:pt x="398645" y="438302"/>
                </a:cubicBezTo>
                <a:cubicBezTo>
                  <a:pt x="388801" y="430372"/>
                  <a:pt x="374076" y="426407"/>
                  <a:pt x="353478" y="426407"/>
                </a:cubicBezTo>
                <a:close/>
                <a:moveTo>
                  <a:pt x="226083" y="426407"/>
                </a:moveTo>
                <a:cubicBezTo>
                  <a:pt x="205650" y="426407"/>
                  <a:pt x="191174" y="427729"/>
                  <a:pt x="180916" y="429546"/>
                </a:cubicBezTo>
                <a:lnTo>
                  <a:pt x="180916" y="575096"/>
                </a:lnTo>
                <a:lnTo>
                  <a:pt x="214006" y="575096"/>
                </a:lnTo>
                <a:lnTo>
                  <a:pt x="214006" y="522394"/>
                </a:lnTo>
                <a:cubicBezTo>
                  <a:pt x="217066" y="522807"/>
                  <a:pt x="221037" y="523055"/>
                  <a:pt x="225421" y="523055"/>
                </a:cubicBezTo>
                <a:cubicBezTo>
                  <a:pt x="245192" y="523055"/>
                  <a:pt x="262068" y="518181"/>
                  <a:pt x="273484" y="507442"/>
                </a:cubicBezTo>
                <a:cubicBezTo>
                  <a:pt x="282170" y="499182"/>
                  <a:pt x="287050" y="486874"/>
                  <a:pt x="287050" y="472418"/>
                </a:cubicBezTo>
                <a:cubicBezTo>
                  <a:pt x="287050" y="457962"/>
                  <a:pt x="280681" y="445737"/>
                  <a:pt x="271250" y="438302"/>
                </a:cubicBezTo>
                <a:cubicBezTo>
                  <a:pt x="261406" y="430372"/>
                  <a:pt x="246681" y="426407"/>
                  <a:pt x="226083" y="426407"/>
                </a:cubicBezTo>
                <a:close/>
                <a:moveTo>
                  <a:pt x="254206" y="331921"/>
                </a:moveTo>
                <a:lnTo>
                  <a:pt x="235596" y="359764"/>
                </a:lnTo>
                <a:lnTo>
                  <a:pt x="241055" y="363151"/>
                </a:lnTo>
                <a:cubicBezTo>
                  <a:pt x="241137" y="363234"/>
                  <a:pt x="241303" y="363316"/>
                  <a:pt x="241386" y="363399"/>
                </a:cubicBezTo>
                <a:lnTo>
                  <a:pt x="258590" y="337622"/>
                </a:lnTo>
                <a:close/>
                <a:moveTo>
                  <a:pt x="304663" y="256325"/>
                </a:moveTo>
                <a:lnTo>
                  <a:pt x="275464" y="300113"/>
                </a:lnTo>
                <a:lnTo>
                  <a:pt x="279848" y="305814"/>
                </a:lnTo>
                <a:lnTo>
                  <a:pt x="310453" y="260043"/>
                </a:lnTo>
                <a:close/>
                <a:moveTo>
                  <a:pt x="203016" y="236535"/>
                </a:moveTo>
                <a:lnTo>
                  <a:pt x="219175" y="246186"/>
                </a:lnTo>
                <a:lnTo>
                  <a:pt x="208375" y="254600"/>
                </a:lnTo>
                <a:close/>
                <a:moveTo>
                  <a:pt x="354546" y="209168"/>
                </a:moveTo>
                <a:cubicBezTo>
                  <a:pt x="330049" y="240877"/>
                  <a:pt x="319456" y="236418"/>
                  <a:pt x="319456" y="236418"/>
                </a:cubicBezTo>
                <a:lnTo>
                  <a:pt x="326077" y="239060"/>
                </a:lnTo>
                <a:cubicBezTo>
                  <a:pt x="352146" y="228903"/>
                  <a:pt x="354546" y="209168"/>
                  <a:pt x="354546" y="209168"/>
                </a:cubicBezTo>
                <a:close/>
                <a:moveTo>
                  <a:pt x="344780" y="174155"/>
                </a:moveTo>
                <a:cubicBezTo>
                  <a:pt x="344780" y="174155"/>
                  <a:pt x="374490" y="188193"/>
                  <a:pt x="355621" y="221884"/>
                </a:cubicBezTo>
                <a:cubicBezTo>
                  <a:pt x="355621" y="221884"/>
                  <a:pt x="341966" y="244015"/>
                  <a:pt x="320615" y="243520"/>
                </a:cubicBezTo>
                <a:lnTo>
                  <a:pt x="300836" y="231050"/>
                </a:lnTo>
                <a:cubicBezTo>
                  <a:pt x="300836" y="231050"/>
                  <a:pt x="297856" y="196286"/>
                  <a:pt x="321277" y="190753"/>
                </a:cubicBezTo>
                <a:cubicBezTo>
                  <a:pt x="321277" y="190753"/>
                  <a:pt x="341718" y="185633"/>
                  <a:pt x="344780" y="174155"/>
                </a:cubicBezTo>
                <a:close/>
                <a:moveTo>
                  <a:pt x="119960" y="166848"/>
                </a:moveTo>
                <a:lnTo>
                  <a:pt x="68346" y="178332"/>
                </a:lnTo>
                <a:lnTo>
                  <a:pt x="111110" y="369596"/>
                </a:lnTo>
                <a:lnTo>
                  <a:pt x="169424" y="356542"/>
                </a:lnTo>
                <a:lnTo>
                  <a:pt x="127239" y="358111"/>
                </a:lnTo>
                <a:close/>
                <a:moveTo>
                  <a:pt x="275547" y="147433"/>
                </a:moveTo>
                <a:lnTo>
                  <a:pt x="128480" y="152968"/>
                </a:lnTo>
                <a:lnTo>
                  <a:pt x="135924" y="348776"/>
                </a:lnTo>
                <a:lnTo>
                  <a:pt x="227490" y="345306"/>
                </a:lnTo>
                <a:cubicBezTo>
                  <a:pt x="231873" y="337705"/>
                  <a:pt x="237415" y="328121"/>
                  <a:pt x="243371" y="317959"/>
                </a:cubicBezTo>
                <a:lnTo>
                  <a:pt x="219963" y="287885"/>
                </a:lnTo>
                <a:lnTo>
                  <a:pt x="228896" y="281028"/>
                </a:lnTo>
                <a:lnTo>
                  <a:pt x="238739" y="273344"/>
                </a:lnTo>
                <a:lnTo>
                  <a:pt x="243784" y="269544"/>
                </a:lnTo>
                <a:lnTo>
                  <a:pt x="247093" y="266900"/>
                </a:lnTo>
                <a:lnTo>
                  <a:pt x="248665" y="265661"/>
                </a:lnTo>
                <a:lnTo>
                  <a:pt x="262974" y="284085"/>
                </a:lnTo>
                <a:cubicBezTo>
                  <a:pt x="264463" y="281524"/>
                  <a:pt x="265952" y="279045"/>
                  <a:pt x="267358" y="276567"/>
                </a:cubicBezTo>
                <a:lnTo>
                  <a:pt x="258838" y="277806"/>
                </a:lnTo>
                <a:lnTo>
                  <a:pt x="258259" y="273923"/>
                </a:lnTo>
                <a:lnTo>
                  <a:pt x="269922" y="272270"/>
                </a:lnTo>
                <a:cubicBezTo>
                  <a:pt x="272404" y="267809"/>
                  <a:pt x="274720" y="263843"/>
                  <a:pt x="276788" y="260373"/>
                </a:cubicBezTo>
                <a:lnTo>
                  <a:pt x="276622" y="259217"/>
                </a:lnTo>
                <a:lnTo>
                  <a:pt x="262064" y="261365"/>
                </a:lnTo>
                <a:lnTo>
                  <a:pt x="261485" y="257481"/>
                </a:lnTo>
                <a:lnTo>
                  <a:pt x="276043" y="255333"/>
                </a:lnTo>
                <a:lnTo>
                  <a:pt x="274389" y="243932"/>
                </a:lnTo>
                <a:lnTo>
                  <a:pt x="259831" y="246080"/>
                </a:lnTo>
                <a:lnTo>
                  <a:pt x="259252" y="242114"/>
                </a:lnTo>
                <a:lnTo>
                  <a:pt x="273810" y="239966"/>
                </a:lnTo>
                <a:lnTo>
                  <a:pt x="272156" y="229226"/>
                </a:lnTo>
                <a:lnTo>
                  <a:pt x="252139" y="232200"/>
                </a:lnTo>
                <a:lnTo>
                  <a:pt x="251560" y="228317"/>
                </a:lnTo>
                <a:lnTo>
                  <a:pt x="271577" y="225343"/>
                </a:lnTo>
                <a:lnTo>
                  <a:pt x="270005" y="214437"/>
                </a:lnTo>
                <a:lnTo>
                  <a:pt x="236671" y="219312"/>
                </a:lnTo>
                <a:lnTo>
                  <a:pt x="242709" y="260125"/>
                </a:lnTo>
                <a:lnTo>
                  <a:pt x="245770" y="261943"/>
                </a:lnTo>
                <a:lnTo>
                  <a:pt x="217067" y="284167"/>
                </a:lnTo>
                <a:lnTo>
                  <a:pt x="209375" y="258060"/>
                </a:lnTo>
                <a:lnTo>
                  <a:pt x="222361" y="247980"/>
                </a:lnTo>
                <a:lnTo>
                  <a:pt x="236919" y="256655"/>
                </a:lnTo>
                <a:lnTo>
                  <a:pt x="230715" y="214850"/>
                </a:lnTo>
                <a:lnTo>
                  <a:pt x="274472" y="208406"/>
                </a:lnTo>
                <a:lnTo>
                  <a:pt x="279021" y="239305"/>
                </a:lnTo>
                <a:close/>
                <a:moveTo>
                  <a:pt x="284232" y="138097"/>
                </a:moveTo>
                <a:lnTo>
                  <a:pt x="288202" y="243271"/>
                </a:lnTo>
                <a:cubicBezTo>
                  <a:pt x="292503" y="239388"/>
                  <a:pt x="298128" y="235753"/>
                  <a:pt x="298128" y="235753"/>
                </a:cubicBezTo>
                <a:lnTo>
                  <a:pt x="317897" y="248228"/>
                </a:lnTo>
                <a:cubicBezTo>
                  <a:pt x="317897" y="248228"/>
                  <a:pt x="315829" y="260951"/>
                  <a:pt x="312852" y="265578"/>
                </a:cubicBezTo>
                <a:cubicBezTo>
                  <a:pt x="311776" y="267231"/>
                  <a:pt x="302181" y="281606"/>
                  <a:pt x="290353" y="299287"/>
                </a:cubicBezTo>
                <a:lnTo>
                  <a:pt x="291097" y="320272"/>
                </a:lnTo>
                <a:cubicBezTo>
                  <a:pt x="291097" y="320272"/>
                  <a:pt x="291014" y="320272"/>
                  <a:pt x="290932" y="320355"/>
                </a:cubicBezTo>
                <a:lnTo>
                  <a:pt x="288616" y="322172"/>
                </a:lnTo>
                <a:lnTo>
                  <a:pt x="286134" y="324072"/>
                </a:lnTo>
                <a:lnTo>
                  <a:pt x="281171" y="327956"/>
                </a:lnTo>
                <a:lnTo>
                  <a:pt x="271246" y="335556"/>
                </a:lnTo>
                <a:lnTo>
                  <a:pt x="262395" y="342496"/>
                </a:lnTo>
                <a:lnTo>
                  <a:pt x="261899" y="341836"/>
                </a:lnTo>
                <a:cubicBezTo>
                  <a:pt x="261320" y="342579"/>
                  <a:pt x="260906" y="343323"/>
                  <a:pt x="260410" y="344066"/>
                </a:cubicBezTo>
                <a:lnTo>
                  <a:pt x="262809" y="343984"/>
                </a:lnTo>
                <a:cubicBezTo>
                  <a:pt x="263222" y="344562"/>
                  <a:pt x="263636" y="345058"/>
                  <a:pt x="264049" y="345636"/>
                </a:cubicBezTo>
                <a:cubicBezTo>
                  <a:pt x="264959" y="346710"/>
                  <a:pt x="266035" y="347784"/>
                  <a:pt x="267275" y="348776"/>
                </a:cubicBezTo>
                <a:lnTo>
                  <a:pt x="266696" y="348115"/>
                </a:lnTo>
                <a:lnTo>
                  <a:pt x="295398" y="325890"/>
                </a:lnTo>
                <a:lnTo>
                  <a:pt x="301106" y="333243"/>
                </a:lnTo>
                <a:cubicBezTo>
                  <a:pt x="303588" y="336465"/>
                  <a:pt x="303836" y="340431"/>
                  <a:pt x="301602" y="342083"/>
                </a:cubicBezTo>
                <a:lnTo>
                  <a:pt x="292255" y="349436"/>
                </a:lnTo>
                <a:lnTo>
                  <a:pt x="292338" y="351915"/>
                </a:lnTo>
                <a:lnTo>
                  <a:pt x="288864" y="352080"/>
                </a:lnTo>
                <a:lnTo>
                  <a:pt x="280923" y="358194"/>
                </a:lnTo>
                <a:cubicBezTo>
                  <a:pt x="278690" y="359846"/>
                  <a:pt x="274885" y="358690"/>
                  <a:pt x="272404" y="355468"/>
                </a:cubicBezTo>
                <a:lnTo>
                  <a:pt x="270336" y="352741"/>
                </a:lnTo>
                <a:lnTo>
                  <a:pt x="254124" y="353320"/>
                </a:lnTo>
                <a:cubicBezTo>
                  <a:pt x="248913" y="361168"/>
                  <a:pt x="244611" y="367613"/>
                  <a:pt x="241965" y="371496"/>
                </a:cubicBezTo>
                <a:lnTo>
                  <a:pt x="236175" y="380666"/>
                </a:lnTo>
                <a:cubicBezTo>
                  <a:pt x="234603" y="383145"/>
                  <a:pt x="231377" y="383806"/>
                  <a:pt x="228978" y="382319"/>
                </a:cubicBezTo>
                <a:lnTo>
                  <a:pt x="216240" y="374305"/>
                </a:lnTo>
                <a:cubicBezTo>
                  <a:pt x="213842" y="372735"/>
                  <a:pt x="213097" y="369513"/>
                  <a:pt x="214586" y="367034"/>
                </a:cubicBezTo>
                <a:lnTo>
                  <a:pt x="217895" y="361912"/>
                </a:lnTo>
                <a:cubicBezTo>
                  <a:pt x="217895" y="361912"/>
                  <a:pt x="219466" y="359186"/>
                  <a:pt x="222113" y="354559"/>
                </a:cubicBezTo>
                <a:lnTo>
                  <a:pt x="219549" y="354641"/>
                </a:lnTo>
                <a:lnTo>
                  <a:pt x="104245" y="380336"/>
                </a:lnTo>
                <a:lnTo>
                  <a:pt x="57511" y="171475"/>
                </a:lnTo>
                <a:lnTo>
                  <a:pt x="119630" y="157678"/>
                </a:lnTo>
                <a:lnTo>
                  <a:pt x="119133" y="144293"/>
                </a:lnTo>
                <a:close/>
                <a:moveTo>
                  <a:pt x="23824" y="23790"/>
                </a:moveTo>
                <a:lnTo>
                  <a:pt x="23824" y="403938"/>
                </a:lnTo>
                <a:lnTo>
                  <a:pt x="416927" y="403938"/>
                </a:lnTo>
                <a:lnTo>
                  <a:pt x="416927" y="157445"/>
                </a:lnTo>
                <a:lnTo>
                  <a:pt x="311703" y="157445"/>
                </a:lnTo>
                <a:cubicBezTo>
                  <a:pt x="305085" y="157445"/>
                  <a:pt x="299790" y="152076"/>
                  <a:pt x="299790" y="145550"/>
                </a:cubicBezTo>
                <a:lnTo>
                  <a:pt x="299790" y="23790"/>
                </a:lnTo>
                <a:close/>
                <a:moveTo>
                  <a:pt x="23824" y="0"/>
                </a:moveTo>
                <a:lnTo>
                  <a:pt x="311703" y="0"/>
                </a:lnTo>
                <a:cubicBezTo>
                  <a:pt x="312612" y="0"/>
                  <a:pt x="313522" y="165"/>
                  <a:pt x="314432" y="330"/>
                </a:cubicBezTo>
                <a:cubicBezTo>
                  <a:pt x="314681" y="413"/>
                  <a:pt x="314846" y="496"/>
                  <a:pt x="315094" y="578"/>
                </a:cubicBezTo>
                <a:cubicBezTo>
                  <a:pt x="315921" y="826"/>
                  <a:pt x="316666" y="1156"/>
                  <a:pt x="317410" y="1569"/>
                </a:cubicBezTo>
                <a:cubicBezTo>
                  <a:pt x="317659" y="1652"/>
                  <a:pt x="317907" y="1817"/>
                  <a:pt x="318238" y="1983"/>
                </a:cubicBezTo>
                <a:cubicBezTo>
                  <a:pt x="319065" y="2561"/>
                  <a:pt x="319892" y="3222"/>
                  <a:pt x="320554" y="3965"/>
                </a:cubicBezTo>
                <a:cubicBezTo>
                  <a:pt x="320637" y="4048"/>
                  <a:pt x="320637" y="4048"/>
                  <a:pt x="320637" y="4048"/>
                </a:cubicBezTo>
                <a:lnTo>
                  <a:pt x="437773" y="137703"/>
                </a:lnTo>
                <a:cubicBezTo>
                  <a:pt x="439676" y="139850"/>
                  <a:pt x="440586" y="142576"/>
                  <a:pt x="440669" y="145385"/>
                </a:cubicBezTo>
                <a:cubicBezTo>
                  <a:pt x="440669" y="145798"/>
                  <a:pt x="440751" y="146293"/>
                  <a:pt x="440751" y="146706"/>
                </a:cubicBezTo>
                <a:lnTo>
                  <a:pt x="440751" y="582861"/>
                </a:lnTo>
                <a:cubicBezTo>
                  <a:pt x="440751" y="595995"/>
                  <a:pt x="430080" y="606651"/>
                  <a:pt x="416927" y="606651"/>
                </a:cubicBezTo>
                <a:lnTo>
                  <a:pt x="23824" y="606651"/>
                </a:lnTo>
                <a:cubicBezTo>
                  <a:pt x="10671" y="606651"/>
                  <a:pt x="0" y="595995"/>
                  <a:pt x="0" y="582861"/>
                </a:cubicBezTo>
                <a:lnTo>
                  <a:pt x="0" y="23790"/>
                </a:lnTo>
                <a:cubicBezTo>
                  <a:pt x="0" y="10656"/>
                  <a:pt x="10671" y="0"/>
                  <a:pt x="2382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B38233-709F-4210-9674-A42C9315FE37}"/>
              </a:ext>
            </a:extLst>
          </p:cNvPr>
          <p:cNvSpPr txBox="1"/>
          <p:nvPr/>
        </p:nvSpPr>
        <p:spPr>
          <a:xfrm>
            <a:off x="1410818" y="2024120"/>
            <a:ext cx="120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Monkey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FAB287-03DB-40F3-B976-3802251D9A0F}"/>
              </a:ext>
            </a:extLst>
          </p:cNvPr>
          <p:cNvSpPr/>
          <p:nvPr/>
        </p:nvSpPr>
        <p:spPr>
          <a:xfrm>
            <a:off x="1162038" y="4235426"/>
            <a:ext cx="1706816" cy="1856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B9090C-1727-446D-850F-FA6D0A67F45D}"/>
              </a:ext>
            </a:extLst>
          </p:cNvPr>
          <p:cNvSpPr txBox="1"/>
          <p:nvPr/>
        </p:nvSpPr>
        <p:spPr>
          <a:xfrm>
            <a:off x="1269270" y="4300487"/>
            <a:ext cx="170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Ajax Spider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world-wide-web_151362">
            <a:extLst>
              <a:ext uri="{FF2B5EF4-FFF2-40B4-BE49-F238E27FC236}">
                <a16:creationId xmlns:a16="http://schemas.microsoft.com/office/drawing/2014/main" id="{829BA8E8-6191-41A2-816F-BBBD1DDEA506}"/>
              </a:ext>
            </a:extLst>
          </p:cNvPr>
          <p:cNvSpPr>
            <a:spLocks noChangeAspect="1"/>
          </p:cNvSpPr>
          <p:nvPr/>
        </p:nvSpPr>
        <p:spPr bwMode="auto">
          <a:xfrm>
            <a:off x="1624895" y="4865126"/>
            <a:ext cx="784046" cy="1079164"/>
          </a:xfrm>
          <a:custGeom>
            <a:avLst/>
            <a:gdLst>
              <a:gd name="connsiteX0" fmla="*/ 354801 w 440751"/>
              <a:gd name="connsiteY0" fmla="*/ 441359 h 606651"/>
              <a:gd name="connsiteX1" fmla="*/ 354801 w 440751"/>
              <a:gd name="connsiteY1" fmla="*/ 549902 h 606651"/>
              <a:gd name="connsiteX2" fmla="*/ 420898 w 440751"/>
              <a:gd name="connsiteY2" fmla="*/ 549902 h 606651"/>
              <a:gd name="connsiteX3" fmla="*/ 420898 w 440751"/>
              <a:gd name="connsiteY3" fmla="*/ 529333 h 606651"/>
              <a:gd name="connsiteX4" fmla="*/ 378874 w 440751"/>
              <a:gd name="connsiteY4" fmla="*/ 529333 h 606651"/>
              <a:gd name="connsiteX5" fmla="*/ 378874 w 440751"/>
              <a:gd name="connsiteY5" fmla="*/ 441359 h 606651"/>
              <a:gd name="connsiteX6" fmla="*/ 226414 w 440751"/>
              <a:gd name="connsiteY6" fmla="*/ 441359 h 606651"/>
              <a:gd name="connsiteX7" fmla="*/ 219631 w 440751"/>
              <a:gd name="connsiteY7" fmla="*/ 549984 h 606651"/>
              <a:gd name="connsiteX8" fmla="*/ 241801 w 440751"/>
              <a:gd name="connsiteY8" fmla="*/ 549984 h 606651"/>
              <a:gd name="connsiteX9" fmla="*/ 243621 w 440751"/>
              <a:gd name="connsiteY9" fmla="*/ 508682 h 606651"/>
              <a:gd name="connsiteX10" fmla="*/ 245523 w 440751"/>
              <a:gd name="connsiteY10" fmla="*/ 463745 h 606651"/>
              <a:gd name="connsiteX11" fmla="*/ 245854 w 440751"/>
              <a:gd name="connsiteY11" fmla="*/ 463745 h 606651"/>
              <a:gd name="connsiteX12" fmla="*/ 255450 w 440751"/>
              <a:gd name="connsiteY12" fmla="*/ 506121 h 606651"/>
              <a:gd name="connsiteX13" fmla="*/ 266701 w 440751"/>
              <a:gd name="connsiteY13" fmla="*/ 548167 h 606651"/>
              <a:gd name="connsiteX14" fmla="*/ 285396 w 440751"/>
              <a:gd name="connsiteY14" fmla="*/ 548167 h 606651"/>
              <a:gd name="connsiteX15" fmla="*/ 298301 w 440751"/>
              <a:gd name="connsiteY15" fmla="*/ 505791 h 606651"/>
              <a:gd name="connsiteX16" fmla="*/ 310048 w 440751"/>
              <a:gd name="connsiteY16" fmla="*/ 463745 h 606651"/>
              <a:gd name="connsiteX17" fmla="*/ 310544 w 440751"/>
              <a:gd name="connsiteY17" fmla="*/ 463745 h 606651"/>
              <a:gd name="connsiteX18" fmla="*/ 311454 w 440751"/>
              <a:gd name="connsiteY18" fmla="*/ 508351 h 606651"/>
              <a:gd name="connsiteX19" fmla="*/ 313026 w 440751"/>
              <a:gd name="connsiteY19" fmla="*/ 549902 h 606651"/>
              <a:gd name="connsiteX20" fmla="*/ 313026 w 440751"/>
              <a:gd name="connsiteY20" fmla="*/ 549984 h 606651"/>
              <a:gd name="connsiteX21" fmla="*/ 336437 w 440751"/>
              <a:gd name="connsiteY21" fmla="*/ 549984 h 606651"/>
              <a:gd name="connsiteX22" fmla="*/ 330646 w 440751"/>
              <a:gd name="connsiteY22" fmla="*/ 441359 h 606651"/>
              <a:gd name="connsiteX23" fmla="*/ 299377 w 440751"/>
              <a:gd name="connsiteY23" fmla="*/ 441359 h 606651"/>
              <a:gd name="connsiteX24" fmla="*/ 288126 w 440751"/>
              <a:gd name="connsiteY24" fmla="*/ 477457 h 606651"/>
              <a:gd name="connsiteX25" fmla="*/ 278034 w 440751"/>
              <a:gd name="connsiteY25" fmla="*/ 516447 h 606651"/>
              <a:gd name="connsiteX26" fmla="*/ 277538 w 440751"/>
              <a:gd name="connsiteY26" fmla="*/ 516447 h 606651"/>
              <a:gd name="connsiteX27" fmla="*/ 268604 w 440751"/>
              <a:gd name="connsiteY27" fmla="*/ 477622 h 606651"/>
              <a:gd name="connsiteX28" fmla="*/ 258263 w 440751"/>
              <a:gd name="connsiteY28" fmla="*/ 441359 h 606651"/>
              <a:gd name="connsiteX29" fmla="*/ 128552 w 440751"/>
              <a:gd name="connsiteY29" fmla="*/ 441359 h 606651"/>
              <a:gd name="connsiteX30" fmla="*/ 128552 w 440751"/>
              <a:gd name="connsiteY30" fmla="*/ 461927 h 606651"/>
              <a:gd name="connsiteX31" fmla="*/ 156926 w 440751"/>
              <a:gd name="connsiteY31" fmla="*/ 461927 h 606651"/>
              <a:gd name="connsiteX32" fmla="*/ 156926 w 440751"/>
              <a:gd name="connsiteY32" fmla="*/ 549902 h 606651"/>
              <a:gd name="connsiteX33" fmla="*/ 180999 w 440751"/>
              <a:gd name="connsiteY33" fmla="*/ 549902 h 606651"/>
              <a:gd name="connsiteX34" fmla="*/ 180999 w 440751"/>
              <a:gd name="connsiteY34" fmla="*/ 461927 h 606651"/>
              <a:gd name="connsiteX35" fmla="*/ 209869 w 440751"/>
              <a:gd name="connsiteY35" fmla="*/ 461927 h 606651"/>
              <a:gd name="connsiteX36" fmla="*/ 209869 w 440751"/>
              <a:gd name="connsiteY36" fmla="*/ 441359 h 606651"/>
              <a:gd name="connsiteX37" fmla="*/ 28374 w 440751"/>
              <a:gd name="connsiteY37" fmla="*/ 441359 h 606651"/>
              <a:gd name="connsiteX38" fmla="*/ 28374 w 440751"/>
              <a:gd name="connsiteY38" fmla="*/ 549902 h 606651"/>
              <a:gd name="connsiteX39" fmla="*/ 52364 w 440751"/>
              <a:gd name="connsiteY39" fmla="*/ 549902 h 606651"/>
              <a:gd name="connsiteX40" fmla="*/ 52364 w 440751"/>
              <a:gd name="connsiteY40" fmla="*/ 504469 h 606651"/>
              <a:gd name="connsiteX41" fmla="*/ 91823 w 440751"/>
              <a:gd name="connsiteY41" fmla="*/ 504469 h 606651"/>
              <a:gd name="connsiteX42" fmla="*/ 91823 w 440751"/>
              <a:gd name="connsiteY42" fmla="*/ 549902 h 606651"/>
              <a:gd name="connsiteX43" fmla="*/ 115647 w 440751"/>
              <a:gd name="connsiteY43" fmla="*/ 549902 h 606651"/>
              <a:gd name="connsiteX44" fmla="*/ 115647 w 440751"/>
              <a:gd name="connsiteY44" fmla="*/ 441359 h 606651"/>
              <a:gd name="connsiteX45" fmla="*/ 91823 w 440751"/>
              <a:gd name="connsiteY45" fmla="*/ 441359 h 606651"/>
              <a:gd name="connsiteX46" fmla="*/ 91823 w 440751"/>
              <a:gd name="connsiteY46" fmla="*/ 483074 h 606651"/>
              <a:gd name="connsiteX47" fmla="*/ 52364 w 440751"/>
              <a:gd name="connsiteY47" fmla="*/ 483074 h 606651"/>
              <a:gd name="connsiteX48" fmla="*/ 52364 w 440751"/>
              <a:gd name="connsiteY48" fmla="*/ 441359 h 606651"/>
              <a:gd name="connsiteX49" fmla="*/ 262856 w 440751"/>
              <a:gd name="connsiteY49" fmla="*/ 215719 h 606651"/>
              <a:gd name="connsiteX50" fmla="*/ 354168 w 440751"/>
              <a:gd name="connsiteY50" fmla="*/ 257498 h 606651"/>
              <a:gd name="connsiteX51" fmla="*/ 354168 w 440751"/>
              <a:gd name="connsiteY51" fmla="*/ 274920 h 606651"/>
              <a:gd name="connsiteX52" fmla="*/ 262856 w 440751"/>
              <a:gd name="connsiteY52" fmla="*/ 316698 h 606651"/>
              <a:gd name="connsiteX53" fmla="*/ 262856 w 440751"/>
              <a:gd name="connsiteY53" fmla="*/ 296552 h 606651"/>
              <a:gd name="connsiteX54" fmla="*/ 333472 w 440751"/>
              <a:gd name="connsiteY54" fmla="*/ 266415 h 606651"/>
              <a:gd name="connsiteX55" fmla="*/ 333472 w 440751"/>
              <a:gd name="connsiteY55" fmla="*/ 266002 h 606651"/>
              <a:gd name="connsiteX56" fmla="*/ 262856 w 440751"/>
              <a:gd name="connsiteY56" fmla="*/ 235866 h 606651"/>
              <a:gd name="connsiteX57" fmla="*/ 177825 w 440751"/>
              <a:gd name="connsiteY57" fmla="*/ 215719 h 606651"/>
              <a:gd name="connsiteX58" fmla="*/ 177825 w 440751"/>
              <a:gd name="connsiteY58" fmla="*/ 235866 h 606651"/>
              <a:gd name="connsiteX59" fmla="*/ 108836 w 440751"/>
              <a:gd name="connsiteY59" fmla="*/ 266002 h 606651"/>
              <a:gd name="connsiteX60" fmla="*/ 108836 w 440751"/>
              <a:gd name="connsiteY60" fmla="*/ 266415 h 606651"/>
              <a:gd name="connsiteX61" fmla="*/ 177825 w 440751"/>
              <a:gd name="connsiteY61" fmla="*/ 296552 h 606651"/>
              <a:gd name="connsiteX62" fmla="*/ 177825 w 440751"/>
              <a:gd name="connsiteY62" fmla="*/ 316698 h 606651"/>
              <a:gd name="connsiteX63" fmla="*/ 86584 w 440751"/>
              <a:gd name="connsiteY63" fmla="*/ 274342 h 606651"/>
              <a:gd name="connsiteX64" fmla="*/ 86584 w 440751"/>
              <a:gd name="connsiteY64" fmla="*/ 257993 h 606651"/>
              <a:gd name="connsiteX65" fmla="*/ 232598 w 440751"/>
              <a:gd name="connsiteY65" fmla="*/ 186575 h 606651"/>
              <a:gd name="connsiteX66" fmla="*/ 251777 w 440751"/>
              <a:gd name="connsiteY66" fmla="*/ 186575 h 606651"/>
              <a:gd name="connsiteX67" fmla="*/ 211187 w 440751"/>
              <a:gd name="connsiteY67" fmla="*/ 324319 h 606651"/>
              <a:gd name="connsiteX68" fmla="*/ 192008 w 440751"/>
              <a:gd name="connsiteY68" fmla="*/ 324319 h 606651"/>
              <a:gd name="connsiteX69" fmla="*/ 23824 w 440751"/>
              <a:gd name="connsiteY69" fmla="*/ 23790 h 606651"/>
              <a:gd name="connsiteX70" fmla="*/ 23824 w 440751"/>
              <a:gd name="connsiteY70" fmla="*/ 403939 h 606651"/>
              <a:gd name="connsiteX71" fmla="*/ 416927 w 440751"/>
              <a:gd name="connsiteY71" fmla="*/ 403939 h 606651"/>
              <a:gd name="connsiteX72" fmla="*/ 416927 w 440751"/>
              <a:gd name="connsiteY72" fmla="*/ 157362 h 606651"/>
              <a:gd name="connsiteX73" fmla="*/ 311703 w 440751"/>
              <a:gd name="connsiteY73" fmla="*/ 157362 h 606651"/>
              <a:gd name="connsiteX74" fmla="*/ 299790 w 440751"/>
              <a:gd name="connsiteY74" fmla="*/ 145467 h 606651"/>
              <a:gd name="connsiteX75" fmla="*/ 299790 w 440751"/>
              <a:gd name="connsiteY75" fmla="*/ 23790 h 606651"/>
              <a:gd name="connsiteX76" fmla="*/ 23824 w 440751"/>
              <a:gd name="connsiteY76" fmla="*/ 0 h 606651"/>
              <a:gd name="connsiteX77" fmla="*/ 311703 w 440751"/>
              <a:gd name="connsiteY77" fmla="*/ 0 h 606651"/>
              <a:gd name="connsiteX78" fmla="*/ 314432 w 440751"/>
              <a:gd name="connsiteY78" fmla="*/ 330 h 606651"/>
              <a:gd name="connsiteX79" fmla="*/ 315094 w 440751"/>
              <a:gd name="connsiteY79" fmla="*/ 578 h 606651"/>
              <a:gd name="connsiteX80" fmla="*/ 317410 w 440751"/>
              <a:gd name="connsiteY80" fmla="*/ 1569 h 606651"/>
              <a:gd name="connsiteX81" fmla="*/ 318238 w 440751"/>
              <a:gd name="connsiteY81" fmla="*/ 1982 h 606651"/>
              <a:gd name="connsiteX82" fmla="*/ 320554 w 440751"/>
              <a:gd name="connsiteY82" fmla="*/ 3965 h 606651"/>
              <a:gd name="connsiteX83" fmla="*/ 320637 w 440751"/>
              <a:gd name="connsiteY83" fmla="*/ 4047 h 606651"/>
              <a:gd name="connsiteX84" fmla="*/ 437773 w 440751"/>
              <a:gd name="connsiteY84" fmla="*/ 137702 h 606651"/>
              <a:gd name="connsiteX85" fmla="*/ 440669 w 440751"/>
              <a:gd name="connsiteY85" fmla="*/ 145385 h 606651"/>
              <a:gd name="connsiteX86" fmla="*/ 440751 w 440751"/>
              <a:gd name="connsiteY86" fmla="*/ 146706 h 606651"/>
              <a:gd name="connsiteX87" fmla="*/ 440751 w 440751"/>
              <a:gd name="connsiteY87" fmla="*/ 582861 h 606651"/>
              <a:gd name="connsiteX88" fmla="*/ 416927 w 440751"/>
              <a:gd name="connsiteY88" fmla="*/ 606651 h 606651"/>
              <a:gd name="connsiteX89" fmla="*/ 23824 w 440751"/>
              <a:gd name="connsiteY89" fmla="*/ 606651 h 606651"/>
              <a:gd name="connsiteX90" fmla="*/ 0 w 440751"/>
              <a:gd name="connsiteY90" fmla="*/ 582861 h 606651"/>
              <a:gd name="connsiteX91" fmla="*/ 0 w 440751"/>
              <a:gd name="connsiteY91" fmla="*/ 23790 h 606651"/>
              <a:gd name="connsiteX92" fmla="*/ 23824 w 440751"/>
              <a:gd name="connsiteY92" fmla="*/ 0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0751" h="606651">
                <a:moveTo>
                  <a:pt x="354801" y="441359"/>
                </a:moveTo>
                <a:lnTo>
                  <a:pt x="354801" y="549902"/>
                </a:lnTo>
                <a:lnTo>
                  <a:pt x="420898" y="549902"/>
                </a:lnTo>
                <a:lnTo>
                  <a:pt x="420898" y="529333"/>
                </a:lnTo>
                <a:lnTo>
                  <a:pt x="378874" y="529333"/>
                </a:lnTo>
                <a:lnTo>
                  <a:pt x="378874" y="441359"/>
                </a:lnTo>
                <a:close/>
                <a:moveTo>
                  <a:pt x="226414" y="441359"/>
                </a:moveTo>
                <a:lnTo>
                  <a:pt x="219631" y="549984"/>
                </a:lnTo>
                <a:lnTo>
                  <a:pt x="241801" y="549984"/>
                </a:lnTo>
                <a:lnTo>
                  <a:pt x="243621" y="508682"/>
                </a:lnTo>
                <a:cubicBezTo>
                  <a:pt x="244448" y="495135"/>
                  <a:pt x="244944" y="478366"/>
                  <a:pt x="245523" y="463745"/>
                </a:cubicBezTo>
                <a:lnTo>
                  <a:pt x="245854" y="463745"/>
                </a:lnTo>
                <a:cubicBezTo>
                  <a:pt x="248336" y="477870"/>
                  <a:pt x="251976" y="493400"/>
                  <a:pt x="255450" y="506121"/>
                </a:cubicBezTo>
                <a:lnTo>
                  <a:pt x="266701" y="548167"/>
                </a:lnTo>
                <a:lnTo>
                  <a:pt x="285396" y="548167"/>
                </a:lnTo>
                <a:lnTo>
                  <a:pt x="298301" y="505791"/>
                </a:lnTo>
                <a:cubicBezTo>
                  <a:pt x="302355" y="493069"/>
                  <a:pt x="306739" y="477622"/>
                  <a:pt x="310048" y="463745"/>
                </a:cubicBezTo>
                <a:lnTo>
                  <a:pt x="310544" y="463745"/>
                </a:lnTo>
                <a:cubicBezTo>
                  <a:pt x="310544" y="479522"/>
                  <a:pt x="311041" y="495300"/>
                  <a:pt x="311454" y="508351"/>
                </a:cubicBezTo>
                <a:lnTo>
                  <a:pt x="313026" y="549902"/>
                </a:lnTo>
                <a:lnTo>
                  <a:pt x="313026" y="549984"/>
                </a:lnTo>
                <a:lnTo>
                  <a:pt x="336437" y="549984"/>
                </a:lnTo>
                <a:lnTo>
                  <a:pt x="330646" y="441359"/>
                </a:lnTo>
                <a:lnTo>
                  <a:pt x="299377" y="441359"/>
                </a:lnTo>
                <a:lnTo>
                  <a:pt x="288126" y="477457"/>
                </a:lnTo>
                <a:cubicBezTo>
                  <a:pt x="284652" y="489517"/>
                  <a:pt x="281012" y="503891"/>
                  <a:pt x="278034" y="516447"/>
                </a:cubicBezTo>
                <a:lnTo>
                  <a:pt x="277538" y="516447"/>
                </a:lnTo>
                <a:cubicBezTo>
                  <a:pt x="275221" y="503725"/>
                  <a:pt x="271912" y="490178"/>
                  <a:pt x="268604" y="477622"/>
                </a:cubicBezTo>
                <a:lnTo>
                  <a:pt x="258263" y="441359"/>
                </a:lnTo>
                <a:close/>
                <a:moveTo>
                  <a:pt x="128552" y="441359"/>
                </a:moveTo>
                <a:lnTo>
                  <a:pt x="128552" y="461927"/>
                </a:lnTo>
                <a:lnTo>
                  <a:pt x="156926" y="461927"/>
                </a:lnTo>
                <a:lnTo>
                  <a:pt x="156926" y="549902"/>
                </a:lnTo>
                <a:lnTo>
                  <a:pt x="180999" y="549902"/>
                </a:lnTo>
                <a:lnTo>
                  <a:pt x="180999" y="461927"/>
                </a:lnTo>
                <a:lnTo>
                  <a:pt x="209869" y="461927"/>
                </a:lnTo>
                <a:lnTo>
                  <a:pt x="209869" y="441359"/>
                </a:lnTo>
                <a:close/>
                <a:moveTo>
                  <a:pt x="28374" y="441359"/>
                </a:moveTo>
                <a:lnTo>
                  <a:pt x="28374" y="549902"/>
                </a:lnTo>
                <a:lnTo>
                  <a:pt x="52364" y="549902"/>
                </a:lnTo>
                <a:lnTo>
                  <a:pt x="52364" y="504469"/>
                </a:lnTo>
                <a:lnTo>
                  <a:pt x="91823" y="504469"/>
                </a:lnTo>
                <a:lnTo>
                  <a:pt x="91823" y="549902"/>
                </a:lnTo>
                <a:lnTo>
                  <a:pt x="115647" y="549902"/>
                </a:lnTo>
                <a:lnTo>
                  <a:pt x="115647" y="441359"/>
                </a:lnTo>
                <a:lnTo>
                  <a:pt x="91823" y="441359"/>
                </a:lnTo>
                <a:lnTo>
                  <a:pt x="91823" y="483074"/>
                </a:lnTo>
                <a:lnTo>
                  <a:pt x="52364" y="483074"/>
                </a:lnTo>
                <a:lnTo>
                  <a:pt x="52364" y="441359"/>
                </a:lnTo>
                <a:close/>
                <a:moveTo>
                  <a:pt x="262856" y="215719"/>
                </a:moveTo>
                <a:lnTo>
                  <a:pt x="354168" y="257498"/>
                </a:lnTo>
                <a:lnTo>
                  <a:pt x="354168" y="274920"/>
                </a:lnTo>
                <a:lnTo>
                  <a:pt x="262856" y="316698"/>
                </a:lnTo>
                <a:lnTo>
                  <a:pt x="262856" y="296552"/>
                </a:lnTo>
                <a:lnTo>
                  <a:pt x="333472" y="266415"/>
                </a:lnTo>
                <a:lnTo>
                  <a:pt x="333472" y="266002"/>
                </a:lnTo>
                <a:lnTo>
                  <a:pt x="262856" y="235866"/>
                </a:lnTo>
                <a:close/>
                <a:moveTo>
                  <a:pt x="177825" y="215719"/>
                </a:moveTo>
                <a:lnTo>
                  <a:pt x="177825" y="235866"/>
                </a:lnTo>
                <a:lnTo>
                  <a:pt x="108836" y="266002"/>
                </a:lnTo>
                <a:lnTo>
                  <a:pt x="108836" y="266415"/>
                </a:lnTo>
                <a:lnTo>
                  <a:pt x="177825" y="296552"/>
                </a:lnTo>
                <a:lnTo>
                  <a:pt x="177825" y="316698"/>
                </a:lnTo>
                <a:lnTo>
                  <a:pt x="86584" y="274342"/>
                </a:lnTo>
                <a:lnTo>
                  <a:pt x="86584" y="257993"/>
                </a:lnTo>
                <a:close/>
                <a:moveTo>
                  <a:pt x="232598" y="186575"/>
                </a:moveTo>
                <a:lnTo>
                  <a:pt x="251777" y="186575"/>
                </a:lnTo>
                <a:lnTo>
                  <a:pt x="211187" y="324319"/>
                </a:lnTo>
                <a:lnTo>
                  <a:pt x="192008" y="324319"/>
                </a:lnTo>
                <a:close/>
                <a:moveTo>
                  <a:pt x="23824" y="23790"/>
                </a:moveTo>
                <a:lnTo>
                  <a:pt x="23824" y="403939"/>
                </a:lnTo>
                <a:lnTo>
                  <a:pt x="416927" y="403939"/>
                </a:lnTo>
                <a:lnTo>
                  <a:pt x="416927" y="157362"/>
                </a:lnTo>
                <a:lnTo>
                  <a:pt x="311703" y="157362"/>
                </a:lnTo>
                <a:cubicBezTo>
                  <a:pt x="305085" y="157362"/>
                  <a:pt x="299790" y="152076"/>
                  <a:pt x="299790" y="145467"/>
                </a:cubicBezTo>
                <a:lnTo>
                  <a:pt x="299790" y="23790"/>
                </a:lnTo>
                <a:close/>
                <a:moveTo>
                  <a:pt x="23824" y="0"/>
                </a:moveTo>
                <a:lnTo>
                  <a:pt x="311703" y="0"/>
                </a:lnTo>
                <a:cubicBezTo>
                  <a:pt x="312612" y="0"/>
                  <a:pt x="313522" y="165"/>
                  <a:pt x="314432" y="330"/>
                </a:cubicBezTo>
                <a:cubicBezTo>
                  <a:pt x="314681" y="413"/>
                  <a:pt x="314846" y="495"/>
                  <a:pt x="315094" y="578"/>
                </a:cubicBezTo>
                <a:cubicBezTo>
                  <a:pt x="315921" y="826"/>
                  <a:pt x="316666" y="1156"/>
                  <a:pt x="317410" y="1569"/>
                </a:cubicBezTo>
                <a:cubicBezTo>
                  <a:pt x="317659" y="1652"/>
                  <a:pt x="317990" y="1817"/>
                  <a:pt x="318238" y="1982"/>
                </a:cubicBezTo>
                <a:cubicBezTo>
                  <a:pt x="319065" y="2561"/>
                  <a:pt x="319892" y="3221"/>
                  <a:pt x="320554" y="3965"/>
                </a:cubicBezTo>
                <a:cubicBezTo>
                  <a:pt x="320637" y="4047"/>
                  <a:pt x="320637" y="4047"/>
                  <a:pt x="320637" y="4047"/>
                </a:cubicBezTo>
                <a:lnTo>
                  <a:pt x="437773" y="137702"/>
                </a:lnTo>
                <a:cubicBezTo>
                  <a:pt x="439676" y="139850"/>
                  <a:pt x="440586" y="142576"/>
                  <a:pt x="440669" y="145385"/>
                </a:cubicBezTo>
                <a:cubicBezTo>
                  <a:pt x="440669" y="145798"/>
                  <a:pt x="440751" y="146293"/>
                  <a:pt x="440751" y="146706"/>
                </a:cubicBezTo>
                <a:lnTo>
                  <a:pt x="440751" y="582861"/>
                </a:lnTo>
                <a:cubicBezTo>
                  <a:pt x="440751" y="595995"/>
                  <a:pt x="430080" y="606651"/>
                  <a:pt x="416927" y="606651"/>
                </a:cubicBezTo>
                <a:lnTo>
                  <a:pt x="23824" y="606651"/>
                </a:lnTo>
                <a:cubicBezTo>
                  <a:pt x="10671" y="606651"/>
                  <a:pt x="0" y="595995"/>
                  <a:pt x="0" y="582861"/>
                </a:cubicBezTo>
                <a:lnTo>
                  <a:pt x="0" y="23790"/>
                </a:lnTo>
                <a:cubicBezTo>
                  <a:pt x="0" y="10656"/>
                  <a:pt x="10671" y="0"/>
                  <a:pt x="238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A3CD103-F5E2-46E6-9A0C-D60E93C7BCDE}"/>
              </a:ext>
            </a:extLst>
          </p:cNvPr>
          <p:cNvSpPr/>
          <p:nvPr/>
        </p:nvSpPr>
        <p:spPr>
          <a:xfrm>
            <a:off x="3699881" y="1961644"/>
            <a:ext cx="1706816" cy="1856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5F997A-B61E-4EB2-8EDC-570758153552}"/>
              </a:ext>
            </a:extLst>
          </p:cNvPr>
          <p:cNvSpPr txBox="1"/>
          <p:nvPr/>
        </p:nvSpPr>
        <p:spPr>
          <a:xfrm>
            <a:off x="4085097" y="2024120"/>
            <a:ext cx="93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Proxy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server-with-email-outline_32261">
            <a:extLst>
              <a:ext uri="{FF2B5EF4-FFF2-40B4-BE49-F238E27FC236}">
                <a16:creationId xmlns:a16="http://schemas.microsoft.com/office/drawing/2014/main" id="{53407FB7-1B6F-4897-A4E2-F93470EFF33F}"/>
              </a:ext>
            </a:extLst>
          </p:cNvPr>
          <p:cNvSpPr>
            <a:spLocks noChangeAspect="1"/>
          </p:cNvSpPr>
          <p:nvPr/>
        </p:nvSpPr>
        <p:spPr bwMode="auto">
          <a:xfrm>
            <a:off x="4038952" y="2638740"/>
            <a:ext cx="1028674" cy="904276"/>
          </a:xfrm>
          <a:custGeom>
            <a:avLst/>
            <a:gdLst>
              <a:gd name="T0" fmla="*/ 1978 w 6561"/>
              <a:gd name="T1" fmla="*/ 3790 h 5777"/>
              <a:gd name="T2" fmla="*/ 542 w 6561"/>
              <a:gd name="T3" fmla="*/ 4204 h 5777"/>
              <a:gd name="T4" fmla="*/ 1808 w 6561"/>
              <a:gd name="T5" fmla="*/ 844 h 5777"/>
              <a:gd name="T6" fmla="*/ 1808 w 6561"/>
              <a:gd name="T7" fmla="*/ 577 h 5777"/>
              <a:gd name="T8" fmla="*/ 1808 w 6561"/>
              <a:gd name="T9" fmla="*/ 844 h 5777"/>
              <a:gd name="T10" fmla="*/ 2810 w 6561"/>
              <a:gd name="T11" fmla="*/ 710 h 5777"/>
              <a:gd name="T12" fmla="*/ 2543 w 6561"/>
              <a:gd name="T13" fmla="*/ 710 h 5777"/>
              <a:gd name="T14" fmla="*/ 2976 w 6561"/>
              <a:gd name="T15" fmla="*/ 2825 h 5777"/>
              <a:gd name="T16" fmla="*/ 542 w 6561"/>
              <a:gd name="T17" fmla="*/ 2702 h 5777"/>
              <a:gd name="T18" fmla="*/ 1979 w 6561"/>
              <a:gd name="T19" fmla="*/ 3116 h 5777"/>
              <a:gd name="T20" fmla="*/ 2976 w 6561"/>
              <a:gd name="T21" fmla="*/ 2825 h 5777"/>
              <a:gd name="T22" fmla="*/ 322 w 6561"/>
              <a:gd name="T23" fmla="*/ 3335 h 5777"/>
              <a:gd name="T24" fmla="*/ 1978 w 6561"/>
              <a:gd name="T25" fmla="*/ 3571 h 5777"/>
              <a:gd name="T26" fmla="*/ 322 w 6561"/>
              <a:gd name="T27" fmla="*/ 4423 h 5777"/>
              <a:gd name="T28" fmla="*/ 1978 w 6561"/>
              <a:gd name="T29" fmla="*/ 4887 h 5777"/>
              <a:gd name="T30" fmla="*/ 0 w 6561"/>
              <a:gd name="T31" fmla="*/ 0 h 5777"/>
              <a:gd name="T32" fmla="*/ 3481 w 6561"/>
              <a:gd name="T33" fmla="*/ 2825 h 5777"/>
              <a:gd name="T34" fmla="*/ 3195 w 6561"/>
              <a:gd name="T35" fmla="*/ 2483 h 5777"/>
              <a:gd name="T36" fmla="*/ 322 w 6561"/>
              <a:gd name="T37" fmla="*/ 3335 h 5777"/>
              <a:gd name="T38" fmla="*/ 2676 w 6561"/>
              <a:gd name="T39" fmla="*/ 1063 h 5777"/>
              <a:gd name="T40" fmla="*/ 2676 w 6561"/>
              <a:gd name="T41" fmla="*/ 357 h 5777"/>
              <a:gd name="T42" fmla="*/ 1455 w 6561"/>
              <a:gd name="T43" fmla="*/ 710 h 5777"/>
              <a:gd name="T44" fmla="*/ 2161 w 6561"/>
              <a:gd name="T45" fmla="*/ 710 h 5777"/>
              <a:gd name="T46" fmla="*/ 1455 w 6561"/>
              <a:gd name="T47" fmla="*/ 710 h 5777"/>
              <a:gd name="T48" fmla="*/ 3195 w 6561"/>
              <a:gd name="T49" fmla="*/ 2232 h 5777"/>
              <a:gd name="T50" fmla="*/ 322 w 6561"/>
              <a:gd name="T51" fmla="*/ 1380 h 5777"/>
              <a:gd name="T52" fmla="*/ 542 w 6561"/>
              <a:gd name="T53" fmla="*/ 1599 h 5777"/>
              <a:gd name="T54" fmla="*/ 2976 w 6561"/>
              <a:gd name="T55" fmla="*/ 2013 h 5777"/>
              <a:gd name="T56" fmla="*/ 542 w 6561"/>
              <a:gd name="T57" fmla="*/ 1599 h 5777"/>
              <a:gd name="T58" fmla="*/ 2810 w 6561"/>
              <a:gd name="T59" fmla="*/ 1848 h 5777"/>
              <a:gd name="T60" fmla="*/ 2477 w 6561"/>
              <a:gd name="T61" fmla="*/ 1733 h 5777"/>
              <a:gd name="T62" fmla="*/ 6561 w 6561"/>
              <a:gd name="T63" fmla="*/ 3367 h 5777"/>
              <a:gd name="T64" fmla="*/ 6279 w 6561"/>
              <a:gd name="T65" fmla="*/ 5777 h 5777"/>
              <a:gd name="T66" fmla="*/ 2220 w 6561"/>
              <a:gd name="T67" fmla="*/ 5495 h 5777"/>
              <a:gd name="T68" fmla="*/ 2502 w 6561"/>
              <a:gd name="T69" fmla="*/ 3085 h 5777"/>
              <a:gd name="T70" fmla="*/ 6561 w 6561"/>
              <a:gd name="T71" fmla="*/ 3367 h 5777"/>
              <a:gd name="T72" fmla="*/ 4401 w 6561"/>
              <a:gd name="T73" fmla="*/ 4471 h 5777"/>
              <a:gd name="T74" fmla="*/ 2671 w 6561"/>
              <a:gd name="T75" fmla="*/ 3327 h 5777"/>
              <a:gd name="T76" fmla="*/ 6319 w 6561"/>
              <a:gd name="T77" fmla="*/ 3428 h 5777"/>
              <a:gd name="T78" fmla="*/ 2462 w 6561"/>
              <a:gd name="T79" fmla="*/ 3479 h 5777"/>
              <a:gd name="T80" fmla="*/ 2502 w 6561"/>
              <a:gd name="T81" fmla="*/ 5535 h 5777"/>
              <a:gd name="T82" fmla="*/ 6319 w 6561"/>
              <a:gd name="T83" fmla="*/ 5495 h 5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561" h="5777">
                <a:moveTo>
                  <a:pt x="542" y="3790"/>
                </a:moveTo>
                <a:lnTo>
                  <a:pt x="1978" y="3790"/>
                </a:lnTo>
                <a:lnTo>
                  <a:pt x="1978" y="4204"/>
                </a:lnTo>
                <a:lnTo>
                  <a:pt x="542" y="4204"/>
                </a:lnTo>
                <a:lnTo>
                  <a:pt x="542" y="3790"/>
                </a:lnTo>
                <a:close/>
                <a:moveTo>
                  <a:pt x="1808" y="844"/>
                </a:moveTo>
                <a:cubicBezTo>
                  <a:pt x="1882" y="844"/>
                  <a:pt x="1942" y="784"/>
                  <a:pt x="1942" y="710"/>
                </a:cubicBezTo>
                <a:cubicBezTo>
                  <a:pt x="1942" y="637"/>
                  <a:pt x="1882" y="577"/>
                  <a:pt x="1808" y="577"/>
                </a:cubicBezTo>
                <a:cubicBezTo>
                  <a:pt x="1734" y="577"/>
                  <a:pt x="1674" y="637"/>
                  <a:pt x="1674" y="710"/>
                </a:cubicBezTo>
                <a:cubicBezTo>
                  <a:pt x="1674" y="784"/>
                  <a:pt x="1734" y="844"/>
                  <a:pt x="1808" y="844"/>
                </a:cubicBezTo>
                <a:close/>
                <a:moveTo>
                  <a:pt x="2676" y="844"/>
                </a:moveTo>
                <a:cubicBezTo>
                  <a:pt x="2750" y="844"/>
                  <a:pt x="2810" y="784"/>
                  <a:pt x="2810" y="710"/>
                </a:cubicBezTo>
                <a:cubicBezTo>
                  <a:pt x="2810" y="637"/>
                  <a:pt x="2750" y="577"/>
                  <a:pt x="2676" y="577"/>
                </a:cubicBezTo>
                <a:cubicBezTo>
                  <a:pt x="2603" y="577"/>
                  <a:pt x="2543" y="637"/>
                  <a:pt x="2543" y="710"/>
                </a:cubicBezTo>
                <a:cubicBezTo>
                  <a:pt x="2543" y="784"/>
                  <a:pt x="2603" y="844"/>
                  <a:pt x="2676" y="844"/>
                </a:cubicBezTo>
                <a:close/>
                <a:moveTo>
                  <a:pt x="2976" y="2825"/>
                </a:moveTo>
                <a:lnTo>
                  <a:pt x="2976" y="2702"/>
                </a:lnTo>
                <a:lnTo>
                  <a:pt x="542" y="2702"/>
                </a:lnTo>
                <a:lnTo>
                  <a:pt x="542" y="3116"/>
                </a:lnTo>
                <a:lnTo>
                  <a:pt x="1979" y="3116"/>
                </a:lnTo>
                <a:cubicBezTo>
                  <a:pt x="1988" y="2954"/>
                  <a:pt x="2120" y="2825"/>
                  <a:pt x="2284" y="2825"/>
                </a:cubicBezTo>
                <a:lnTo>
                  <a:pt x="2976" y="2825"/>
                </a:lnTo>
                <a:lnTo>
                  <a:pt x="2976" y="2825"/>
                </a:lnTo>
                <a:close/>
                <a:moveTo>
                  <a:pt x="322" y="3335"/>
                </a:moveTo>
                <a:lnTo>
                  <a:pt x="1978" y="3335"/>
                </a:lnTo>
                <a:lnTo>
                  <a:pt x="1978" y="3571"/>
                </a:lnTo>
                <a:lnTo>
                  <a:pt x="322" y="3571"/>
                </a:lnTo>
                <a:lnTo>
                  <a:pt x="322" y="4423"/>
                </a:lnTo>
                <a:lnTo>
                  <a:pt x="1978" y="4423"/>
                </a:lnTo>
                <a:lnTo>
                  <a:pt x="1978" y="4887"/>
                </a:lnTo>
                <a:lnTo>
                  <a:pt x="0" y="4887"/>
                </a:lnTo>
                <a:lnTo>
                  <a:pt x="0" y="0"/>
                </a:lnTo>
                <a:lnTo>
                  <a:pt x="3481" y="0"/>
                </a:lnTo>
                <a:lnTo>
                  <a:pt x="3481" y="2825"/>
                </a:lnTo>
                <a:lnTo>
                  <a:pt x="3195" y="2825"/>
                </a:lnTo>
                <a:lnTo>
                  <a:pt x="3195" y="2483"/>
                </a:lnTo>
                <a:lnTo>
                  <a:pt x="322" y="2483"/>
                </a:lnTo>
                <a:lnTo>
                  <a:pt x="322" y="3335"/>
                </a:lnTo>
                <a:close/>
                <a:moveTo>
                  <a:pt x="2323" y="710"/>
                </a:moveTo>
                <a:cubicBezTo>
                  <a:pt x="2323" y="905"/>
                  <a:pt x="2482" y="1063"/>
                  <a:pt x="2676" y="1063"/>
                </a:cubicBezTo>
                <a:cubicBezTo>
                  <a:pt x="2871" y="1063"/>
                  <a:pt x="3029" y="905"/>
                  <a:pt x="3029" y="710"/>
                </a:cubicBezTo>
                <a:cubicBezTo>
                  <a:pt x="3029" y="516"/>
                  <a:pt x="2871" y="357"/>
                  <a:pt x="2676" y="357"/>
                </a:cubicBezTo>
                <a:cubicBezTo>
                  <a:pt x="2482" y="357"/>
                  <a:pt x="2323" y="516"/>
                  <a:pt x="2323" y="710"/>
                </a:cubicBezTo>
                <a:close/>
                <a:moveTo>
                  <a:pt x="1455" y="710"/>
                </a:moveTo>
                <a:cubicBezTo>
                  <a:pt x="1455" y="905"/>
                  <a:pt x="1613" y="1063"/>
                  <a:pt x="1808" y="1063"/>
                </a:cubicBezTo>
                <a:cubicBezTo>
                  <a:pt x="2002" y="1063"/>
                  <a:pt x="2161" y="905"/>
                  <a:pt x="2161" y="710"/>
                </a:cubicBezTo>
                <a:cubicBezTo>
                  <a:pt x="2161" y="516"/>
                  <a:pt x="2002" y="357"/>
                  <a:pt x="1808" y="357"/>
                </a:cubicBezTo>
                <a:cubicBezTo>
                  <a:pt x="1613" y="357"/>
                  <a:pt x="1455" y="516"/>
                  <a:pt x="1455" y="710"/>
                </a:cubicBezTo>
                <a:close/>
                <a:moveTo>
                  <a:pt x="322" y="2232"/>
                </a:moveTo>
                <a:lnTo>
                  <a:pt x="3195" y="2232"/>
                </a:lnTo>
                <a:lnTo>
                  <a:pt x="3195" y="1380"/>
                </a:lnTo>
                <a:lnTo>
                  <a:pt x="322" y="1380"/>
                </a:lnTo>
                <a:lnTo>
                  <a:pt x="322" y="2232"/>
                </a:lnTo>
                <a:close/>
                <a:moveTo>
                  <a:pt x="542" y="1599"/>
                </a:moveTo>
                <a:lnTo>
                  <a:pt x="2976" y="1599"/>
                </a:lnTo>
                <a:lnTo>
                  <a:pt x="2976" y="2013"/>
                </a:lnTo>
                <a:lnTo>
                  <a:pt x="542" y="2013"/>
                </a:lnTo>
                <a:lnTo>
                  <a:pt x="542" y="1599"/>
                </a:lnTo>
                <a:close/>
                <a:moveTo>
                  <a:pt x="2477" y="1848"/>
                </a:moveTo>
                <a:lnTo>
                  <a:pt x="2810" y="1848"/>
                </a:lnTo>
                <a:lnTo>
                  <a:pt x="2810" y="1733"/>
                </a:lnTo>
                <a:lnTo>
                  <a:pt x="2477" y="1733"/>
                </a:lnTo>
                <a:lnTo>
                  <a:pt x="2477" y="1848"/>
                </a:lnTo>
                <a:close/>
                <a:moveTo>
                  <a:pt x="6561" y="3367"/>
                </a:moveTo>
                <a:lnTo>
                  <a:pt x="6561" y="5495"/>
                </a:lnTo>
                <a:cubicBezTo>
                  <a:pt x="6561" y="5651"/>
                  <a:pt x="6435" y="5777"/>
                  <a:pt x="6279" y="5777"/>
                </a:cubicBezTo>
                <a:lnTo>
                  <a:pt x="2502" y="5777"/>
                </a:lnTo>
                <a:cubicBezTo>
                  <a:pt x="2346" y="5777"/>
                  <a:pt x="2220" y="5651"/>
                  <a:pt x="2220" y="5495"/>
                </a:cubicBezTo>
                <a:lnTo>
                  <a:pt x="2220" y="3367"/>
                </a:lnTo>
                <a:cubicBezTo>
                  <a:pt x="2220" y="3211"/>
                  <a:pt x="2346" y="3085"/>
                  <a:pt x="2502" y="3085"/>
                </a:cubicBezTo>
                <a:lnTo>
                  <a:pt x="6279" y="3085"/>
                </a:lnTo>
                <a:cubicBezTo>
                  <a:pt x="6435" y="3085"/>
                  <a:pt x="6561" y="3211"/>
                  <a:pt x="6561" y="3367"/>
                </a:cubicBezTo>
                <a:close/>
                <a:moveTo>
                  <a:pt x="2671" y="3327"/>
                </a:moveTo>
                <a:lnTo>
                  <a:pt x="4401" y="4471"/>
                </a:lnTo>
                <a:lnTo>
                  <a:pt x="6041" y="3327"/>
                </a:lnTo>
                <a:lnTo>
                  <a:pt x="2671" y="3327"/>
                </a:lnTo>
                <a:close/>
                <a:moveTo>
                  <a:pt x="6319" y="5495"/>
                </a:moveTo>
                <a:lnTo>
                  <a:pt x="6319" y="3428"/>
                </a:lnTo>
                <a:lnTo>
                  <a:pt x="4404" y="4764"/>
                </a:lnTo>
                <a:lnTo>
                  <a:pt x="2462" y="3479"/>
                </a:lnTo>
                <a:lnTo>
                  <a:pt x="2462" y="5495"/>
                </a:lnTo>
                <a:cubicBezTo>
                  <a:pt x="2462" y="5517"/>
                  <a:pt x="2480" y="5535"/>
                  <a:pt x="2502" y="5535"/>
                </a:cubicBezTo>
                <a:lnTo>
                  <a:pt x="6279" y="5535"/>
                </a:lnTo>
                <a:cubicBezTo>
                  <a:pt x="6301" y="5535"/>
                  <a:pt x="6319" y="5517"/>
                  <a:pt x="6319" y="54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CE83EB2-C9AB-4790-9C4E-B7F9F0484643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2868854" y="2889863"/>
            <a:ext cx="831027" cy="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1408F2E-8D2E-4175-9D98-6027176A674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868854" y="2889863"/>
            <a:ext cx="831027" cy="227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4B55D3E-2315-4B27-B36A-56C162E0A692}"/>
              </a:ext>
            </a:extLst>
          </p:cNvPr>
          <p:cNvSpPr/>
          <p:nvPr/>
        </p:nvSpPr>
        <p:spPr>
          <a:xfrm>
            <a:off x="6426708" y="1961644"/>
            <a:ext cx="1706816" cy="1856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F395D-75F6-453F-9FC0-67AA0AFB3489}"/>
              </a:ext>
            </a:extLst>
          </p:cNvPr>
          <p:cNvSpPr txBox="1"/>
          <p:nvPr/>
        </p:nvSpPr>
        <p:spPr>
          <a:xfrm>
            <a:off x="6544824" y="2028660"/>
            <a:ext cx="158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Evaluation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0DEB0E1-56F1-4A01-9EE4-E5410502B39B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406697" y="2889863"/>
            <a:ext cx="1020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E6A87DF-B912-4D0E-AE60-AB2D4A842A97}"/>
              </a:ext>
            </a:extLst>
          </p:cNvPr>
          <p:cNvSpPr/>
          <p:nvPr/>
        </p:nvSpPr>
        <p:spPr>
          <a:xfrm>
            <a:off x="3699881" y="4300487"/>
            <a:ext cx="4433643" cy="17890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9D9AF3-7D6B-45BF-BD98-F804C12DE4E3}"/>
              </a:ext>
            </a:extLst>
          </p:cNvPr>
          <p:cNvSpPr txBox="1"/>
          <p:nvPr/>
        </p:nvSpPr>
        <p:spPr>
          <a:xfrm>
            <a:off x="5111370" y="4300487"/>
            <a:ext cx="161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Vuln Server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1C509E6-1D32-45D5-AEED-B1A303150D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84" y="2596756"/>
            <a:ext cx="946262" cy="946260"/>
          </a:xfrm>
          <a:prstGeom prst="rect">
            <a:avLst/>
          </a:prstGeom>
        </p:spPr>
      </p:pic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A4C6D2F-1C99-4032-B26D-25E9B36BDCAC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4993794" y="3377577"/>
            <a:ext cx="482405" cy="13634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ACC1A4-D133-4BA8-8E14-53B92B8E65C6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rot="5400000">
            <a:off x="6357208" y="3377578"/>
            <a:ext cx="482405" cy="13634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DDC3D185-579B-4F4C-8D38-4C052516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02" y="4782892"/>
            <a:ext cx="1221663" cy="122166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5B59360-BCB4-496F-A7E5-EF08F87CC7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42" y="4782892"/>
            <a:ext cx="1221663" cy="1221663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A2DB009-CACA-4E92-9A20-15E8BFE5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82" y="4762152"/>
            <a:ext cx="1221663" cy="122166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0ABFA9F2-EF95-4E36-ACEA-38A1AE8AB5B5}"/>
              </a:ext>
            </a:extLst>
          </p:cNvPr>
          <p:cNvSpPr txBox="1"/>
          <p:nvPr/>
        </p:nvSpPr>
        <p:spPr>
          <a:xfrm>
            <a:off x="8305800" y="2024120"/>
            <a:ext cx="300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APP</a:t>
            </a:r>
            <a:r>
              <a:rPr lang="zh-CN" altLang="en-US" dirty="0"/>
              <a:t>和网页黑盒随机测试，产生正常请求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经过代理，获得正常回应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评估模块重放正常</a:t>
            </a:r>
            <a:r>
              <a:rPr lang="en-US" altLang="zh-CN" dirty="0"/>
              <a:t>/</a:t>
            </a:r>
            <a:r>
              <a:rPr lang="zh-CN" altLang="en-US" dirty="0"/>
              <a:t>不正常请求，检查服务器是否正常回应</a:t>
            </a:r>
          </a:p>
        </p:txBody>
      </p:sp>
    </p:spTree>
    <p:extLst>
      <p:ext uri="{BB962C8B-B14F-4D97-AF65-F5344CB8AC3E}">
        <p14:creationId xmlns:p14="http://schemas.microsoft.com/office/powerpoint/2010/main" val="24672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21A0D-97FB-4C2C-BF84-306094FD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87ED1-C9CD-4A81-853C-DBB52F03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不通过符号执行，如何判断输入的正常与不正常（比如交易数量不为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无法判断输出正常不正常（比如</a:t>
            </a:r>
            <a:r>
              <a:rPr lang="en-US" altLang="zh-CN" dirty="0">
                <a:solidFill>
                  <a:schemeClr val="tx1"/>
                </a:solidFill>
              </a:rPr>
              <a:t>XSS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fuzz</a:t>
            </a:r>
            <a:r>
              <a:rPr lang="zh-CN" altLang="en-US" dirty="0">
                <a:solidFill>
                  <a:schemeClr val="tx1"/>
                </a:solidFill>
              </a:rPr>
              <a:t>产生的输入覆盖率无法保证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使用前后端分离的应用是否还存在低级的安全问题（可能我们只能检测这一类问题）？</a:t>
            </a:r>
            <a:endParaRPr lang="en-US" altLang="zh-CN" dirty="0">
              <a:solidFill>
                <a:schemeClr val="tx1"/>
              </a:solidFill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注入？</a:t>
            </a:r>
            <a:endParaRPr lang="en-US" altLang="zh-CN" dirty="0">
              <a:solidFill>
                <a:schemeClr val="tx1"/>
              </a:solidFill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XXE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ReDoS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敏感信息泄露*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0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D12FF-324E-442B-A48E-6254888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16114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A1BCA8-7BE8-4955-AC8D-9EEEDB94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381" y="2457925"/>
            <a:ext cx="6895238" cy="3790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824A04-C66B-416B-8514-68319FAD4561}"/>
              </a:ext>
            </a:extLst>
          </p:cNvPr>
          <p:cNvSpPr txBox="1"/>
          <p:nvPr/>
        </p:nvSpPr>
        <p:spPr>
          <a:xfrm>
            <a:off x="1141413" y="177074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前后端分离的开发模式导致逻辑不一致的漏洞</a:t>
            </a:r>
          </a:p>
        </p:txBody>
      </p:sp>
    </p:spTree>
    <p:extLst>
      <p:ext uri="{BB962C8B-B14F-4D97-AF65-F5344CB8AC3E}">
        <p14:creationId xmlns:p14="http://schemas.microsoft.com/office/powerpoint/2010/main" val="376544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45F6-C048-4B77-AC3D-9D1C993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Motivation – Attack model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26325F-1897-40FB-A802-C3699408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01" y="2319268"/>
            <a:ext cx="8439398" cy="33221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78CE16-A104-4FE3-A97B-DB7D11431058}"/>
              </a:ext>
            </a:extLst>
          </p:cNvPr>
          <p:cNvSpPr/>
          <p:nvPr/>
        </p:nvSpPr>
        <p:spPr>
          <a:xfrm>
            <a:off x="1097280" y="174958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前后端分离的开发模式导致逻辑不一致的漏洞</a:t>
            </a:r>
          </a:p>
        </p:txBody>
      </p:sp>
    </p:spTree>
    <p:extLst>
      <p:ext uri="{BB962C8B-B14F-4D97-AF65-F5344CB8AC3E}">
        <p14:creationId xmlns:p14="http://schemas.microsoft.com/office/powerpoint/2010/main" val="219740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45F6-C048-4B77-AC3D-9D1C993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Motivation – An example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78CE16-A104-4FE3-A97B-DB7D11431058}"/>
              </a:ext>
            </a:extLst>
          </p:cNvPr>
          <p:cNvSpPr/>
          <p:nvPr/>
        </p:nvSpPr>
        <p:spPr>
          <a:xfrm>
            <a:off x="1097280" y="174958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前后端分离的开发模式导致逻辑不一致的漏洞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B1ADC8-6396-4C7E-9387-BA4EF257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41" y="2422236"/>
            <a:ext cx="9783717" cy="28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C3290-93B3-4D86-B498-B33A62B8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WARDroid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Architecture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EF3399-EE54-40F0-B9B4-B50C3257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68858"/>
            <a:ext cx="9959561" cy="264283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2A9CE5-58E4-474C-8078-28DB34E5491B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683002" y="2467727"/>
            <a:ext cx="364068" cy="73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217912-EC64-4E1B-AA3B-365D592E92A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84025" y="2643126"/>
            <a:ext cx="0" cy="51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5A1AF9-983E-4EBD-B024-DB6448DA7E7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856133" y="2643126"/>
            <a:ext cx="1092826" cy="6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AF531DA-E9AA-4B03-9EE6-877675B82B54}"/>
              </a:ext>
            </a:extLst>
          </p:cNvPr>
          <p:cNvSpPr txBox="1"/>
          <p:nvPr/>
        </p:nvSpPr>
        <p:spPr>
          <a:xfrm>
            <a:off x="2133602" y="2098395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1. </a:t>
            </a:r>
            <a:r>
              <a:rPr lang="zh-CN" altLang="en-US" dirty="0">
                <a:cs typeface="+mn-ea"/>
                <a:sym typeface="+mn-lt"/>
              </a:rPr>
              <a:t>静态分析，提取路径约束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BB438-F5AD-4AC2-84C7-22440B28584F}"/>
              </a:ext>
            </a:extLst>
          </p:cNvPr>
          <p:cNvSpPr txBox="1"/>
          <p:nvPr/>
        </p:nvSpPr>
        <p:spPr>
          <a:xfrm>
            <a:off x="5389658" y="1996795"/>
            <a:ext cx="298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从约束中生成</a:t>
            </a:r>
            <a:r>
              <a:rPr lang="en-US" altLang="zh-CN" dirty="0">
                <a:cs typeface="+mn-ea"/>
                <a:sym typeface="+mn-lt"/>
              </a:rPr>
              <a:t>HTTP</a:t>
            </a:r>
            <a:r>
              <a:rPr lang="zh-CN" altLang="en-US" dirty="0">
                <a:cs typeface="+mn-ea"/>
                <a:sym typeface="+mn-lt"/>
              </a:rPr>
              <a:t>的合法、非法请求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8B0D35-F960-45B0-BB02-D370577BA426}"/>
              </a:ext>
            </a:extLst>
          </p:cNvPr>
          <p:cNvSpPr txBox="1"/>
          <p:nvPr/>
        </p:nvSpPr>
        <p:spPr>
          <a:xfrm>
            <a:off x="8454592" y="1996795"/>
            <a:ext cx="298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3. </a:t>
            </a:r>
            <a:r>
              <a:rPr lang="zh-CN" altLang="en-US" dirty="0">
                <a:cs typeface="+mn-ea"/>
                <a:sym typeface="+mn-lt"/>
              </a:rPr>
              <a:t>验证后台逻辑是否与前端一致</a:t>
            </a:r>
          </a:p>
        </p:txBody>
      </p:sp>
    </p:spTree>
    <p:extLst>
      <p:ext uri="{BB962C8B-B14F-4D97-AF65-F5344CB8AC3E}">
        <p14:creationId xmlns:p14="http://schemas.microsoft.com/office/powerpoint/2010/main" val="3177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27821-B7B7-4E70-BE0B-D511DA8F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1-0 Point of Interest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B22CF6-5AFE-4007-AD19-7064AFFB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2031"/>
            <a:ext cx="6109552" cy="40533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72ECDB-A8A2-4DC5-95F9-D660E29A64B3}"/>
              </a:ext>
            </a:extLst>
          </p:cNvPr>
          <p:cNvSpPr/>
          <p:nvPr/>
        </p:nvSpPr>
        <p:spPr>
          <a:xfrm>
            <a:off x="1220170" y="3305877"/>
            <a:ext cx="5782209" cy="70757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5E852-19E0-4E9B-8986-8D9CECF504AF}"/>
              </a:ext>
            </a:extLst>
          </p:cNvPr>
          <p:cNvSpPr txBox="1"/>
          <p:nvPr/>
        </p:nvSpPr>
        <p:spPr>
          <a:xfrm>
            <a:off x="7145872" y="1927530"/>
            <a:ext cx="3948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Point of Interest (</a:t>
            </a:r>
            <a:r>
              <a:rPr lang="en-US" altLang="zh-CN" b="1" dirty="0" err="1"/>
              <a:t>PoI</a:t>
            </a:r>
            <a:r>
              <a:rPr lang="en-US" altLang="zh-CN" b="1" dirty="0"/>
              <a:t>):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调用系统网络</a:t>
            </a:r>
            <a:r>
              <a:rPr lang="en-US" altLang="zh-CN" dirty="0"/>
              <a:t>API</a:t>
            </a:r>
            <a:r>
              <a:rPr lang="zh-CN" altLang="en-US" dirty="0"/>
              <a:t>的语句</a:t>
            </a:r>
            <a:r>
              <a:rPr lang="en-US" altLang="zh-CN" dirty="0"/>
              <a:t>(sink)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Java.net.HttpURLConnection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Android.volley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Javax.net.ssl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Java.net.URL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59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16D49-A2EB-4EA3-A8F3-B6C9AE2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1-1 Extracting HTTP Request Templates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AC384F-CF41-4625-A137-870D4A54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10058400" cy="2821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D303EE-A323-4343-A3B0-CE59217B41E7}"/>
              </a:ext>
            </a:extLst>
          </p:cNvPr>
          <p:cNvSpPr txBox="1"/>
          <p:nvPr/>
        </p:nvSpPr>
        <p:spPr>
          <a:xfrm>
            <a:off x="1097280" y="2061275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改造污点分析工具</a:t>
            </a:r>
            <a:r>
              <a:rPr lang="en-US" altLang="zh-CN" dirty="0" err="1"/>
              <a:t>FlowDroid</a:t>
            </a:r>
            <a:r>
              <a:rPr lang="zh-CN" altLang="en-US" dirty="0"/>
              <a:t>，让</a:t>
            </a:r>
            <a:r>
              <a:rPr lang="en-US" altLang="zh-CN" dirty="0" err="1"/>
              <a:t>PoI</a:t>
            </a:r>
            <a:r>
              <a:rPr lang="zh-CN" altLang="en-US" dirty="0"/>
              <a:t>向前传播，得到与</a:t>
            </a:r>
            <a:r>
              <a:rPr lang="en-US" altLang="zh-CN" dirty="0" err="1"/>
              <a:t>PoI</a:t>
            </a:r>
            <a:r>
              <a:rPr lang="zh-CN" altLang="en-US" dirty="0"/>
              <a:t>相关的所有语句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与</a:t>
            </a:r>
            <a:r>
              <a:rPr lang="en-US" altLang="zh-CN" dirty="0" err="1"/>
              <a:t>PoI</a:t>
            </a:r>
            <a:r>
              <a:rPr lang="zh-CN" altLang="en-US" dirty="0"/>
              <a:t>相关的语句形成约束条件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UI</a:t>
            </a:r>
            <a:r>
              <a:rPr lang="zh-CN" altLang="en-US" dirty="0"/>
              <a:t>中提取新的约束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通过符号执行产生合法的输入</a:t>
            </a:r>
            <a:r>
              <a:rPr lang="en-US" altLang="zh-CN" dirty="0"/>
              <a:t>(z3-str)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0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B378A-C25D-4853-9E77-533790FF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HTTP Request Templates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45C7B1-DA56-4CEE-B27F-BE78DBDE2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02" y="2813448"/>
            <a:ext cx="8898395" cy="30148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415D0B-892F-465B-AEEF-3F22C3BEEA3F}"/>
              </a:ext>
            </a:extLst>
          </p:cNvPr>
          <p:cNvSpPr txBox="1"/>
          <p:nvPr/>
        </p:nvSpPr>
        <p:spPr>
          <a:xfrm>
            <a:off x="1097280" y="189079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根据程序切片生成</a:t>
            </a:r>
            <a:r>
              <a:rPr lang="en-US" altLang="zh-CN" dirty="0"/>
              <a:t>HTTP</a:t>
            </a:r>
            <a:r>
              <a:rPr lang="zh-CN" altLang="en-US" dirty="0"/>
              <a:t>模板，接着使用先前符号执行产生的输入填入模板，即得到合法输入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通过符号执行也可以产生非法输入</a:t>
            </a:r>
          </a:p>
        </p:txBody>
      </p:sp>
    </p:spTree>
    <p:extLst>
      <p:ext uri="{BB962C8B-B14F-4D97-AF65-F5344CB8AC3E}">
        <p14:creationId xmlns:p14="http://schemas.microsoft.com/office/powerpoint/2010/main" val="3067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D8F7-703E-4A86-A861-4C0AE72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Evaluating Responses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7CF6E-13F6-406C-A4ED-DA2393AC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生成两个正常请求，确认服务器正确的相应，为了排除噪声（比如日期，时间戳）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重放无效请求，通过字符串相似度判断服务器是否相应，若服务端正常相应则应用是脆弱的。</a:t>
            </a:r>
          </a:p>
        </p:txBody>
      </p:sp>
    </p:spTree>
    <p:extLst>
      <p:ext uri="{BB962C8B-B14F-4D97-AF65-F5344CB8AC3E}">
        <p14:creationId xmlns:p14="http://schemas.microsoft.com/office/powerpoint/2010/main" val="33074964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xopadoch">
      <a:majorFont>
        <a:latin typeface="Calibri" panose="020F0302020204030204"/>
        <a:ea typeface="Microsoft YaHei"/>
        <a:cs typeface=""/>
      </a:majorFont>
      <a:minorFont>
        <a:latin typeface="Calibri" panose="020F0502020204030204"/>
        <a:ea typeface="Microsoft YaHei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433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Calibri</vt:lpstr>
      <vt:lpstr>回顾</vt:lpstr>
      <vt:lpstr>Mobile Application Web API Reconnaissance: Web-to-Mobile Inconsistencies &amp; Vulnerabilities</vt:lpstr>
      <vt:lpstr>Motivation</vt:lpstr>
      <vt:lpstr>Motivation – Attack model </vt:lpstr>
      <vt:lpstr>Motivation – An example</vt:lpstr>
      <vt:lpstr>WARDroid Architecture</vt:lpstr>
      <vt:lpstr>1-0 Point of Interest</vt:lpstr>
      <vt:lpstr>1-1 Extracting HTTP Request Templates</vt:lpstr>
      <vt:lpstr>2 HTTP Request Templates</vt:lpstr>
      <vt:lpstr>3 Evaluating Responses</vt:lpstr>
      <vt:lpstr>Evaluation</vt:lpstr>
      <vt:lpstr>Our Idea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Web API Reconnaissance: Web-to-Mobile Inconsistencies &amp; Vulnerabilities</dc:title>
  <dc:creator>Wenyuan Xu</dc:creator>
  <cp:lastModifiedBy>Wenyuan Xu</cp:lastModifiedBy>
  <cp:revision>57</cp:revision>
  <dcterms:created xsi:type="dcterms:W3CDTF">2019-01-19T11:25:14Z</dcterms:created>
  <dcterms:modified xsi:type="dcterms:W3CDTF">2019-01-20T12:45:31Z</dcterms:modified>
</cp:coreProperties>
</file>