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C1BF-326F-483C-9D91-9883EDEBF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9D360-485B-4EDA-B43C-7CA2E10C2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D09F-DC9F-4BCE-8197-BA394D80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C387-4D5E-421B-9B16-B36FBED6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E92F-208E-44B7-91FB-548F9142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ABBC-3741-41B1-A99C-E035C8E0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47D9B-3D73-47CE-B2C0-312CBA949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D102-8D3D-44AD-9614-550AA9D3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27D4-D48C-433F-B856-AEF61B31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2D91-53E3-4764-AA2F-922C0A99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CCD46-2D2B-4799-BD1D-ED3200B19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60F62-9110-4C75-A000-CD327DDC8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C04B-F7F1-4BDE-A681-3312353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DF9B-58FB-431F-82E0-30025F8C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4B47-11C8-4118-9471-EF5C4F77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6D94-F25D-4F12-A6A5-5DE4A3D5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6050-6B75-44E6-A970-D9BE4510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49D1-85FE-4CFC-A91B-C478685A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4677-7D7D-4F87-972D-10BAC50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7F78-791B-43DC-B44A-BC66E92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7345-0536-49D8-8348-7ABD39FD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7503D-6AE4-485E-A6AE-8DD3353F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258E-F504-4C2A-A485-E2D99B9B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51BD-30F8-4897-B63B-F9BFAF13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EBF0-1699-4C3B-AC94-873C0AF2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C051-8428-4FB4-A51B-C95E4416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17D-F694-4A3A-BCCD-E8CEA53B0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60C45-26DF-42EE-9AA4-46EF6D5C6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0B3C8-A337-430E-B729-D51C8471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8559-133D-4D82-B450-CCA90CD3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F98C3-0E8F-4C5D-B6E5-AFD3F388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CAA-4609-4530-85CC-C59127EF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441D-6F20-4921-9E81-5B862DEFC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91F57-BA73-4B10-91DD-52271C01D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56F06-88A5-41EE-96B2-9A534457D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B856-F150-4441-A353-413C36427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CA6DA-25BA-43C8-96F9-EAE16EC3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18F18-A30B-4420-9678-645C72C5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BA515-1229-4940-994F-80716F59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A50-B575-4CA1-86AB-42777180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686B9-26BD-4BDF-BC22-9D590E98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65D19-1DEF-4958-873F-B1874C22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37F26-8F92-492E-8CA2-30D0D9D0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73273-E91E-42C1-9EFE-360FD3AA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9760A-D046-4AB3-A8A3-616C090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E980C-B296-45D7-923C-C9323F74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958E-2A17-4BDC-9F44-EA728D88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F0A7-C84A-485E-9636-D9280F3E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1F028-0644-47B2-A4E8-48E75818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075B-1605-4C61-BAAA-614BA597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7EB71-9C88-48D2-A1E6-7D10D6D2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BE34-4ABE-4E92-8AD4-11AFF618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A500-BB93-4EE1-B50E-E22E9C8C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9064-79CC-4A44-9D76-BD293CDED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3397F-6D2C-4B61-A55F-A947C5BEA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2B81-D3D5-48B8-A8BC-1F8F0BB3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F728-ACAD-490B-834E-A7D03F64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8218A-F93D-431D-8DC5-0ABCCF22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33D11-7492-4A2E-A8C6-77DD4958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110B-7321-4846-8F10-51DA3500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F6786-1C79-4F7B-996A-91FB9AC24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3DE6-D841-4E72-84CD-E1FE1DACDCA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9D1A-D82F-4BAE-80E4-D8158F450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A4C5-2320-4D05-8A39-11EAC2A9C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35A1-07B8-4C4D-8E82-64FCA3DE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2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ABEF-7F57-4998-8DC7-3C77889FA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842" y="215014"/>
            <a:ext cx="9144000" cy="1193800"/>
          </a:xfrm>
        </p:spPr>
        <p:txBody>
          <a:bodyPr/>
          <a:lstStyle/>
          <a:p>
            <a:r>
              <a:rPr lang="en-US" dirty="0"/>
              <a:t>Summary of Task 2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0012B-181D-4F4B-9A97-C9B3B6AF2148}"/>
              </a:ext>
            </a:extLst>
          </p:cNvPr>
          <p:cNvSpPr txBox="1"/>
          <p:nvPr/>
        </p:nvSpPr>
        <p:spPr>
          <a:xfrm>
            <a:off x="701748" y="1972331"/>
            <a:ext cx="474758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modeling plan:</a:t>
            </a:r>
          </a:p>
          <a:p>
            <a:endParaRPr lang="en-US" sz="2000" dirty="0"/>
          </a:p>
          <a:p>
            <a:r>
              <a:rPr lang="en-US" sz="2000" dirty="0"/>
              <a:t>Using the model </a:t>
            </a:r>
            <a:r>
              <a:rPr lang="en-US" dirty="0"/>
              <a:t>provided by the Data Engineering team</a:t>
            </a:r>
            <a:r>
              <a:rPr lang="en-US" sz="2000" dirty="0"/>
              <a:t>,</a:t>
            </a:r>
          </a:p>
          <a:p>
            <a:r>
              <a:rPr lang="en-US" sz="2000" dirty="0"/>
              <a:t>The following data will be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Product_id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Estimated_stock_pct</a:t>
            </a:r>
            <a:r>
              <a:rPr lang="en-US" sz="2000" dirty="0"/>
              <a:t> – Target </a:t>
            </a:r>
            <a:r>
              <a:rPr lang="en-US" sz="2000" dirty="0" err="1"/>
              <a:t>Varible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41CDF-7B28-4B24-A30F-8205802163A5}"/>
              </a:ext>
            </a:extLst>
          </p:cNvPr>
          <p:cNvSpPr txBox="1"/>
          <p:nvPr/>
        </p:nvSpPr>
        <p:spPr>
          <a:xfrm>
            <a:off x="6490746" y="1972331"/>
            <a:ext cx="51107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Strategic plans: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Combining the listed data from the data modeling plan into a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Creating a target variable which is the prediction of the estimated stock.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Splitting the dataset for training and testing by the machine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Making use of different machine models and comparing the results of the tests to find the most accurate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2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Summary of Task 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Task 2  </dc:title>
  <dc:creator>Ejike Anene</dc:creator>
  <cp:lastModifiedBy>Ejike Anene</cp:lastModifiedBy>
  <cp:revision>9</cp:revision>
  <dcterms:created xsi:type="dcterms:W3CDTF">2022-12-21T12:33:30Z</dcterms:created>
  <dcterms:modified xsi:type="dcterms:W3CDTF">2022-12-21T12:50:01Z</dcterms:modified>
</cp:coreProperties>
</file>