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1B86-73E2-526A-9DBD-29E9BC96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4C34B-0160-79F9-E06C-740D61A6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69C7-4722-A151-396F-F2063531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0862-C3BB-92C3-3D9C-144699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DC21-886A-300D-B56B-B6E28BAD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29CD-A626-069A-2A68-014FED5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AD46A-7956-451F-B54D-8B4F54A2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0F1B-EB8D-7239-1A12-71F24F40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573F-3E18-B945-FA82-CBF6F55B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1857-72D1-20B5-4E8B-DBE293E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6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DD0AA-582B-D66C-040E-48D2C0A4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7357-B114-A750-8DA5-4C4F2BF5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0371-5D91-36F1-15A9-5C9CB897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E9D0-E6FF-C755-8D21-94A5D6CA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F79D-5AE2-5EFF-B123-36430E0A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853-0C77-89BA-DE71-FD5D478F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E67D-E6AC-3F26-A675-8DD977AD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70A3-7390-9A2A-4B10-EC68A7E3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2A7A-1AC6-C949-A65B-0763254A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5FC8-0DBC-1A0B-BF59-DD9D3CED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D7E-89DB-6235-8C68-CAC584FA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AEBB-DBD4-6EAD-6B21-E8EF3B79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3263-C2B8-3452-C874-8B26E89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566-A6A4-2125-B065-C9E4270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A182-1E2E-19EE-8C9C-F86D7FBE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F62A-96D5-15A6-8B93-6CE37A7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E08-D765-C544-EC17-BD348D35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C5638-D570-6CDC-1911-25BDDF45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D7A5-C677-89CB-49FB-71120C0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663A-E4D1-F731-2FCC-BD614D69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16FA-AA94-6B8F-6382-334E781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3676-9546-C0F2-6024-2D39790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A2C0-8BDD-3124-D0BB-24D43269D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71FCA-7A08-FCCE-C1B0-E45203AD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F1195-3C67-B87E-ED07-176E28BA9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B61F2-F430-2BD9-4829-BB0234B53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F10C0-CCEC-F260-8F54-8B507E94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06D57-0320-CC5E-8220-E0A0ACDB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7CC0D-4FAF-5E7C-B868-8DF95F51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6ADF-6FF5-CC63-6156-086B4089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DE125-35E2-FA5F-1CAF-B3A1E50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0856D-2A14-1CAF-355C-FB623F9E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798C-95B9-827A-8F59-1084B972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3605-EC41-0A13-BDD9-899EB81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96159-5CB8-A41A-4414-D31DF71D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D9CC4-D68D-D02E-767C-ACE2188F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659-1B02-BE14-76FB-A16A41C9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F437-F9FF-225B-2882-9A0DA608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1D23-9788-9A47-DA71-659F80C7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1840-915C-004C-3F92-FF37BCF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E7BD3-2724-CC97-447D-13FB9E79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599D-1805-A775-6B81-54CEBD7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4DC7-9066-8598-D6F8-A8649E4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2C517-F35F-3AFB-473C-6C21E442A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344D-C907-D222-0D57-C5BF8372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57C4E-FD3B-F29E-C650-62460F2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5A1C-CB5E-D310-8CF9-DD970DBA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DBB8C-2153-241A-D8C0-89D567E9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1015B-8755-334A-3470-8AB0A61A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3B90-3D64-DCBE-A5DD-D70F8E9C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907F-EBA2-6249-D5A7-1A48CF895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B94D-1582-4490-9CC8-B3CEB6AA907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1188-7A20-4E86-8777-0D5D74A93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81F4-4FB3-2F88-74AD-0DAE4D86D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7DD3-9D84-4ACE-86B5-A4D53CB9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78766-5C0B-FE39-09F3-107E84ECD7BA}"/>
              </a:ext>
            </a:extLst>
          </p:cNvPr>
          <p:cNvSpPr txBox="1"/>
          <p:nvPr/>
        </p:nvSpPr>
        <p:spPr>
          <a:xfrm>
            <a:off x="988541" y="1964725"/>
            <a:ext cx="73522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created: Linear-Regression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‘mean-squared- error(MSE) ‘ was relatively 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2800" dirty="0"/>
              <a:t>The predictions made by the Linear-Regression model had a reasonably good accuracy score. </a:t>
            </a:r>
          </a:p>
          <a:p>
            <a:r>
              <a:rPr lang="en-US" sz="2800" dirty="0"/>
              <a:t>This model is therefore suitable for the prediction of the estimated stocks left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6A72A-7CD3-7499-8FF8-5B7FB4EC5ABB}"/>
              </a:ext>
            </a:extLst>
          </p:cNvPr>
          <p:cNvSpPr txBox="1"/>
          <p:nvPr/>
        </p:nvSpPr>
        <p:spPr>
          <a:xfrm>
            <a:off x="2162433" y="457199"/>
            <a:ext cx="724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Task 3 Summary</a:t>
            </a:r>
          </a:p>
        </p:txBody>
      </p:sp>
    </p:spTree>
    <p:extLst>
      <p:ext uri="{BB962C8B-B14F-4D97-AF65-F5344CB8AC3E}">
        <p14:creationId xmlns:p14="http://schemas.microsoft.com/office/powerpoint/2010/main" val="428352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Ejike Anene</dc:creator>
  <cp:lastModifiedBy>Ejike Anene</cp:lastModifiedBy>
  <cp:revision>3</cp:revision>
  <dcterms:created xsi:type="dcterms:W3CDTF">2023-01-03T13:46:42Z</dcterms:created>
  <dcterms:modified xsi:type="dcterms:W3CDTF">2023-01-03T14:06:39Z</dcterms:modified>
</cp:coreProperties>
</file>