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61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F5D8-83F9-4036-9733-CF3CF2CC60D6}" type="doc">
      <dgm:prSet loTypeId="urn:microsoft.com/office/officeart/2005/8/layout/hProcess7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BA0E082-2919-472F-AF59-8251819C208B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endParaRPr lang="en-US" dirty="0"/>
        </a:p>
      </dgm:t>
    </dgm:pt>
    <dgm:pt modelId="{241DED9E-4A5D-4A71-A8FE-602E7CE60611}" type="parTrans" cxnId="{36CD34F5-A04D-4393-9AEB-4D112F7C94C2}">
      <dgm:prSet/>
      <dgm:spPr/>
      <dgm:t>
        <a:bodyPr/>
        <a:lstStyle/>
        <a:p>
          <a:endParaRPr lang="en-US"/>
        </a:p>
      </dgm:t>
    </dgm:pt>
    <dgm:pt modelId="{E40A9834-11FF-499B-9135-C211B70228DD}" type="sibTrans" cxnId="{36CD34F5-A04D-4393-9AEB-4D112F7C94C2}">
      <dgm:prSet/>
      <dgm:spPr/>
      <dgm:t>
        <a:bodyPr/>
        <a:lstStyle/>
        <a:p>
          <a:endParaRPr lang="en-US"/>
        </a:p>
      </dgm:t>
    </dgm:pt>
    <dgm:pt modelId="{53CBC407-AAEC-46E2-AEB4-405FF283DEFF}">
      <dgm:prSet phldrT="[Text]"/>
      <dgm:spPr/>
      <dgm:t>
        <a:bodyPr/>
        <a:lstStyle/>
        <a:p>
          <a:endParaRPr lang="en-US" dirty="0"/>
        </a:p>
      </dgm:t>
    </dgm:pt>
    <dgm:pt modelId="{F467A375-DDD5-45CA-A983-9FA57EF9BAB5}" type="parTrans" cxnId="{7D0F326D-FBB8-494B-AEB9-CE7A3245686B}">
      <dgm:prSet/>
      <dgm:spPr/>
      <dgm:t>
        <a:bodyPr/>
        <a:lstStyle/>
        <a:p>
          <a:endParaRPr lang="en-US"/>
        </a:p>
      </dgm:t>
    </dgm:pt>
    <dgm:pt modelId="{286C737F-6D4E-4865-B79E-10AF92DB3C79}" type="sibTrans" cxnId="{7D0F326D-FBB8-494B-AEB9-CE7A3245686B}">
      <dgm:prSet/>
      <dgm:spPr/>
      <dgm:t>
        <a:bodyPr/>
        <a:lstStyle/>
        <a:p>
          <a:endParaRPr lang="en-US"/>
        </a:p>
      </dgm:t>
    </dgm:pt>
    <dgm:pt modelId="{ADC70217-2678-447E-9290-566754FC322D}">
      <dgm:prSet phldrT="[Text]"/>
      <dgm:spPr/>
      <dgm:t>
        <a:bodyPr/>
        <a:lstStyle/>
        <a:p>
          <a:endParaRPr lang="en-US" dirty="0"/>
        </a:p>
      </dgm:t>
    </dgm:pt>
    <dgm:pt modelId="{F4294F10-2688-4134-A006-11E272E667D9}" type="parTrans" cxnId="{B6B38E88-552C-43B0-BC21-8DE25BCF4434}">
      <dgm:prSet/>
      <dgm:spPr/>
      <dgm:t>
        <a:bodyPr/>
        <a:lstStyle/>
        <a:p>
          <a:endParaRPr lang="en-US"/>
        </a:p>
      </dgm:t>
    </dgm:pt>
    <dgm:pt modelId="{CA10230E-B274-40A5-AFBB-561DB4C10130}" type="sibTrans" cxnId="{B6B38E88-552C-43B0-BC21-8DE25BCF4434}">
      <dgm:prSet/>
      <dgm:spPr/>
      <dgm:t>
        <a:bodyPr/>
        <a:lstStyle/>
        <a:p>
          <a:endParaRPr lang="en-US"/>
        </a:p>
      </dgm:t>
    </dgm:pt>
    <dgm:pt modelId="{5A6A4317-57BF-4E95-B320-5AA0C2B7C678}">
      <dgm:prSet phldrT="[Text]"/>
      <dgm:spPr/>
      <dgm:t>
        <a:bodyPr/>
        <a:lstStyle/>
        <a:p>
          <a:endParaRPr lang="en-US" dirty="0"/>
        </a:p>
      </dgm:t>
    </dgm:pt>
    <dgm:pt modelId="{109DD3DA-D88E-4D60-AA51-4203C3853BFA}" type="parTrans" cxnId="{4B4F5060-EA7B-423B-AB6A-D34536367477}">
      <dgm:prSet/>
      <dgm:spPr/>
      <dgm:t>
        <a:bodyPr/>
        <a:lstStyle/>
        <a:p>
          <a:endParaRPr lang="en-US"/>
        </a:p>
      </dgm:t>
    </dgm:pt>
    <dgm:pt modelId="{DC715958-EF55-4F94-BEA7-9961523DAF21}" type="sibTrans" cxnId="{4B4F5060-EA7B-423B-AB6A-D34536367477}">
      <dgm:prSet/>
      <dgm:spPr/>
      <dgm:t>
        <a:bodyPr/>
        <a:lstStyle/>
        <a:p>
          <a:endParaRPr lang="en-US"/>
        </a:p>
      </dgm:t>
    </dgm:pt>
    <dgm:pt modelId="{DF890968-7568-4EB1-8A66-D1AF106F082B}">
      <dgm:prSet phldrT="[Text]"/>
      <dgm:spPr/>
      <dgm:t>
        <a:bodyPr/>
        <a:lstStyle/>
        <a:p>
          <a:endParaRPr lang="en-US" dirty="0"/>
        </a:p>
      </dgm:t>
    </dgm:pt>
    <dgm:pt modelId="{98F11FBF-6F55-4FE1-9232-C0061F36D88B}" type="parTrans" cxnId="{7B4D9255-D112-49CF-8068-3CBC8A8B3216}">
      <dgm:prSet/>
      <dgm:spPr/>
      <dgm:t>
        <a:bodyPr/>
        <a:lstStyle/>
        <a:p>
          <a:endParaRPr lang="en-US"/>
        </a:p>
      </dgm:t>
    </dgm:pt>
    <dgm:pt modelId="{E6797207-F17D-442B-9E57-F25429773FC5}" type="sibTrans" cxnId="{7B4D9255-D112-49CF-8068-3CBC8A8B3216}">
      <dgm:prSet/>
      <dgm:spPr/>
      <dgm:t>
        <a:bodyPr/>
        <a:lstStyle/>
        <a:p>
          <a:endParaRPr lang="en-US"/>
        </a:p>
      </dgm:t>
    </dgm:pt>
    <dgm:pt modelId="{9F48D6E7-032E-4315-8DE3-E9C3EF0C91BE}" type="pres">
      <dgm:prSet presAssocID="{4AEAF5D8-83F9-4036-9733-CF3CF2CC60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6C36AF-4EB2-4339-A6AF-B02971BFD095}" type="pres">
      <dgm:prSet presAssocID="{7BA0E082-2919-472F-AF59-8251819C208B}" presName="compositeNode" presStyleCnt="0">
        <dgm:presLayoutVars>
          <dgm:bulletEnabled val="1"/>
        </dgm:presLayoutVars>
      </dgm:prSet>
      <dgm:spPr/>
    </dgm:pt>
    <dgm:pt modelId="{BBFBE220-BDC6-414A-BEA4-BBE55239A421}" type="pres">
      <dgm:prSet presAssocID="{7BA0E082-2919-472F-AF59-8251819C208B}" presName="bgRect" presStyleLbl="node1" presStyleIdx="0" presStyleCnt="5"/>
      <dgm:spPr/>
      <dgm:t>
        <a:bodyPr/>
        <a:lstStyle/>
        <a:p>
          <a:endParaRPr lang="en-US"/>
        </a:p>
      </dgm:t>
    </dgm:pt>
    <dgm:pt modelId="{3FD415E0-E4FB-4547-83B6-D4D82EA3A689}" type="pres">
      <dgm:prSet presAssocID="{7BA0E082-2919-472F-AF59-8251819C208B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6C7D9-A947-4F15-824B-2F65030DC15F}" type="pres">
      <dgm:prSet presAssocID="{E40A9834-11FF-499B-9135-C211B70228DD}" presName="hSp" presStyleCnt="0"/>
      <dgm:spPr/>
    </dgm:pt>
    <dgm:pt modelId="{B50DBFDB-6358-4982-B93D-1CC16BF1D849}" type="pres">
      <dgm:prSet presAssocID="{E40A9834-11FF-499B-9135-C211B70228DD}" presName="vProcSp" presStyleCnt="0"/>
      <dgm:spPr/>
    </dgm:pt>
    <dgm:pt modelId="{8DEB0926-075E-444E-8C8C-678AAADDCE2A}" type="pres">
      <dgm:prSet presAssocID="{E40A9834-11FF-499B-9135-C211B70228DD}" presName="vSp1" presStyleCnt="0"/>
      <dgm:spPr/>
    </dgm:pt>
    <dgm:pt modelId="{F83EB393-583F-4D7F-859D-6F769D8FC2A0}" type="pres">
      <dgm:prSet presAssocID="{E40A9834-11FF-499B-9135-C211B70228DD}" presName="simulatedConn" presStyleLbl="solidFgAcc1" presStyleIdx="0" presStyleCnt="4"/>
      <dgm:spPr/>
    </dgm:pt>
    <dgm:pt modelId="{A8D1B4F0-4CDB-4827-8EA1-2A55FFD6B995}" type="pres">
      <dgm:prSet presAssocID="{E40A9834-11FF-499B-9135-C211B70228DD}" presName="vSp2" presStyleCnt="0"/>
      <dgm:spPr/>
    </dgm:pt>
    <dgm:pt modelId="{37274951-B66A-4E4C-8C7B-2DCBF624600D}" type="pres">
      <dgm:prSet presAssocID="{E40A9834-11FF-499B-9135-C211B70228DD}" presName="sibTrans" presStyleCnt="0"/>
      <dgm:spPr/>
    </dgm:pt>
    <dgm:pt modelId="{377C1AAC-396F-46D1-BA0F-A316E7390512}" type="pres">
      <dgm:prSet presAssocID="{53CBC407-AAEC-46E2-AEB4-405FF283DEFF}" presName="compositeNode" presStyleCnt="0">
        <dgm:presLayoutVars>
          <dgm:bulletEnabled val="1"/>
        </dgm:presLayoutVars>
      </dgm:prSet>
      <dgm:spPr/>
    </dgm:pt>
    <dgm:pt modelId="{DA953D21-0279-4A9B-9672-84696BE5EA15}" type="pres">
      <dgm:prSet presAssocID="{53CBC407-AAEC-46E2-AEB4-405FF283DEFF}" presName="bgRect" presStyleLbl="node1" presStyleIdx="1" presStyleCnt="5"/>
      <dgm:spPr/>
      <dgm:t>
        <a:bodyPr/>
        <a:lstStyle/>
        <a:p>
          <a:endParaRPr lang="en-US"/>
        </a:p>
      </dgm:t>
    </dgm:pt>
    <dgm:pt modelId="{B369A2D6-93D4-4126-AD5B-9248B975FBC1}" type="pres">
      <dgm:prSet presAssocID="{53CBC407-AAEC-46E2-AEB4-405FF283DEF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CDC3-BE0D-43D4-9D18-72A6708CDFC9}" type="pres">
      <dgm:prSet presAssocID="{286C737F-6D4E-4865-B79E-10AF92DB3C79}" presName="hSp" presStyleCnt="0"/>
      <dgm:spPr/>
    </dgm:pt>
    <dgm:pt modelId="{484A78E4-8F72-4041-9772-BE7251E960C8}" type="pres">
      <dgm:prSet presAssocID="{286C737F-6D4E-4865-B79E-10AF92DB3C79}" presName="vProcSp" presStyleCnt="0"/>
      <dgm:spPr/>
    </dgm:pt>
    <dgm:pt modelId="{8CBDC860-D118-48CE-AC9B-91D94C4A6C36}" type="pres">
      <dgm:prSet presAssocID="{286C737F-6D4E-4865-B79E-10AF92DB3C79}" presName="vSp1" presStyleCnt="0"/>
      <dgm:spPr/>
    </dgm:pt>
    <dgm:pt modelId="{31CD5972-925F-427F-839C-08F8F003088B}" type="pres">
      <dgm:prSet presAssocID="{286C737F-6D4E-4865-B79E-10AF92DB3C79}" presName="simulatedConn" presStyleLbl="solidFgAcc1" presStyleIdx="1" presStyleCnt="4"/>
      <dgm:spPr/>
    </dgm:pt>
    <dgm:pt modelId="{B6D1D37D-94E9-4637-B2B1-1EF5BF139E25}" type="pres">
      <dgm:prSet presAssocID="{286C737F-6D4E-4865-B79E-10AF92DB3C79}" presName="vSp2" presStyleCnt="0"/>
      <dgm:spPr/>
    </dgm:pt>
    <dgm:pt modelId="{493E8FCD-47FA-481E-8C82-760777090CE7}" type="pres">
      <dgm:prSet presAssocID="{286C737F-6D4E-4865-B79E-10AF92DB3C79}" presName="sibTrans" presStyleCnt="0"/>
      <dgm:spPr/>
    </dgm:pt>
    <dgm:pt modelId="{1B4BA5E6-313B-4EA9-A9BD-67BD0E4B75A6}" type="pres">
      <dgm:prSet presAssocID="{ADC70217-2678-447E-9290-566754FC322D}" presName="compositeNode" presStyleCnt="0">
        <dgm:presLayoutVars>
          <dgm:bulletEnabled val="1"/>
        </dgm:presLayoutVars>
      </dgm:prSet>
      <dgm:spPr/>
    </dgm:pt>
    <dgm:pt modelId="{DCCBA74B-C822-45D2-9346-ABD094743C8E}" type="pres">
      <dgm:prSet presAssocID="{ADC70217-2678-447E-9290-566754FC322D}" presName="bgRect" presStyleLbl="node1" presStyleIdx="2" presStyleCnt="5"/>
      <dgm:spPr/>
      <dgm:t>
        <a:bodyPr/>
        <a:lstStyle/>
        <a:p>
          <a:endParaRPr lang="en-US"/>
        </a:p>
      </dgm:t>
    </dgm:pt>
    <dgm:pt modelId="{1711D80A-92D1-489C-BA4A-85374FFB2350}" type="pres">
      <dgm:prSet presAssocID="{ADC70217-2678-447E-9290-566754FC322D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F50E1-14ED-4A00-9DFD-19238AA3384A}" type="pres">
      <dgm:prSet presAssocID="{CA10230E-B274-40A5-AFBB-561DB4C10130}" presName="hSp" presStyleCnt="0"/>
      <dgm:spPr/>
    </dgm:pt>
    <dgm:pt modelId="{8AB34912-43B7-46D7-8D4D-EA2A8473BC4C}" type="pres">
      <dgm:prSet presAssocID="{CA10230E-B274-40A5-AFBB-561DB4C10130}" presName="vProcSp" presStyleCnt="0"/>
      <dgm:spPr/>
    </dgm:pt>
    <dgm:pt modelId="{8792A8BE-85A6-4F39-A7F8-B9F9D8AD6A03}" type="pres">
      <dgm:prSet presAssocID="{CA10230E-B274-40A5-AFBB-561DB4C10130}" presName="vSp1" presStyleCnt="0"/>
      <dgm:spPr/>
    </dgm:pt>
    <dgm:pt modelId="{F9CC2BFB-8416-43A3-8826-2F23DF5A9525}" type="pres">
      <dgm:prSet presAssocID="{CA10230E-B274-40A5-AFBB-561DB4C10130}" presName="simulatedConn" presStyleLbl="solidFgAcc1" presStyleIdx="2" presStyleCnt="4"/>
      <dgm:spPr/>
    </dgm:pt>
    <dgm:pt modelId="{5EF41D07-89D3-4EFA-B1B2-5517A25C24C7}" type="pres">
      <dgm:prSet presAssocID="{CA10230E-B274-40A5-AFBB-561DB4C10130}" presName="vSp2" presStyleCnt="0"/>
      <dgm:spPr/>
    </dgm:pt>
    <dgm:pt modelId="{2A3BF307-3AF5-42E5-BAE4-8FBE72CBE088}" type="pres">
      <dgm:prSet presAssocID="{CA10230E-B274-40A5-AFBB-561DB4C10130}" presName="sibTrans" presStyleCnt="0"/>
      <dgm:spPr/>
    </dgm:pt>
    <dgm:pt modelId="{D20889EA-F933-4C6A-BEEB-C038F11E4693}" type="pres">
      <dgm:prSet presAssocID="{5A6A4317-57BF-4E95-B320-5AA0C2B7C678}" presName="compositeNode" presStyleCnt="0">
        <dgm:presLayoutVars>
          <dgm:bulletEnabled val="1"/>
        </dgm:presLayoutVars>
      </dgm:prSet>
      <dgm:spPr/>
    </dgm:pt>
    <dgm:pt modelId="{455E1CE2-B9C7-40C9-AB65-35721795438E}" type="pres">
      <dgm:prSet presAssocID="{5A6A4317-57BF-4E95-B320-5AA0C2B7C678}" presName="bgRect" presStyleLbl="node1" presStyleIdx="3" presStyleCnt="5"/>
      <dgm:spPr/>
      <dgm:t>
        <a:bodyPr/>
        <a:lstStyle/>
        <a:p>
          <a:endParaRPr lang="en-US"/>
        </a:p>
      </dgm:t>
    </dgm:pt>
    <dgm:pt modelId="{5E8FE0BA-6D43-4EA0-A4C8-3192B889AB87}" type="pres">
      <dgm:prSet presAssocID="{5A6A4317-57BF-4E95-B320-5AA0C2B7C678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545AF-A02A-4692-BA55-93AB4D1FEA57}" type="pres">
      <dgm:prSet presAssocID="{DC715958-EF55-4F94-BEA7-9961523DAF21}" presName="hSp" presStyleCnt="0"/>
      <dgm:spPr/>
    </dgm:pt>
    <dgm:pt modelId="{9EF85562-235B-47D3-96AE-076D4B8AFCA5}" type="pres">
      <dgm:prSet presAssocID="{DC715958-EF55-4F94-BEA7-9961523DAF21}" presName="vProcSp" presStyleCnt="0"/>
      <dgm:spPr/>
    </dgm:pt>
    <dgm:pt modelId="{80656E95-F952-499E-8005-5F5E0A8FA925}" type="pres">
      <dgm:prSet presAssocID="{DC715958-EF55-4F94-BEA7-9961523DAF21}" presName="vSp1" presStyleCnt="0"/>
      <dgm:spPr/>
    </dgm:pt>
    <dgm:pt modelId="{FCD67483-CFFD-44E9-9E78-C85A8D784057}" type="pres">
      <dgm:prSet presAssocID="{DC715958-EF55-4F94-BEA7-9961523DAF21}" presName="simulatedConn" presStyleLbl="solidFgAcc1" presStyleIdx="3" presStyleCnt="4"/>
      <dgm:spPr/>
    </dgm:pt>
    <dgm:pt modelId="{1877E901-792F-40A4-9B9B-6385F213FCC9}" type="pres">
      <dgm:prSet presAssocID="{DC715958-EF55-4F94-BEA7-9961523DAF21}" presName="vSp2" presStyleCnt="0"/>
      <dgm:spPr/>
    </dgm:pt>
    <dgm:pt modelId="{951E26B0-B866-4334-81BD-159A55FF23BE}" type="pres">
      <dgm:prSet presAssocID="{DC715958-EF55-4F94-BEA7-9961523DAF21}" presName="sibTrans" presStyleCnt="0"/>
      <dgm:spPr/>
    </dgm:pt>
    <dgm:pt modelId="{1E7860A1-F1DB-476D-8504-9389F2EBF4FB}" type="pres">
      <dgm:prSet presAssocID="{DF890968-7568-4EB1-8A66-D1AF106F082B}" presName="compositeNode" presStyleCnt="0">
        <dgm:presLayoutVars>
          <dgm:bulletEnabled val="1"/>
        </dgm:presLayoutVars>
      </dgm:prSet>
      <dgm:spPr/>
    </dgm:pt>
    <dgm:pt modelId="{A6F8B692-2598-4631-820B-83FFEB9198FE}" type="pres">
      <dgm:prSet presAssocID="{DF890968-7568-4EB1-8A66-D1AF106F082B}" presName="bgRect" presStyleLbl="node1" presStyleIdx="4" presStyleCnt="5"/>
      <dgm:spPr/>
      <dgm:t>
        <a:bodyPr/>
        <a:lstStyle/>
        <a:p>
          <a:endParaRPr lang="en-US"/>
        </a:p>
      </dgm:t>
    </dgm:pt>
    <dgm:pt modelId="{78CC0CCE-8772-4541-A7C8-2D643A0FC547}" type="pres">
      <dgm:prSet presAssocID="{DF890968-7568-4EB1-8A66-D1AF106F082B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5EB0E-8435-45B9-9126-9EC079E08802}" type="presOf" srcId="{7BA0E082-2919-472F-AF59-8251819C208B}" destId="{3FD415E0-E4FB-4547-83B6-D4D82EA3A689}" srcOrd="1" destOrd="0" presId="urn:microsoft.com/office/officeart/2005/8/layout/hProcess7"/>
    <dgm:cxn modelId="{553E36ED-E19C-4522-8D57-10D053BEE9F2}" type="presOf" srcId="{ADC70217-2678-447E-9290-566754FC322D}" destId="{1711D80A-92D1-489C-BA4A-85374FFB2350}" srcOrd="1" destOrd="0" presId="urn:microsoft.com/office/officeart/2005/8/layout/hProcess7"/>
    <dgm:cxn modelId="{87ED7C34-7EA8-48FF-BDC9-0ECF7C414AD9}" type="presOf" srcId="{5A6A4317-57BF-4E95-B320-5AA0C2B7C678}" destId="{455E1CE2-B9C7-40C9-AB65-35721795438E}" srcOrd="0" destOrd="0" presId="urn:microsoft.com/office/officeart/2005/8/layout/hProcess7"/>
    <dgm:cxn modelId="{A61D5FC6-FE7D-454F-8463-F104084A738C}" type="presOf" srcId="{DF890968-7568-4EB1-8A66-D1AF106F082B}" destId="{78CC0CCE-8772-4541-A7C8-2D643A0FC547}" srcOrd="1" destOrd="0" presId="urn:microsoft.com/office/officeart/2005/8/layout/hProcess7"/>
    <dgm:cxn modelId="{B6B38E88-552C-43B0-BC21-8DE25BCF4434}" srcId="{4AEAF5D8-83F9-4036-9733-CF3CF2CC60D6}" destId="{ADC70217-2678-447E-9290-566754FC322D}" srcOrd="2" destOrd="0" parTransId="{F4294F10-2688-4134-A006-11E272E667D9}" sibTransId="{CA10230E-B274-40A5-AFBB-561DB4C10130}"/>
    <dgm:cxn modelId="{88F4F872-0DAA-4C49-947C-57848835D283}" type="presOf" srcId="{DF890968-7568-4EB1-8A66-D1AF106F082B}" destId="{A6F8B692-2598-4631-820B-83FFEB9198FE}" srcOrd="0" destOrd="0" presId="urn:microsoft.com/office/officeart/2005/8/layout/hProcess7"/>
    <dgm:cxn modelId="{7B4D9255-D112-49CF-8068-3CBC8A8B3216}" srcId="{4AEAF5D8-83F9-4036-9733-CF3CF2CC60D6}" destId="{DF890968-7568-4EB1-8A66-D1AF106F082B}" srcOrd="4" destOrd="0" parTransId="{98F11FBF-6F55-4FE1-9232-C0061F36D88B}" sibTransId="{E6797207-F17D-442B-9E57-F25429773FC5}"/>
    <dgm:cxn modelId="{4B4F5060-EA7B-423B-AB6A-D34536367477}" srcId="{4AEAF5D8-83F9-4036-9733-CF3CF2CC60D6}" destId="{5A6A4317-57BF-4E95-B320-5AA0C2B7C678}" srcOrd="3" destOrd="0" parTransId="{109DD3DA-D88E-4D60-AA51-4203C3853BFA}" sibTransId="{DC715958-EF55-4F94-BEA7-9961523DAF21}"/>
    <dgm:cxn modelId="{7D0F326D-FBB8-494B-AEB9-CE7A3245686B}" srcId="{4AEAF5D8-83F9-4036-9733-CF3CF2CC60D6}" destId="{53CBC407-AAEC-46E2-AEB4-405FF283DEFF}" srcOrd="1" destOrd="0" parTransId="{F467A375-DDD5-45CA-A983-9FA57EF9BAB5}" sibTransId="{286C737F-6D4E-4865-B79E-10AF92DB3C79}"/>
    <dgm:cxn modelId="{576962C2-C4BB-4A9E-ABC9-EE9548B5017B}" type="presOf" srcId="{53CBC407-AAEC-46E2-AEB4-405FF283DEFF}" destId="{DA953D21-0279-4A9B-9672-84696BE5EA15}" srcOrd="0" destOrd="0" presId="urn:microsoft.com/office/officeart/2005/8/layout/hProcess7"/>
    <dgm:cxn modelId="{9EF35B56-5D2F-4FF2-9133-CEE6BAEE25E9}" type="presOf" srcId="{4AEAF5D8-83F9-4036-9733-CF3CF2CC60D6}" destId="{9F48D6E7-032E-4315-8DE3-E9C3EF0C91BE}" srcOrd="0" destOrd="0" presId="urn:microsoft.com/office/officeart/2005/8/layout/hProcess7"/>
    <dgm:cxn modelId="{B31FF154-8780-463E-BDE8-51BB7727674E}" type="presOf" srcId="{7BA0E082-2919-472F-AF59-8251819C208B}" destId="{BBFBE220-BDC6-414A-BEA4-BBE55239A421}" srcOrd="0" destOrd="0" presId="urn:microsoft.com/office/officeart/2005/8/layout/hProcess7"/>
    <dgm:cxn modelId="{6CB86E93-19F5-4496-BA00-935EC364837E}" type="presOf" srcId="{53CBC407-AAEC-46E2-AEB4-405FF283DEFF}" destId="{B369A2D6-93D4-4126-AD5B-9248B975FBC1}" srcOrd="1" destOrd="0" presId="urn:microsoft.com/office/officeart/2005/8/layout/hProcess7"/>
    <dgm:cxn modelId="{36CD34F5-A04D-4393-9AEB-4D112F7C94C2}" srcId="{4AEAF5D8-83F9-4036-9733-CF3CF2CC60D6}" destId="{7BA0E082-2919-472F-AF59-8251819C208B}" srcOrd="0" destOrd="0" parTransId="{241DED9E-4A5D-4A71-A8FE-602E7CE60611}" sibTransId="{E40A9834-11FF-499B-9135-C211B70228DD}"/>
    <dgm:cxn modelId="{9EEEF0A9-1A04-4938-8C63-872DFDC3046B}" type="presOf" srcId="{ADC70217-2678-447E-9290-566754FC322D}" destId="{DCCBA74B-C822-45D2-9346-ABD094743C8E}" srcOrd="0" destOrd="0" presId="urn:microsoft.com/office/officeart/2005/8/layout/hProcess7"/>
    <dgm:cxn modelId="{0AF9DDF4-3860-4698-A8A1-9EF277A9D05C}" type="presOf" srcId="{5A6A4317-57BF-4E95-B320-5AA0C2B7C678}" destId="{5E8FE0BA-6D43-4EA0-A4C8-3192B889AB87}" srcOrd="1" destOrd="0" presId="urn:microsoft.com/office/officeart/2005/8/layout/hProcess7"/>
    <dgm:cxn modelId="{C9BB8913-5F7E-44E9-A1CA-8BF9BD210E92}" type="presParOf" srcId="{9F48D6E7-032E-4315-8DE3-E9C3EF0C91BE}" destId="{B46C36AF-4EB2-4339-A6AF-B02971BFD095}" srcOrd="0" destOrd="0" presId="urn:microsoft.com/office/officeart/2005/8/layout/hProcess7"/>
    <dgm:cxn modelId="{0FD9E5EE-4875-44F6-B058-24F01097C1B5}" type="presParOf" srcId="{B46C36AF-4EB2-4339-A6AF-B02971BFD095}" destId="{BBFBE220-BDC6-414A-BEA4-BBE55239A421}" srcOrd="0" destOrd="0" presId="urn:microsoft.com/office/officeart/2005/8/layout/hProcess7"/>
    <dgm:cxn modelId="{BCDBBE6B-F8EA-4CC5-84FF-F1F0572FDE70}" type="presParOf" srcId="{B46C36AF-4EB2-4339-A6AF-B02971BFD095}" destId="{3FD415E0-E4FB-4547-83B6-D4D82EA3A689}" srcOrd="1" destOrd="0" presId="urn:microsoft.com/office/officeart/2005/8/layout/hProcess7"/>
    <dgm:cxn modelId="{4AC57906-66A1-498C-902B-2A7649FE77E6}" type="presParOf" srcId="{9F48D6E7-032E-4315-8DE3-E9C3EF0C91BE}" destId="{1FF6C7D9-A947-4F15-824B-2F65030DC15F}" srcOrd="1" destOrd="0" presId="urn:microsoft.com/office/officeart/2005/8/layout/hProcess7"/>
    <dgm:cxn modelId="{B676D036-9B9B-4AB3-8C20-B3C8729BEF28}" type="presParOf" srcId="{9F48D6E7-032E-4315-8DE3-E9C3EF0C91BE}" destId="{B50DBFDB-6358-4982-B93D-1CC16BF1D849}" srcOrd="2" destOrd="0" presId="urn:microsoft.com/office/officeart/2005/8/layout/hProcess7"/>
    <dgm:cxn modelId="{A3A48E64-DE28-4FA7-89BC-5FFD72B87B7B}" type="presParOf" srcId="{B50DBFDB-6358-4982-B93D-1CC16BF1D849}" destId="{8DEB0926-075E-444E-8C8C-678AAADDCE2A}" srcOrd="0" destOrd="0" presId="urn:microsoft.com/office/officeart/2005/8/layout/hProcess7"/>
    <dgm:cxn modelId="{B654E28B-3682-4D89-B30B-F71382DBF469}" type="presParOf" srcId="{B50DBFDB-6358-4982-B93D-1CC16BF1D849}" destId="{F83EB393-583F-4D7F-859D-6F769D8FC2A0}" srcOrd="1" destOrd="0" presId="urn:microsoft.com/office/officeart/2005/8/layout/hProcess7"/>
    <dgm:cxn modelId="{CAAFBDBD-ED26-4274-9B48-F12D11820CEB}" type="presParOf" srcId="{B50DBFDB-6358-4982-B93D-1CC16BF1D849}" destId="{A8D1B4F0-4CDB-4827-8EA1-2A55FFD6B995}" srcOrd="2" destOrd="0" presId="urn:microsoft.com/office/officeart/2005/8/layout/hProcess7"/>
    <dgm:cxn modelId="{8E13EA0E-99AD-4F1F-A5EB-BA24DD646399}" type="presParOf" srcId="{9F48D6E7-032E-4315-8DE3-E9C3EF0C91BE}" destId="{37274951-B66A-4E4C-8C7B-2DCBF624600D}" srcOrd="3" destOrd="0" presId="urn:microsoft.com/office/officeart/2005/8/layout/hProcess7"/>
    <dgm:cxn modelId="{29586887-E2ED-4411-A891-6063ABFC2527}" type="presParOf" srcId="{9F48D6E7-032E-4315-8DE3-E9C3EF0C91BE}" destId="{377C1AAC-396F-46D1-BA0F-A316E7390512}" srcOrd="4" destOrd="0" presId="urn:microsoft.com/office/officeart/2005/8/layout/hProcess7"/>
    <dgm:cxn modelId="{F7665776-65EF-4443-BDC9-6BAC84BB9D05}" type="presParOf" srcId="{377C1AAC-396F-46D1-BA0F-A316E7390512}" destId="{DA953D21-0279-4A9B-9672-84696BE5EA15}" srcOrd="0" destOrd="0" presId="urn:microsoft.com/office/officeart/2005/8/layout/hProcess7"/>
    <dgm:cxn modelId="{077A0A90-9FAF-4B54-AA0C-4DDF8CA5B0B6}" type="presParOf" srcId="{377C1AAC-396F-46D1-BA0F-A316E7390512}" destId="{B369A2D6-93D4-4126-AD5B-9248B975FBC1}" srcOrd="1" destOrd="0" presId="urn:microsoft.com/office/officeart/2005/8/layout/hProcess7"/>
    <dgm:cxn modelId="{75137817-7F87-4E36-A50A-82A04C621FC6}" type="presParOf" srcId="{9F48D6E7-032E-4315-8DE3-E9C3EF0C91BE}" destId="{E7ABCDC3-BE0D-43D4-9D18-72A6708CDFC9}" srcOrd="5" destOrd="0" presId="urn:microsoft.com/office/officeart/2005/8/layout/hProcess7"/>
    <dgm:cxn modelId="{943173A2-FDE2-47CD-A166-3E79BACDE7FE}" type="presParOf" srcId="{9F48D6E7-032E-4315-8DE3-E9C3EF0C91BE}" destId="{484A78E4-8F72-4041-9772-BE7251E960C8}" srcOrd="6" destOrd="0" presId="urn:microsoft.com/office/officeart/2005/8/layout/hProcess7"/>
    <dgm:cxn modelId="{A6F609D1-A270-4FBF-9409-6D6F9BCB84F6}" type="presParOf" srcId="{484A78E4-8F72-4041-9772-BE7251E960C8}" destId="{8CBDC860-D118-48CE-AC9B-91D94C4A6C36}" srcOrd="0" destOrd="0" presId="urn:microsoft.com/office/officeart/2005/8/layout/hProcess7"/>
    <dgm:cxn modelId="{178E5AD8-9770-4E29-935E-162CCAD64C0F}" type="presParOf" srcId="{484A78E4-8F72-4041-9772-BE7251E960C8}" destId="{31CD5972-925F-427F-839C-08F8F003088B}" srcOrd="1" destOrd="0" presId="urn:microsoft.com/office/officeart/2005/8/layout/hProcess7"/>
    <dgm:cxn modelId="{3E03AD36-DEB5-403F-A077-7DD7989DF6F9}" type="presParOf" srcId="{484A78E4-8F72-4041-9772-BE7251E960C8}" destId="{B6D1D37D-94E9-4637-B2B1-1EF5BF139E25}" srcOrd="2" destOrd="0" presId="urn:microsoft.com/office/officeart/2005/8/layout/hProcess7"/>
    <dgm:cxn modelId="{486CACDE-5632-4302-BFFC-0C32498159FD}" type="presParOf" srcId="{9F48D6E7-032E-4315-8DE3-E9C3EF0C91BE}" destId="{493E8FCD-47FA-481E-8C82-760777090CE7}" srcOrd="7" destOrd="0" presId="urn:microsoft.com/office/officeart/2005/8/layout/hProcess7"/>
    <dgm:cxn modelId="{BB055F35-7D51-4CE1-B1BC-0B5116F6AC69}" type="presParOf" srcId="{9F48D6E7-032E-4315-8DE3-E9C3EF0C91BE}" destId="{1B4BA5E6-313B-4EA9-A9BD-67BD0E4B75A6}" srcOrd="8" destOrd="0" presId="urn:microsoft.com/office/officeart/2005/8/layout/hProcess7"/>
    <dgm:cxn modelId="{EABF8295-607C-47B8-B13B-74C6A53D1AF8}" type="presParOf" srcId="{1B4BA5E6-313B-4EA9-A9BD-67BD0E4B75A6}" destId="{DCCBA74B-C822-45D2-9346-ABD094743C8E}" srcOrd="0" destOrd="0" presId="urn:microsoft.com/office/officeart/2005/8/layout/hProcess7"/>
    <dgm:cxn modelId="{616BE7FE-8DE2-4EBE-AFAD-50F6016C6C43}" type="presParOf" srcId="{1B4BA5E6-313B-4EA9-A9BD-67BD0E4B75A6}" destId="{1711D80A-92D1-489C-BA4A-85374FFB2350}" srcOrd="1" destOrd="0" presId="urn:microsoft.com/office/officeart/2005/8/layout/hProcess7"/>
    <dgm:cxn modelId="{26DE3ADD-62E2-420A-8C26-6822D4545771}" type="presParOf" srcId="{9F48D6E7-032E-4315-8DE3-E9C3EF0C91BE}" destId="{A5BF50E1-14ED-4A00-9DFD-19238AA3384A}" srcOrd="9" destOrd="0" presId="urn:microsoft.com/office/officeart/2005/8/layout/hProcess7"/>
    <dgm:cxn modelId="{15AFA9FD-5F6B-450C-8228-1EB6BE615B73}" type="presParOf" srcId="{9F48D6E7-032E-4315-8DE3-E9C3EF0C91BE}" destId="{8AB34912-43B7-46D7-8D4D-EA2A8473BC4C}" srcOrd="10" destOrd="0" presId="urn:microsoft.com/office/officeart/2005/8/layout/hProcess7"/>
    <dgm:cxn modelId="{B317CEC6-6539-427D-A6FA-4F417D87A131}" type="presParOf" srcId="{8AB34912-43B7-46D7-8D4D-EA2A8473BC4C}" destId="{8792A8BE-85A6-4F39-A7F8-B9F9D8AD6A03}" srcOrd="0" destOrd="0" presId="urn:microsoft.com/office/officeart/2005/8/layout/hProcess7"/>
    <dgm:cxn modelId="{DF95F09B-FF91-4B49-8CEC-177A1400927E}" type="presParOf" srcId="{8AB34912-43B7-46D7-8D4D-EA2A8473BC4C}" destId="{F9CC2BFB-8416-43A3-8826-2F23DF5A9525}" srcOrd="1" destOrd="0" presId="urn:microsoft.com/office/officeart/2005/8/layout/hProcess7"/>
    <dgm:cxn modelId="{331FB12A-C232-4E98-98B7-ADB499DCD25A}" type="presParOf" srcId="{8AB34912-43B7-46D7-8D4D-EA2A8473BC4C}" destId="{5EF41D07-89D3-4EFA-B1B2-5517A25C24C7}" srcOrd="2" destOrd="0" presId="urn:microsoft.com/office/officeart/2005/8/layout/hProcess7"/>
    <dgm:cxn modelId="{9C1BF6BC-0155-451E-9C90-4F8DA7AF685F}" type="presParOf" srcId="{9F48D6E7-032E-4315-8DE3-E9C3EF0C91BE}" destId="{2A3BF307-3AF5-42E5-BAE4-8FBE72CBE088}" srcOrd="11" destOrd="0" presId="urn:microsoft.com/office/officeart/2005/8/layout/hProcess7"/>
    <dgm:cxn modelId="{FD6E2DAC-487C-4E98-9A20-B39063EC5B28}" type="presParOf" srcId="{9F48D6E7-032E-4315-8DE3-E9C3EF0C91BE}" destId="{D20889EA-F933-4C6A-BEEB-C038F11E4693}" srcOrd="12" destOrd="0" presId="urn:microsoft.com/office/officeart/2005/8/layout/hProcess7"/>
    <dgm:cxn modelId="{9DE9F02F-3522-412C-8D9E-34B533CCD53C}" type="presParOf" srcId="{D20889EA-F933-4C6A-BEEB-C038F11E4693}" destId="{455E1CE2-B9C7-40C9-AB65-35721795438E}" srcOrd="0" destOrd="0" presId="urn:microsoft.com/office/officeart/2005/8/layout/hProcess7"/>
    <dgm:cxn modelId="{67D36CB5-0227-4598-AA52-2177E7B578B2}" type="presParOf" srcId="{D20889EA-F933-4C6A-BEEB-C038F11E4693}" destId="{5E8FE0BA-6D43-4EA0-A4C8-3192B889AB87}" srcOrd="1" destOrd="0" presId="urn:microsoft.com/office/officeart/2005/8/layout/hProcess7"/>
    <dgm:cxn modelId="{1BDF01BB-5259-4F42-A2DA-2125C71DB063}" type="presParOf" srcId="{9F48D6E7-032E-4315-8DE3-E9C3EF0C91BE}" destId="{DF3545AF-A02A-4692-BA55-93AB4D1FEA57}" srcOrd="13" destOrd="0" presId="urn:microsoft.com/office/officeart/2005/8/layout/hProcess7"/>
    <dgm:cxn modelId="{B9E80BD7-7E0D-4AEC-A698-1A9701A87388}" type="presParOf" srcId="{9F48D6E7-032E-4315-8DE3-E9C3EF0C91BE}" destId="{9EF85562-235B-47D3-96AE-076D4B8AFCA5}" srcOrd="14" destOrd="0" presId="urn:microsoft.com/office/officeart/2005/8/layout/hProcess7"/>
    <dgm:cxn modelId="{1330E752-46ED-4CBB-A3BC-2DD7157C89FB}" type="presParOf" srcId="{9EF85562-235B-47D3-96AE-076D4B8AFCA5}" destId="{80656E95-F952-499E-8005-5F5E0A8FA925}" srcOrd="0" destOrd="0" presId="urn:microsoft.com/office/officeart/2005/8/layout/hProcess7"/>
    <dgm:cxn modelId="{DBB44CEA-54A7-4EBF-B8BD-AA915DFA1118}" type="presParOf" srcId="{9EF85562-235B-47D3-96AE-076D4B8AFCA5}" destId="{FCD67483-CFFD-44E9-9E78-C85A8D784057}" srcOrd="1" destOrd="0" presId="urn:microsoft.com/office/officeart/2005/8/layout/hProcess7"/>
    <dgm:cxn modelId="{EFA19B07-322F-496D-AE45-683E2CE92B8C}" type="presParOf" srcId="{9EF85562-235B-47D3-96AE-076D4B8AFCA5}" destId="{1877E901-792F-40A4-9B9B-6385F213FCC9}" srcOrd="2" destOrd="0" presId="urn:microsoft.com/office/officeart/2005/8/layout/hProcess7"/>
    <dgm:cxn modelId="{27F3EED4-2158-4D60-B2DF-9FC49E163B91}" type="presParOf" srcId="{9F48D6E7-032E-4315-8DE3-E9C3EF0C91BE}" destId="{951E26B0-B866-4334-81BD-159A55FF23BE}" srcOrd="15" destOrd="0" presId="urn:microsoft.com/office/officeart/2005/8/layout/hProcess7"/>
    <dgm:cxn modelId="{D21F9E23-8EF6-4140-8D8C-37AABF843268}" type="presParOf" srcId="{9F48D6E7-032E-4315-8DE3-E9C3EF0C91BE}" destId="{1E7860A1-F1DB-476D-8504-9389F2EBF4FB}" srcOrd="16" destOrd="0" presId="urn:microsoft.com/office/officeart/2005/8/layout/hProcess7"/>
    <dgm:cxn modelId="{4E9B1141-E62F-482E-83E7-26C5C0205D23}" type="presParOf" srcId="{1E7860A1-F1DB-476D-8504-9389F2EBF4FB}" destId="{A6F8B692-2598-4631-820B-83FFEB9198FE}" srcOrd="0" destOrd="0" presId="urn:microsoft.com/office/officeart/2005/8/layout/hProcess7"/>
    <dgm:cxn modelId="{23DF1DE8-D157-46A5-A2FC-F86CD6AD0CDA}" type="presParOf" srcId="{1E7860A1-F1DB-476D-8504-9389F2EBF4FB}" destId="{78CC0CCE-8772-4541-A7C8-2D643A0FC54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F5D8-83F9-4036-9733-CF3CF2CC60D6}" type="doc">
      <dgm:prSet loTypeId="urn:microsoft.com/office/officeart/2005/8/layout/hProcess7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BA0E082-2919-472F-AF59-8251819C208B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endParaRPr lang="en-US" dirty="0"/>
        </a:p>
      </dgm:t>
    </dgm:pt>
    <dgm:pt modelId="{241DED9E-4A5D-4A71-A8FE-602E7CE60611}" type="parTrans" cxnId="{36CD34F5-A04D-4393-9AEB-4D112F7C94C2}">
      <dgm:prSet/>
      <dgm:spPr/>
      <dgm:t>
        <a:bodyPr/>
        <a:lstStyle/>
        <a:p>
          <a:endParaRPr lang="en-US"/>
        </a:p>
      </dgm:t>
    </dgm:pt>
    <dgm:pt modelId="{E40A9834-11FF-499B-9135-C211B70228DD}" type="sibTrans" cxnId="{36CD34F5-A04D-4393-9AEB-4D112F7C94C2}">
      <dgm:prSet/>
      <dgm:spPr/>
      <dgm:t>
        <a:bodyPr/>
        <a:lstStyle/>
        <a:p>
          <a:endParaRPr lang="en-US"/>
        </a:p>
      </dgm:t>
    </dgm:pt>
    <dgm:pt modelId="{53CBC407-AAEC-46E2-AEB4-405FF283DEFF}">
      <dgm:prSet phldrT="[Text]"/>
      <dgm:spPr/>
      <dgm:t>
        <a:bodyPr/>
        <a:lstStyle/>
        <a:p>
          <a:endParaRPr lang="en-US" dirty="0"/>
        </a:p>
      </dgm:t>
    </dgm:pt>
    <dgm:pt modelId="{F467A375-DDD5-45CA-A983-9FA57EF9BAB5}" type="parTrans" cxnId="{7D0F326D-FBB8-494B-AEB9-CE7A3245686B}">
      <dgm:prSet/>
      <dgm:spPr/>
      <dgm:t>
        <a:bodyPr/>
        <a:lstStyle/>
        <a:p>
          <a:endParaRPr lang="en-US"/>
        </a:p>
      </dgm:t>
    </dgm:pt>
    <dgm:pt modelId="{286C737F-6D4E-4865-B79E-10AF92DB3C79}" type="sibTrans" cxnId="{7D0F326D-FBB8-494B-AEB9-CE7A3245686B}">
      <dgm:prSet/>
      <dgm:spPr/>
      <dgm:t>
        <a:bodyPr/>
        <a:lstStyle/>
        <a:p>
          <a:endParaRPr lang="en-US"/>
        </a:p>
      </dgm:t>
    </dgm:pt>
    <dgm:pt modelId="{ADC70217-2678-447E-9290-566754FC322D}">
      <dgm:prSet phldrT="[Text]"/>
      <dgm:spPr/>
      <dgm:t>
        <a:bodyPr/>
        <a:lstStyle/>
        <a:p>
          <a:endParaRPr lang="en-US" dirty="0"/>
        </a:p>
      </dgm:t>
    </dgm:pt>
    <dgm:pt modelId="{F4294F10-2688-4134-A006-11E272E667D9}" type="parTrans" cxnId="{B6B38E88-552C-43B0-BC21-8DE25BCF4434}">
      <dgm:prSet/>
      <dgm:spPr/>
      <dgm:t>
        <a:bodyPr/>
        <a:lstStyle/>
        <a:p>
          <a:endParaRPr lang="en-US"/>
        </a:p>
      </dgm:t>
    </dgm:pt>
    <dgm:pt modelId="{CA10230E-B274-40A5-AFBB-561DB4C10130}" type="sibTrans" cxnId="{B6B38E88-552C-43B0-BC21-8DE25BCF4434}">
      <dgm:prSet/>
      <dgm:spPr/>
      <dgm:t>
        <a:bodyPr/>
        <a:lstStyle/>
        <a:p>
          <a:endParaRPr lang="en-US"/>
        </a:p>
      </dgm:t>
    </dgm:pt>
    <dgm:pt modelId="{5A6A4317-57BF-4E95-B320-5AA0C2B7C678}">
      <dgm:prSet phldrT="[Text]"/>
      <dgm:spPr/>
      <dgm:t>
        <a:bodyPr/>
        <a:lstStyle/>
        <a:p>
          <a:endParaRPr lang="en-US" dirty="0"/>
        </a:p>
      </dgm:t>
    </dgm:pt>
    <dgm:pt modelId="{109DD3DA-D88E-4D60-AA51-4203C3853BFA}" type="parTrans" cxnId="{4B4F5060-EA7B-423B-AB6A-D34536367477}">
      <dgm:prSet/>
      <dgm:spPr/>
      <dgm:t>
        <a:bodyPr/>
        <a:lstStyle/>
        <a:p>
          <a:endParaRPr lang="en-US"/>
        </a:p>
      </dgm:t>
    </dgm:pt>
    <dgm:pt modelId="{DC715958-EF55-4F94-BEA7-9961523DAF21}" type="sibTrans" cxnId="{4B4F5060-EA7B-423B-AB6A-D34536367477}">
      <dgm:prSet/>
      <dgm:spPr/>
      <dgm:t>
        <a:bodyPr/>
        <a:lstStyle/>
        <a:p>
          <a:endParaRPr lang="en-US"/>
        </a:p>
      </dgm:t>
    </dgm:pt>
    <dgm:pt modelId="{DF890968-7568-4EB1-8A66-D1AF106F082B}">
      <dgm:prSet phldrT="[Text]"/>
      <dgm:spPr/>
      <dgm:t>
        <a:bodyPr/>
        <a:lstStyle/>
        <a:p>
          <a:endParaRPr lang="en-US" dirty="0"/>
        </a:p>
      </dgm:t>
    </dgm:pt>
    <dgm:pt modelId="{98F11FBF-6F55-4FE1-9232-C0061F36D88B}" type="parTrans" cxnId="{7B4D9255-D112-49CF-8068-3CBC8A8B3216}">
      <dgm:prSet/>
      <dgm:spPr/>
      <dgm:t>
        <a:bodyPr/>
        <a:lstStyle/>
        <a:p>
          <a:endParaRPr lang="en-US"/>
        </a:p>
      </dgm:t>
    </dgm:pt>
    <dgm:pt modelId="{E6797207-F17D-442B-9E57-F25429773FC5}" type="sibTrans" cxnId="{7B4D9255-D112-49CF-8068-3CBC8A8B3216}">
      <dgm:prSet/>
      <dgm:spPr/>
      <dgm:t>
        <a:bodyPr/>
        <a:lstStyle/>
        <a:p>
          <a:endParaRPr lang="en-US"/>
        </a:p>
      </dgm:t>
    </dgm:pt>
    <dgm:pt modelId="{9F48D6E7-032E-4315-8DE3-E9C3EF0C91BE}" type="pres">
      <dgm:prSet presAssocID="{4AEAF5D8-83F9-4036-9733-CF3CF2CC60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6C36AF-4EB2-4339-A6AF-B02971BFD095}" type="pres">
      <dgm:prSet presAssocID="{7BA0E082-2919-472F-AF59-8251819C208B}" presName="compositeNode" presStyleCnt="0">
        <dgm:presLayoutVars>
          <dgm:bulletEnabled val="1"/>
        </dgm:presLayoutVars>
      </dgm:prSet>
      <dgm:spPr/>
    </dgm:pt>
    <dgm:pt modelId="{BBFBE220-BDC6-414A-BEA4-BBE55239A421}" type="pres">
      <dgm:prSet presAssocID="{7BA0E082-2919-472F-AF59-8251819C208B}" presName="bgRect" presStyleLbl="node1" presStyleIdx="0" presStyleCnt="5"/>
      <dgm:spPr/>
      <dgm:t>
        <a:bodyPr/>
        <a:lstStyle/>
        <a:p>
          <a:endParaRPr lang="en-US"/>
        </a:p>
      </dgm:t>
    </dgm:pt>
    <dgm:pt modelId="{3FD415E0-E4FB-4547-83B6-D4D82EA3A689}" type="pres">
      <dgm:prSet presAssocID="{7BA0E082-2919-472F-AF59-8251819C208B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6C7D9-A947-4F15-824B-2F65030DC15F}" type="pres">
      <dgm:prSet presAssocID="{E40A9834-11FF-499B-9135-C211B70228DD}" presName="hSp" presStyleCnt="0"/>
      <dgm:spPr/>
    </dgm:pt>
    <dgm:pt modelId="{B50DBFDB-6358-4982-B93D-1CC16BF1D849}" type="pres">
      <dgm:prSet presAssocID="{E40A9834-11FF-499B-9135-C211B70228DD}" presName="vProcSp" presStyleCnt="0"/>
      <dgm:spPr/>
    </dgm:pt>
    <dgm:pt modelId="{8DEB0926-075E-444E-8C8C-678AAADDCE2A}" type="pres">
      <dgm:prSet presAssocID="{E40A9834-11FF-499B-9135-C211B70228DD}" presName="vSp1" presStyleCnt="0"/>
      <dgm:spPr/>
    </dgm:pt>
    <dgm:pt modelId="{F83EB393-583F-4D7F-859D-6F769D8FC2A0}" type="pres">
      <dgm:prSet presAssocID="{E40A9834-11FF-499B-9135-C211B70228DD}" presName="simulatedConn" presStyleLbl="solidFgAcc1" presStyleIdx="0" presStyleCnt="4"/>
      <dgm:spPr/>
    </dgm:pt>
    <dgm:pt modelId="{A8D1B4F0-4CDB-4827-8EA1-2A55FFD6B995}" type="pres">
      <dgm:prSet presAssocID="{E40A9834-11FF-499B-9135-C211B70228DD}" presName="vSp2" presStyleCnt="0"/>
      <dgm:spPr/>
    </dgm:pt>
    <dgm:pt modelId="{37274951-B66A-4E4C-8C7B-2DCBF624600D}" type="pres">
      <dgm:prSet presAssocID="{E40A9834-11FF-499B-9135-C211B70228DD}" presName="sibTrans" presStyleCnt="0"/>
      <dgm:spPr/>
    </dgm:pt>
    <dgm:pt modelId="{377C1AAC-396F-46D1-BA0F-A316E7390512}" type="pres">
      <dgm:prSet presAssocID="{53CBC407-AAEC-46E2-AEB4-405FF283DEFF}" presName="compositeNode" presStyleCnt="0">
        <dgm:presLayoutVars>
          <dgm:bulletEnabled val="1"/>
        </dgm:presLayoutVars>
      </dgm:prSet>
      <dgm:spPr/>
    </dgm:pt>
    <dgm:pt modelId="{DA953D21-0279-4A9B-9672-84696BE5EA15}" type="pres">
      <dgm:prSet presAssocID="{53CBC407-AAEC-46E2-AEB4-405FF283DEFF}" presName="bgRect" presStyleLbl="node1" presStyleIdx="1" presStyleCnt="5"/>
      <dgm:spPr/>
      <dgm:t>
        <a:bodyPr/>
        <a:lstStyle/>
        <a:p>
          <a:endParaRPr lang="en-US"/>
        </a:p>
      </dgm:t>
    </dgm:pt>
    <dgm:pt modelId="{B369A2D6-93D4-4126-AD5B-9248B975FBC1}" type="pres">
      <dgm:prSet presAssocID="{53CBC407-AAEC-46E2-AEB4-405FF283DEF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CDC3-BE0D-43D4-9D18-72A6708CDFC9}" type="pres">
      <dgm:prSet presAssocID="{286C737F-6D4E-4865-B79E-10AF92DB3C79}" presName="hSp" presStyleCnt="0"/>
      <dgm:spPr/>
    </dgm:pt>
    <dgm:pt modelId="{484A78E4-8F72-4041-9772-BE7251E960C8}" type="pres">
      <dgm:prSet presAssocID="{286C737F-6D4E-4865-B79E-10AF92DB3C79}" presName="vProcSp" presStyleCnt="0"/>
      <dgm:spPr/>
    </dgm:pt>
    <dgm:pt modelId="{8CBDC860-D118-48CE-AC9B-91D94C4A6C36}" type="pres">
      <dgm:prSet presAssocID="{286C737F-6D4E-4865-B79E-10AF92DB3C79}" presName="vSp1" presStyleCnt="0"/>
      <dgm:spPr/>
    </dgm:pt>
    <dgm:pt modelId="{31CD5972-925F-427F-839C-08F8F003088B}" type="pres">
      <dgm:prSet presAssocID="{286C737F-6D4E-4865-B79E-10AF92DB3C79}" presName="simulatedConn" presStyleLbl="solidFgAcc1" presStyleIdx="1" presStyleCnt="4"/>
      <dgm:spPr/>
    </dgm:pt>
    <dgm:pt modelId="{B6D1D37D-94E9-4637-B2B1-1EF5BF139E25}" type="pres">
      <dgm:prSet presAssocID="{286C737F-6D4E-4865-B79E-10AF92DB3C79}" presName="vSp2" presStyleCnt="0"/>
      <dgm:spPr/>
    </dgm:pt>
    <dgm:pt modelId="{493E8FCD-47FA-481E-8C82-760777090CE7}" type="pres">
      <dgm:prSet presAssocID="{286C737F-6D4E-4865-B79E-10AF92DB3C79}" presName="sibTrans" presStyleCnt="0"/>
      <dgm:spPr/>
    </dgm:pt>
    <dgm:pt modelId="{1B4BA5E6-313B-4EA9-A9BD-67BD0E4B75A6}" type="pres">
      <dgm:prSet presAssocID="{ADC70217-2678-447E-9290-566754FC322D}" presName="compositeNode" presStyleCnt="0">
        <dgm:presLayoutVars>
          <dgm:bulletEnabled val="1"/>
        </dgm:presLayoutVars>
      </dgm:prSet>
      <dgm:spPr/>
    </dgm:pt>
    <dgm:pt modelId="{DCCBA74B-C822-45D2-9346-ABD094743C8E}" type="pres">
      <dgm:prSet presAssocID="{ADC70217-2678-447E-9290-566754FC322D}" presName="bgRect" presStyleLbl="node1" presStyleIdx="2" presStyleCnt="5"/>
      <dgm:spPr/>
      <dgm:t>
        <a:bodyPr/>
        <a:lstStyle/>
        <a:p>
          <a:endParaRPr lang="en-US"/>
        </a:p>
      </dgm:t>
    </dgm:pt>
    <dgm:pt modelId="{1711D80A-92D1-489C-BA4A-85374FFB2350}" type="pres">
      <dgm:prSet presAssocID="{ADC70217-2678-447E-9290-566754FC322D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F50E1-14ED-4A00-9DFD-19238AA3384A}" type="pres">
      <dgm:prSet presAssocID="{CA10230E-B274-40A5-AFBB-561DB4C10130}" presName="hSp" presStyleCnt="0"/>
      <dgm:spPr/>
    </dgm:pt>
    <dgm:pt modelId="{8AB34912-43B7-46D7-8D4D-EA2A8473BC4C}" type="pres">
      <dgm:prSet presAssocID="{CA10230E-B274-40A5-AFBB-561DB4C10130}" presName="vProcSp" presStyleCnt="0"/>
      <dgm:spPr/>
    </dgm:pt>
    <dgm:pt modelId="{8792A8BE-85A6-4F39-A7F8-B9F9D8AD6A03}" type="pres">
      <dgm:prSet presAssocID="{CA10230E-B274-40A5-AFBB-561DB4C10130}" presName="vSp1" presStyleCnt="0"/>
      <dgm:spPr/>
    </dgm:pt>
    <dgm:pt modelId="{F9CC2BFB-8416-43A3-8826-2F23DF5A9525}" type="pres">
      <dgm:prSet presAssocID="{CA10230E-B274-40A5-AFBB-561DB4C10130}" presName="simulatedConn" presStyleLbl="solidFgAcc1" presStyleIdx="2" presStyleCnt="4"/>
      <dgm:spPr/>
    </dgm:pt>
    <dgm:pt modelId="{5EF41D07-89D3-4EFA-B1B2-5517A25C24C7}" type="pres">
      <dgm:prSet presAssocID="{CA10230E-B274-40A5-AFBB-561DB4C10130}" presName="vSp2" presStyleCnt="0"/>
      <dgm:spPr/>
    </dgm:pt>
    <dgm:pt modelId="{2A3BF307-3AF5-42E5-BAE4-8FBE72CBE088}" type="pres">
      <dgm:prSet presAssocID="{CA10230E-B274-40A5-AFBB-561DB4C10130}" presName="sibTrans" presStyleCnt="0"/>
      <dgm:spPr/>
    </dgm:pt>
    <dgm:pt modelId="{D20889EA-F933-4C6A-BEEB-C038F11E4693}" type="pres">
      <dgm:prSet presAssocID="{5A6A4317-57BF-4E95-B320-5AA0C2B7C678}" presName="compositeNode" presStyleCnt="0">
        <dgm:presLayoutVars>
          <dgm:bulletEnabled val="1"/>
        </dgm:presLayoutVars>
      </dgm:prSet>
      <dgm:spPr/>
    </dgm:pt>
    <dgm:pt modelId="{455E1CE2-B9C7-40C9-AB65-35721795438E}" type="pres">
      <dgm:prSet presAssocID="{5A6A4317-57BF-4E95-B320-5AA0C2B7C678}" presName="bgRect" presStyleLbl="node1" presStyleIdx="3" presStyleCnt="5"/>
      <dgm:spPr/>
      <dgm:t>
        <a:bodyPr/>
        <a:lstStyle/>
        <a:p>
          <a:endParaRPr lang="en-US"/>
        </a:p>
      </dgm:t>
    </dgm:pt>
    <dgm:pt modelId="{5E8FE0BA-6D43-4EA0-A4C8-3192B889AB87}" type="pres">
      <dgm:prSet presAssocID="{5A6A4317-57BF-4E95-B320-5AA0C2B7C678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545AF-A02A-4692-BA55-93AB4D1FEA57}" type="pres">
      <dgm:prSet presAssocID="{DC715958-EF55-4F94-BEA7-9961523DAF21}" presName="hSp" presStyleCnt="0"/>
      <dgm:spPr/>
    </dgm:pt>
    <dgm:pt modelId="{9EF85562-235B-47D3-96AE-076D4B8AFCA5}" type="pres">
      <dgm:prSet presAssocID="{DC715958-EF55-4F94-BEA7-9961523DAF21}" presName="vProcSp" presStyleCnt="0"/>
      <dgm:spPr/>
    </dgm:pt>
    <dgm:pt modelId="{80656E95-F952-499E-8005-5F5E0A8FA925}" type="pres">
      <dgm:prSet presAssocID="{DC715958-EF55-4F94-BEA7-9961523DAF21}" presName="vSp1" presStyleCnt="0"/>
      <dgm:spPr/>
    </dgm:pt>
    <dgm:pt modelId="{FCD67483-CFFD-44E9-9E78-C85A8D784057}" type="pres">
      <dgm:prSet presAssocID="{DC715958-EF55-4F94-BEA7-9961523DAF21}" presName="simulatedConn" presStyleLbl="solidFgAcc1" presStyleIdx="3" presStyleCnt="4"/>
      <dgm:spPr/>
    </dgm:pt>
    <dgm:pt modelId="{1877E901-792F-40A4-9B9B-6385F213FCC9}" type="pres">
      <dgm:prSet presAssocID="{DC715958-EF55-4F94-BEA7-9961523DAF21}" presName="vSp2" presStyleCnt="0"/>
      <dgm:spPr/>
    </dgm:pt>
    <dgm:pt modelId="{951E26B0-B866-4334-81BD-159A55FF23BE}" type="pres">
      <dgm:prSet presAssocID="{DC715958-EF55-4F94-BEA7-9961523DAF21}" presName="sibTrans" presStyleCnt="0"/>
      <dgm:spPr/>
    </dgm:pt>
    <dgm:pt modelId="{1E7860A1-F1DB-476D-8504-9389F2EBF4FB}" type="pres">
      <dgm:prSet presAssocID="{DF890968-7568-4EB1-8A66-D1AF106F082B}" presName="compositeNode" presStyleCnt="0">
        <dgm:presLayoutVars>
          <dgm:bulletEnabled val="1"/>
        </dgm:presLayoutVars>
      </dgm:prSet>
      <dgm:spPr/>
    </dgm:pt>
    <dgm:pt modelId="{A6F8B692-2598-4631-820B-83FFEB9198FE}" type="pres">
      <dgm:prSet presAssocID="{DF890968-7568-4EB1-8A66-D1AF106F082B}" presName="bgRect" presStyleLbl="node1" presStyleIdx="4" presStyleCnt="5"/>
      <dgm:spPr/>
      <dgm:t>
        <a:bodyPr/>
        <a:lstStyle/>
        <a:p>
          <a:endParaRPr lang="en-US"/>
        </a:p>
      </dgm:t>
    </dgm:pt>
    <dgm:pt modelId="{78CC0CCE-8772-4541-A7C8-2D643A0FC547}" type="pres">
      <dgm:prSet presAssocID="{DF890968-7568-4EB1-8A66-D1AF106F082B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5EB0E-8435-45B9-9126-9EC079E08802}" type="presOf" srcId="{7BA0E082-2919-472F-AF59-8251819C208B}" destId="{3FD415E0-E4FB-4547-83B6-D4D82EA3A689}" srcOrd="1" destOrd="0" presId="urn:microsoft.com/office/officeart/2005/8/layout/hProcess7"/>
    <dgm:cxn modelId="{553E36ED-E19C-4522-8D57-10D053BEE9F2}" type="presOf" srcId="{ADC70217-2678-447E-9290-566754FC322D}" destId="{1711D80A-92D1-489C-BA4A-85374FFB2350}" srcOrd="1" destOrd="0" presId="urn:microsoft.com/office/officeart/2005/8/layout/hProcess7"/>
    <dgm:cxn modelId="{87ED7C34-7EA8-48FF-BDC9-0ECF7C414AD9}" type="presOf" srcId="{5A6A4317-57BF-4E95-B320-5AA0C2B7C678}" destId="{455E1CE2-B9C7-40C9-AB65-35721795438E}" srcOrd="0" destOrd="0" presId="urn:microsoft.com/office/officeart/2005/8/layout/hProcess7"/>
    <dgm:cxn modelId="{A61D5FC6-FE7D-454F-8463-F104084A738C}" type="presOf" srcId="{DF890968-7568-4EB1-8A66-D1AF106F082B}" destId="{78CC0CCE-8772-4541-A7C8-2D643A0FC547}" srcOrd="1" destOrd="0" presId="urn:microsoft.com/office/officeart/2005/8/layout/hProcess7"/>
    <dgm:cxn modelId="{B6B38E88-552C-43B0-BC21-8DE25BCF4434}" srcId="{4AEAF5D8-83F9-4036-9733-CF3CF2CC60D6}" destId="{ADC70217-2678-447E-9290-566754FC322D}" srcOrd="2" destOrd="0" parTransId="{F4294F10-2688-4134-A006-11E272E667D9}" sibTransId="{CA10230E-B274-40A5-AFBB-561DB4C10130}"/>
    <dgm:cxn modelId="{88F4F872-0DAA-4C49-947C-57848835D283}" type="presOf" srcId="{DF890968-7568-4EB1-8A66-D1AF106F082B}" destId="{A6F8B692-2598-4631-820B-83FFEB9198FE}" srcOrd="0" destOrd="0" presId="urn:microsoft.com/office/officeart/2005/8/layout/hProcess7"/>
    <dgm:cxn modelId="{7B4D9255-D112-49CF-8068-3CBC8A8B3216}" srcId="{4AEAF5D8-83F9-4036-9733-CF3CF2CC60D6}" destId="{DF890968-7568-4EB1-8A66-D1AF106F082B}" srcOrd="4" destOrd="0" parTransId="{98F11FBF-6F55-4FE1-9232-C0061F36D88B}" sibTransId="{E6797207-F17D-442B-9E57-F25429773FC5}"/>
    <dgm:cxn modelId="{4B4F5060-EA7B-423B-AB6A-D34536367477}" srcId="{4AEAF5D8-83F9-4036-9733-CF3CF2CC60D6}" destId="{5A6A4317-57BF-4E95-B320-5AA0C2B7C678}" srcOrd="3" destOrd="0" parTransId="{109DD3DA-D88E-4D60-AA51-4203C3853BFA}" sibTransId="{DC715958-EF55-4F94-BEA7-9961523DAF21}"/>
    <dgm:cxn modelId="{7D0F326D-FBB8-494B-AEB9-CE7A3245686B}" srcId="{4AEAF5D8-83F9-4036-9733-CF3CF2CC60D6}" destId="{53CBC407-AAEC-46E2-AEB4-405FF283DEFF}" srcOrd="1" destOrd="0" parTransId="{F467A375-DDD5-45CA-A983-9FA57EF9BAB5}" sibTransId="{286C737F-6D4E-4865-B79E-10AF92DB3C79}"/>
    <dgm:cxn modelId="{576962C2-C4BB-4A9E-ABC9-EE9548B5017B}" type="presOf" srcId="{53CBC407-AAEC-46E2-AEB4-405FF283DEFF}" destId="{DA953D21-0279-4A9B-9672-84696BE5EA15}" srcOrd="0" destOrd="0" presId="urn:microsoft.com/office/officeart/2005/8/layout/hProcess7"/>
    <dgm:cxn modelId="{9EF35B56-5D2F-4FF2-9133-CEE6BAEE25E9}" type="presOf" srcId="{4AEAF5D8-83F9-4036-9733-CF3CF2CC60D6}" destId="{9F48D6E7-032E-4315-8DE3-E9C3EF0C91BE}" srcOrd="0" destOrd="0" presId="urn:microsoft.com/office/officeart/2005/8/layout/hProcess7"/>
    <dgm:cxn modelId="{B31FF154-8780-463E-BDE8-51BB7727674E}" type="presOf" srcId="{7BA0E082-2919-472F-AF59-8251819C208B}" destId="{BBFBE220-BDC6-414A-BEA4-BBE55239A421}" srcOrd="0" destOrd="0" presId="urn:microsoft.com/office/officeart/2005/8/layout/hProcess7"/>
    <dgm:cxn modelId="{6CB86E93-19F5-4496-BA00-935EC364837E}" type="presOf" srcId="{53CBC407-AAEC-46E2-AEB4-405FF283DEFF}" destId="{B369A2D6-93D4-4126-AD5B-9248B975FBC1}" srcOrd="1" destOrd="0" presId="urn:microsoft.com/office/officeart/2005/8/layout/hProcess7"/>
    <dgm:cxn modelId="{36CD34F5-A04D-4393-9AEB-4D112F7C94C2}" srcId="{4AEAF5D8-83F9-4036-9733-CF3CF2CC60D6}" destId="{7BA0E082-2919-472F-AF59-8251819C208B}" srcOrd="0" destOrd="0" parTransId="{241DED9E-4A5D-4A71-A8FE-602E7CE60611}" sibTransId="{E40A9834-11FF-499B-9135-C211B70228DD}"/>
    <dgm:cxn modelId="{9EEEF0A9-1A04-4938-8C63-872DFDC3046B}" type="presOf" srcId="{ADC70217-2678-447E-9290-566754FC322D}" destId="{DCCBA74B-C822-45D2-9346-ABD094743C8E}" srcOrd="0" destOrd="0" presId="urn:microsoft.com/office/officeart/2005/8/layout/hProcess7"/>
    <dgm:cxn modelId="{0AF9DDF4-3860-4698-A8A1-9EF277A9D05C}" type="presOf" srcId="{5A6A4317-57BF-4E95-B320-5AA0C2B7C678}" destId="{5E8FE0BA-6D43-4EA0-A4C8-3192B889AB87}" srcOrd="1" destOrd="0" presId="urn:microsoft.com/office/officeart/2005/8/layout/hProcess7"/>
    <dgm:cxn modelId="{C9BB8913-5F7E-44E9-A1CA-8BF9BD210E92}" type="presParOf" srcId="{9F48D6E7-032E-4315-8DE3-E9C3EF0C91BE}" destId="{B46C36AF-4EB2-4339-A6AF-B02971BFD095}" srcOrd="0" destOrd="0" presId="urn:microsoft.com/office/officeart/2005/8/layout/hProcess7"/>
    <dgm:cxn modelId="{0FD9E5EE-4875-44F6-B058-24F01097C1B5}" type="presParOf" srcId="{B46C36AF-4EB2-4339-A6AF-B02971BFD095}" destId="{BBFBE220-BDC6-414A-BEA4-BBE55239A421}" srcOrd="0" destOrd="0" presId="urn:microsoft.com/office/officeart/2005/8/layout/hProcess7"/>
    <dgm:cxn modelId="{BCDBBE6B-F8EA-4CC5-84FF-F1F0572FDE70}" type="presParOf" srcId="{B46C36AF-4EB2-4339-A6AF-B02971BFD095}" destId="{3FD415E0-E4FB-4547-83B6-D4D82EA3A689}" srcOrd="1" destOrd="0" presId="urn:microsoft.com/office/officeart/2005/8/layout/hProcess7"/>
    <dgm:cxn modelId="{4AC57906-66A1-498C-902B-2A7649FE77E6}" type="presParOf" srcId="{9F48D6E7-032E-4315-8DE3-E9C3EF0C91BE}" destId="{1FF6C7D9-A947-4F15-824B-2F65030DC15F}" srcOrd="1" destOrd="0" presId="urn:microsoft.com/office/officeart/2005/8/layout/hProcess7"/>
    <dgm:cxn modelId="{B676D036-9B9B-4AB3-8C20-B3C8729BEF28}" type="presParOf" srcId="{9F48D6E7-032E-4315-8DE3-E9C3EF0C91BE}" destId="{B50DBFDB-6358-4982-B93D-1CC16BF1D849}" srcOrd="2" destOrd="0" presId="urn:microsoft.com/office/officeart/2005/8/layout/hProcess7"/>
    <dgm:cxn modelId="{A3A48E64-DE28-4FA7-89BC-5FFD72B87B7B}" type="presParOf" srcId="{B50DBFDB-6358-4982-B93D-1CC16BF1D849}" destId="{8DEB0926-075E-444E-8C8C-678AAADDCE2A}" srcOrd="0" destOrd="0" presId="urn:microsoft.com/office/officeart/2005/8/layout/hProcess7"/>
    <dgm:cxn modelId="{B654E28B-3682-4D89-B30B-F71382DBF469}" type="presParOf" srcId="{B50DBFDB-6358-4982-B93D-1CC16BF1D849}" destId="{F83EB393-583F-4D7F-859D-6F769D8FC2A0}" srcOrd="1" destOrd="0" presId="urn:microsoft.com/office/officeart/2005/8/layout/hProcess7"/>
    <dgm:cxn modelId="{CAAFBDBD-ED26-4274-9B48-F12D11820CEB}" type="presParOf" srcId="{B50DBFDB-6358-4982-B93D-1CC16BF1D849}" destId="{A8D1B4F0-4CDB-4827-8EA1-2A55FFD6B995}" srcOrd="2" destOrd="0" presId="urn:microsoft.com/office/officeart/2005/8/layout/hProcess7"/>
    <dgm:cxn modelId="{8E13EA0E-99AD-4F1F-A5EB-BA24DD646399}" type="presParOf" srcId="{9F48D6E7-032E-4315-8DE3-E9C3EF0C91BE}" destId="{37274951-B66A-4E4C-8C7B-2DCBF624600D}" srcOrd="3" destOrd="0" presId="urn:microsoft.com/office/officeart/2005/8/layout/hProcess7"/>
    <dgm:cxn modelId="{29586887-E2ED-4411-A891-6063ABFC2527}" type="presParOf" srcId="{9F48D6E7-032E-4315-8DE3-E9C3EF0C91BE}" destId="{377C1AAC-396F-46D1-BA0F-A316E7390512}" srcOrd="4" destOrd="0" presId="urn:microsoft.com/office/officeart/2005/8/layout/hProcess7"/>
    <dgm:cxn modelId="{F7665776-65EF-4443-BDC9-6BAC84BB9D05}" type="presParOf" srcId="{377C1AAC-396F-46D1-BA0F-A316E7390512}" destId="{DA953D21-0279-4A9B-9672-84696BE5EA15}" srcOrd="0" destOrd="0" presId="urn:microsoft.com/office/officeart/2005/8/layout/hProcess7"/>
    <dgm:cxn modelId="{077A0A90-9FAF-4B54-AA0C-4DDF8CA5B0B6}" type="presParOf" srcId="{377C1AAC-396F-46D1-BA0F-A316E7390512}" destId="{B369A2D6-93D4-4126-AD5B-9248B975FBC1}" srcOrd="1" destOrd="0" presId="urn:microsoft.com/office/officeart/2005/8/layout/hProcess7"/>
    <dgm:cxn modelId="{75137817-7F87-4E36-A50A-82A04C621FC6}" type="presParOf" srcId="{9F48D6E7-032E-4315-8DE3-E9C3EF0C91BE}" destId="{E7ABCDC3-BE0D-43D4-9D18-72A6708CDFC9}" srcOrd="5" destOrd="0" presId="urn:microsoft.com/office/officeart/2005/8/layout/hProcess7"/>
    <dgm:cxn modelId="{943173A2-FDE2-47CD-A166-3E79BACDE7FE}" type="presParOf" srcId="{9F48D6E7-032E-4315-8DE3-E9C3EF0C91BE}" destId="{484A78E4-8F72-4041-9772-BE7251E960C8}" srcOrd="6" destOrd="0" presId="urn:microsoft.com/office/officeart/2005/8/layout/hProcess7"/>
    <dgm:cxn modelId="{A6F609D1-A270-4FBF-9409-6D6F9BCB84F6}" type="presParOf" srcId="{484A78E4-8F72-4041-9772-BE7251E960C8}" destId="{8CBDC860-D118-48CE-AC9B-91D94C4A6C36}" srcOrd="0" destOrd="0" presId="urn:microsoft.com/office/officeart/2005/8/layout/hProcess7"/>
    <dgm:cxn modelId="{178E5AD8-9770-4E29-935E-162CCAD64C0F}" type="presParOf" srcId="{484A78E4-8F72-4041-9772-BE7251E960C8}" destId="{31CD5972-925F-427F-839C-08F8F003088B}" srcOrd="1" destOrd="0" presId="urn:microsoft.com/office/officeart/2005/8/layout/hProcess7"/>
    <dgm:cxn modelId="{3E03AD36-DEB5-403F-A077-7DD7989DF6F9}" type="presParOf" srcId="{484A78E4-8F72-4041-9772-BE7251E960C8}" destId="{B6D1D37D-94E9-4637-B2B1-1EF5BF139E25}" srcOrd="2" destOrd="0" presId="urn:microsoft.com/office/officeart/2005/8/layout/hProcess7"/>
    <dgm:cxn modelId="{486CACDE-5632-4302-BFFC-0C32498159FD}" type="presParOf" srcId="{9F48D6E7-032E-4315-8DE3-E9C3EF0C91BE}" destId="{493E8FCD-47FA-481E-8C82-760777090CE7}" srcOrd="7" destOrd="0" presId="urn:microsoft.com/office/officeart/2005/8/layout/hProcess7"/>
    <dgm:cxn modelId="{BB055F35-7D51-4CE1-B1BC-0B5116F6AC69}" type="presParOf" srcId="{9F48D6E7-032E-4315-8DE3-E9C3EF0C91BE}" destId="{1B4BA5E6-313B-4EA9-A9BD-67BD0E4B75A6}" srcOrd="8" destOrd="0" presId="urn:microsoft.com/office/officeart/2005/8/layout/hProcess7"/>
    <dgm:cxn modelId="{EABF8295-607C-47B8-B13B-74C6A53D1AF8}" type="presParOf" srcId="{1B4BA5E6-313B-4EA9-A9BD-67BD0E4B75A6}" destId="{DCCBA74B-C822-45D2-9346-ABD094743C8E}" srcOrd="0" destOrd="0" presId="urn:microsoft.com/office/officeart/2005/8/layout/hProcess7"/>
    <dgm:cxn modelId="{616BE7FE-8DE2-4EBE-AFAD-50F6016C6C43}" type="presParOf" srcId="{1B4BA5E6-313B-4EA9-A9BD-67BD0E4B75A6}" destId="{1711D80A-92D1-489C-BA4A-85374FFB2350}" srcOrd="1" destOrd="0" presId="urn:microsoft.com/office/officeart/2005/8/layout/hProcess7"/>
    <dgm:cxn modelId="{26DE3ADD-62E2-420A-8C26-6822D4545771}" type="presParOf" srcId="{9F48D6E7-032E-4315-8DE3-E9C3EF0C91BE}" destId="{A5BF50E1-14ED-4A00-9DFD-19238AA3384A}" srcOrd="9" destOrd="0" presId="urn:microsoft.com/office/officeart/2005/8/layout/hProcess7"/>
    <dgm:cxn modelId="{15AFA9FD-5F6B-450C-8228-1EB6BE615B73}" type="presParOf" srcId="{9F48D6E7-032E-4315-8DE3-E9C3EF0C91BE}" destId="{8AB34912-43B7-46D7-8D4D-EA2A8473BC4C}" srcOrd="10" destOrd="0" presId="urn:microsoft.com/office/officeart/2005/8/layout/hProcess7"/>
    <dgm:cxn modelId="{B317CEC6-6539-427D-A6FA-4F417D87A131}" type="presParOf" srcId="{8AB34912-43B7-46D7-8D4D-EA2A8473BC4C}" destId="{8792A8BE-85A6-4F39-A7F8-B9F9D8AD6A03}" srcOrd="0" destOrd="0" presId="urn:microsoft.com/office/officeart/2005/8/layout/hProcess7"/>
    <dgm:cxn modelId="{DF95F09B-FF91-4B49-8CEC-177A1400927E}" type="presParOf" srcId="{8AB34912-43B7-46D7-8D4D-EA2A8473BC4C}" destId="{F9CC2BFB-8416-43A3-8826-2F23DF5A9525}" srcOrd="1" destOrd="0" presId="urn:microsoft.com/office/officeart/2005/8/layout/hProcess7"/>
    <dgm:cxn modelId="{331FB12A-C232-4E98-98B7-ADB499DCD25A}" type="presParOf" srcId="{8AB34912-43B7-46D7-8D4D-EA2A8473BC4C}" destId="{5EF41D07-89D3-4EFA-B1B2-5517A25C24C7}" srcOrd="2" destOrd="0" presId="urn:microsoft.com/office/officeart/2005/8/layout/hProcess7"/>
    <dgm:cxn modelId="{9C1BF6BC-0155-451E-9C90-4F8DA7AF685F}" type="presParOf" srcId="{9F48D6E7-032E-4315-8DE3-E9C3EF0C91BE}" destId="{2A3BF307-3AF5-42E5-BAE4-8FBE72CBE088}" srcOrd="11" destOrd="0" presId="urn:microsoft.com/office/officeart/2005/8/layout/hProcess7"/>
    <dgm:cxn modelId="{FD6E2DAC-487C-4E98-9A20-B39063EC5B28}" type="presParOf" srcId="{9F48D6E7-032E-4315-8DE3-E9C3EF0C91BE}" destId="{D20889EA-F933-4C6A-BEEB-C038F11E4693}" srcOrd="12" destOrd="0" presId="urn:microsoft.com/office/officeart/2005/8/layout/hProcess7"/>
    <dgm:cxn modelId="{9DE9F02F-3522-412C-8D9E-34B533CCD53C}" type="presParOf" srcId="{D20889EA-F933-4C6A-BEEB-C038F11E4693}" destId="{455E1CE2-B9C7-40C9-AB65-35721795438E}" srcOrd="0" destOrd="0" presId="urn:microsoft.com/office/officeart/2005/8/layout/hProcess7"/>
    <dgm:cxn modelId="{67D36CB5-0227-4598-AA52-2177E7B578B2}" type="presParOf" srcId="{D20889EA-F933-4C6A-BEEB-C038F11E4693}" destId="{5E8FE0BA-6D43-4EA0-A4C8-3192B889AB87}" srcOrd="1" destOrd="0" presId="urn:microsoft.com/office/officeart/2005/8/layout/hProcess7"/>
    <dgm:cxn modelId="{1BDF01BB-5259-4F42-A2DA-2125C71DB063}" type="presParOf" srcId="{9F48D6E7-032E-4315-8DE3-E9C3EF0C91BE}" destId="{DF3545AF-A02A-4692-BA55-93AB4D1FEA57}" srcOrd="13" destOrd="0" presId="urn:microsoft.com/office/officeart/2005/8/layout/hProcess7"/>
    <dgm:cxn modelId="{B9E80BD7-7E0D-4AEC-A698-1A9701A87388}" type="presParOf" srcId="{9F48D6E7-032E-4315-8DE3-E9C3EF0C91BE}" destId="{9EF85562-235B-47D3-96AE-076D4B8AFCA5}" srcOrd="14" destOrd="0" presId="urn:microsoft.com/office/officeart/2005/8/layout/hProcess7"/>
    <dgm:cxn modelId="{1330E752-46ED-4CBB-A3BC-2DD7157C89FB}" type="presParOf" srcId="{9EF85562-235B-47D3-96AE-076D4B8AFCA5}" destId="{80656E95-F952-499E-8005-5F5E0A8FA925}" srcOrd="0" destOrd="0" presId="urn:microsoft.com/office/officeart/2005/8/layout/hProcess7"/>
    <dgm:cxn modelId="{DBB44CEA-54A7-4EBF-B8BD-AA915DFA1118}" type="presParOf" srcId="{9EF85562-235B-47D3-96AE-076D4B8AFCA5}" destId="{FCD67483-CFFD-44E9-9E78-C85A8D784057}" srcOrd="1" destOrd="0" presId="urn:microsoft.com/office/officeart/2005/8/layout/hProcess7"/>
    <dgm:cxn modelId="{EFA19B07-322F-496D-AE45-683E2CE92B8C}" type="presParOf" srcId="{9EF85562-235B-47D3-96AE-076D4B8AFCA5}" destId="{1877E901-792F-40A4-9B9B-6385F213FCC9}" srcOrd="2" destOrd="0" presId="urn:microsoft.com/office/officeart/2005/8/layout/hProcess7"/>
    <dgm:cxn modelId="{27F3EED4-2158-4D60-B2DF-9FC49E163B91}" type="presParOf" srcId="{9F48D6E7-032E-4315-8DE3-E9C3EF0C91BE}" destId="{951E26B0-B866-4334-81BD-159A55FF23BE}" srcOrd="15" destOrd="0" presId="urn:microsoft.com/office/officeart/2005/8/layout/hProcess7"/>
    <dgm:cxn modelId="{D21F9E23-8EF6-4140-8D8C-37AABF843268}" type="presParOf" srcId="{9F48D6E7-032E-4315-8DE3-E9C3EF0C91BE}" destId="{1E7860A1-F1DB-476D-8504-9389F2EBF4FB}" srcOrd="16" destOrd="0" presId="urn:microsoft.com/office/officeart/2005/8/layout/hProcess7"/>
    <dgm:cxn modelId="{4E9B1141-E62F-482E-83E7-26C5C0205D23}" type="presParOf" srcId="{1E7860A1-F1DB-476D-8504-9389F2EBF4FB}" destId="{A6F8B692-2598-4631-820B-83FFEB9198FE}" srcOrd="0" destOrd="0" presId="urn:microsoft.com/office/officeart/2005/8/layout/hProcess7"/>
    <dgm:cxn modelId="{23DF1DE8-D157-46A5-A2FC-F86CD6AD0CDA}" type="presParOf" srcId="{1E7860A1-F1DB-476D-8504-9389F2EBF4FB}" destId="{78CC0CCE-8772-4541-A7C8-2D643A0FC54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F5D8-83F9-4036-9733-CF3CF2CC60D6}" type="doc">
      <dgm:prSet loTypeId="urn:microsoft.com/office/officeart/2005/8/layout/hProcess7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BA0E082-2919-472F-AF59-8251819C208B}">
      <dgm:prSet phldrT="[Text]"/>
      <dgm:spPr/>
      <dgm:t>
        <a:bodyPr/>
        <a:lstStyle/>
        <a:p>
          <a:endParaRPr lang="en-US" dirty="0"/>
        </a:p>
      </dgm:t>
    </dgm:pt>
    <dgm:pt modelId="{241DED9E-4A5D-4A71-A8FE-602E7CE60611}" type="parTrans" cxnId="{36CD34F5-A04D-4393-9AEB-4D112F7C94C2}">
      <dgm:prSet/>
      <dgm:spPr/>
      <dgm:t>
        <a:bodyPr/>
        <a:lstStyle/>
        <a:p>
          <a:endParaRPr lang="en-US"/>
        </a:p>
      </dgm:t>
    </dgm:pt>
    <dgm:pt modelId="{E40A9834-11FF-499B-9135-C211B70228DD}" type="sibTrans" cxnId="{36CD34F5-A04D-4393-9AEB-4D112F7C94C2}">
      <dgm:prSet/>
      <dgm:spPr/>
      <dgm:t>
        <a:bodyPr/>
        <a:lstStyle/>
        <a:p>
          <a:endParaRPr lang="en-US"/>
        </a:p>
      </dgm:t>
    </dgm:pt>
    <dgm:pt modelId="{53CBC407-AAEC-46E2-AEB4-405FF283DEFF}">
      <dgm:prSet phldrT="[Text]"/>
      <dgm:spPr/>
      <dgm:t>
        <a:bodyPr/>
        <a:lstStyle/>
        <a:p>
          <a:endParaRPr lang="en-US" dirty="0"/>
        </a:p>
      </dgm:t>
    </dgm:pt>
    <dgm:pt modelId="{F467A375-DDD5-45CA-A983-9FA57EF9BAB5}" type="parTrans" cxnId="{7D0F326D-FBB8-494B-AEB9-CE7A3245686B}">
      <dgm:prSet/>
      <dgm:spPr/>
      <dgm:t>
        <a:bodyPr/>
        <a:lstStyle/>
        <a:p>
          <a:endParaRPr lang="en-US"/>
        </a:p>
      </dgm:t>
    </dgm:pt>
    <dgm:pt modelId="{286C737F-6D4E-4865-B79E-10AF92DB3C79}" type="sibTrans" cxnId="{7D0F326D-FBB8-494B-AEB9-CE7A3245686B}">
      <dgm:prSet/>
      <dgm:spPr/>
      <dgm:t>
        <a:bodyPr/>
        <a:lstStyle/>
        <a:p>
          <a:endParaRPr lang="en-US"/>
        </a:p>
      </dgm:t>
    </dgm:pt>
    <dgm:pt modelId="{ADC70217-2678-447E-9290-566754FC322D}">
      <dgm:prSet phldrT="[Text]"/>
      <dgm:spPr/>
      <dgm:t>
        <a:bodyPr/>
        <a:lstStyle/>
        <a:p>
          <a:endParaRPr lang="en-US" dirty="0"/>
        </a:p>
      </dgm:t>
    </dgm:pt>
    <dgm:pt modelId="{F4294F10-2688-4134-A006-11E272E667D9}" type="parTrans" cxnId="{B6B38E88-552C-43B0-BC21-8DE25BCF4434}">
      <dgm:prSet/>
      <dgm:spPr/>
      <dgm:t>
        <a:bodyPr/>
        <a:lstStyle/>
        <a:p>
          <a:endParaRPr lang="en-US"/>
        </a:p>
      </dgm:t>
    </dgm:pt>
    <dgm:pt modelId="{CA10230E-B274-40A5-AFBB-561DB4C10130}" type="sibTrans" cxnId="{B6B38E88-552C-43B0-BC21-8DE25BCF4434}">
      <dgm:prSet/>
      <dgm:spPr/>
      <dgm:t>
        <a:bodyPr/>
        <a:lstStyle/>
        <a:p>
          <a:endParaRPr lang="en-US"/>
        </a:p>
      </dgm:t>
    </dgm:pt>
    <dgm:pt modelId="{5A6A4317-57BF-4E95-B320-5AA0C2B7C678}">
      <dgm:prSet phldrT="[Text]"/>
      <dgm:spPr/>
      <dgm:t>
        <a:bodyPr/>
        <a:lstStyle/>
        <a:p>
          <a:endParaRPr lang="en-US" dirty="0"/>
        </a:p>
      </dgm:t>
    </dgm:pt>
    <dgm:pt modelId="{109DD3DA-D88E-4D60-AA51-4203C3853BFA}" type="parTrans" cxnId="{4B4F5060-EA7B-423B-AB6A-D34536367477}">
      <dgm:prSet/>
      <dgm:spPr/>
      <dgm:t>
        <a:bodyPr/>
        <a:lstStyle/>
        <a:p>
          <a:endParaRPr lang="en-US"/>
        </a:p>
      </dgm:t>
    </dgm:pt>
    <dgm:pt modelId="{DC715958-EF55-4F94-BEA7-9961523DAF21}" type="sibTrans" cxnId="{4B4F5060-EA7B-423B-AB6A-D34536367477}">
      <dgm:prSet/>
      <dgm:spPr/>
      <dgm:t>
        <a:bodyPr/>
        <a:lstStyle/>
        <a:p>
          <a:endParaRPr lang="en-US"/>
        </a:p>
      </dgm:t>
    </dgm:pt>
    <dgm:pt modelId="{DF890968-7568-4EB1-8A66-D1AF106F082B}">
      <dgm:prSet phldrT="[Text]"/>
      <dgm:spPr/>
      <dgm:t>
        <a:bodyPr/>
        <a:lstStyle/>
        <a:p>
          <a:endParaRPr lang="en-US" dirty="0"/>
        </a:p>
      </dgm:t>
    </dgm:pt>
    <dgm:pt modelId="{98F11FBF-6F55-4FE1-9232-C0061F36D88B}" type="parTrans" cxnId="{7B4D9255-D112-49CF-8068-3CBC8A8B3216}">
      <dgm:prSet/>
      <dgm:spPr/>
      <dgm:t>
        <a:bodyPr/>
        <a:lstStyle/>
        <a:p>
          <a:endParaRPr lang="en-US"/>
        </a:p>
      </dgm:t>
    </dgm:pt>
    <dgm:pt modelId="{E6797207-F17D-442B-9E57-F25429773FC5}" type="sibTrans" cxnId="{7B4D9255-D112-49CF-8068-3CBC8A8B3216}">
      <dgm:prSet/>
      <dgm:spPr/>
      <dgm:t>
        <a:bodyPr/>
        <a:lstStyle/>
        <a:p>
          <a:endParaRPr lang="en-US"/>
        </a:p>
      </dgm:t>
    </dgm:pt>
    <dgm:pt modelId="{B55DF66C-2018-40D6-8220-94315D475255}">
      <dgm:prSet phldrT="[Text]"/>
      <dgm:spPr/>
      <dgm:t>
        <a:bodyPr/>
        <a:lstStyle/>
        <a:p>
          <a:endParaRPr lang="en-US" dirty="0"/>
        </a:p>
      </dgm:t>
    </dgm:pt>
    <dgm:pt modelId="{33E00649-1103-4323-BC2F-2E8CF435ED69}" type="sibTrans" cxnId="{E0D73C1D-D924-47B4-997D-B794A3CFAD1E}">
      <dgm:prSet/>
      <dgm:spPr/>
      <dgm:t>
        <a:bodyPr/>
        <a:lstStyle/>
        <a:p>
          <a:endParaRPr lang="en-US"/>
        </a:p>
      </dgm:t>
    </dgm:pt>
    <dgm:pt modelId="{C42D06DE-B539-489B-A3FF-2BE2EAF6195A}" type="parTrans" cxnId="{E0D73C1D-D924-47B4-997D-B794A3CFAD1E}">
      <dgm:prSet/>
      <dgm:spPr/>
      <dgm:t>
        <a:bodyPr/>
        <a:lstStyle/>
        <a:p>
          <a:endParaRPr lang="en-US"/>
        </a:p>
      </dgm:t>
    </dgm:pt>
    <dgm:pt modelId="{9F48D6E7-032E-4315-8DE3-E9C3EF0C91BE}" type="pres">
      <dgm:prSet presAssocID="{4AEAF5D8-83F9-4036-9733-CF3CF2CC60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812AA2-62B3-4A29-8158-6A0EABF58674}" type="pres">
      <dgm:prSet presAssocID="{B55DF66C-2018-40D6-8220-94315D475255}" presName="compositeNode" presStyleCnt="0">
        <dgm:presLayoutVars>
          <dgm:bulletEnabled val="1"/>
        </dgm:presLayoutVars>
      </dgm:prSet>
      <dgm:spPr/>
    </dgm:pt>
    <dgm:pt modelId="{AA812D44-1BC4-4BC8-88BD-D5B6AE41C7F7}" type="pres">
      <dgm:prSet presAssocID="{B55DF66C-2018-40D6-8220-94315D475255}" presName="bgRect" presStyleLbl="node1" presStyleIdx="0" presStyleCnt="6" custLinFactNeighborX="461" custLinFactNeighborY="-768"/>
      <dgm:spPr/>
      <dgm:t>
        <a:bodyPr/>
        <a:lstStyle/>
        <a:p>
          <a:endParaRPr lang="en-US"/>
        </a:p>
      </dgm:t>
    </dgm:pt>
    <dgm:pt modelId="{A3B59B02-E2D1-4071-90AE-FDD73D39A1B5}" type="pres">
      <dgm:prSet presAssocID="{B55DF66C-2018-40D6-8220-94315D475255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DE9DF-A9EC-4C8F-B5DC-DBF6218DD275}" type="pres">
      <dgm:prSet presAssocID="{33E00649-1103-4323-BC2F-2E8CF435ED69}" presName="hSp" presStyleCnt="0"/>
      <dgm:spPr/>
    </dgm:pt>
    <dgm:pt modelId="{DC821B4E-AFB4-4615-BC98-D737A1C5FF3A}" type="pres">
      <dgm:prSet presAssocID="{33E00649-1103-4323-BC2F-2E8CF435ED69}" presName="vProcSp" presStyleCnt="0"/>
      <dgm:spPr/>
    </dgm:pt>
    <dgm:pt modelId="{29006845-5FC8-48D3-9CD9-054F09B7E1C1}" type="pres">
      <dgm:prSet presAssocID="{33E00649-1103-4323-BC2F-2E8CF435ED69}" presName="vSp1" presStyleCnt="0"/>
      <dgm:spPr/>
    </dgm:pt>
    <dgm:pt modelId="{37CAC265-1A56-4745-BB3D-041EB53D0E10}" type="pres">
      <dgm:prSet presAssocID="{33E00649-1103-4323-BC2F-2E8CF435ED69}" presName="simulatedConn" presStyleLbl="solidFgAcc1" presStyleIdx="0" presStyleCnt="5"/>
      <dgm:spPr>
        <a:noFill/>
        <a:ln>
          <a:noFill/>
        </a:ln>
      </dgm:spPr>
    </dgm:pt>
    <dgm:pt modelId="{1D8073AA-9138-4E7D-809B-B4FCB7B0826C}" type="pres">
      <dgm:prSet presAssocID="{33E00649-1103-4323-BC2F-2E8CF435ED69}" presName="vSp2" presStyleCnt="0"/>
      <dgm:spPr/>
    </dgm:pt>
    <dgm:pt modelId="{8253DC0D-DD21-4CCF-96F6-CFAB8C80E773}" type="pres">
      <dgm:prSet presAssocID="{33E00649-1103-4323-BC2F-2E8CF435ED69}" presName="sibTrans" presStyleCnt="0"/>
      <dgm:spPr/>
    </dgm:pt>
    <dgm:pt modelId="{B46C36AF-4EB2-4339-A6AF-B02971BFD095}" type="pres">
      <dgm:prSet presAssocID="{7BA0E082-2919-472F-AF59-8251819C208B}" presName="compositeNode" presStyleCnt="0">
        <dgm:presLayoutVars>
          <dgm:bulletEnabled val="1"/>
        </dgm:presLayoutVars>
      </dgm:prSet>
      <dgm:spPr/>
    </dgm:pt>
    <dgm:pt modelId="{BBFBE220-BDC6-414A-BEA4-BBE55239A421}" type="pres">
      <dgm:prSet presAssocID="{7BA0E082-2919-472F-AF59-8251819C208B}" presName="bgRect" presStyleLbl="node1" presStyleIdx="1" presStyleCnt="6"/>
      <dgm:spPr/>
      <dgm:t>
        <a:bodyPr/>
        <a:lstStyle/>
        <a:p>
          <a:endParaRPr lang="en-US"/>
        </a:p>
      </dgm:t>
    </dgm:pt>
    <dgm:pt modelId="{3FD415E0-E4FB-4547-83B6-D4D82EA3A689}" type="pres">
      <dgm:prSet presAssocID="{7BA0E082-2919-472F-AF59-8251819C208B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6C7D9-A947-4F15-824B-2F65030DC15F}" type="pres">
      <dgm:prSet presAssocID="{E40A9834-11FF-499B-9135-C211B70228DD}" presName="hSp" presStyleCnt="0"/>
      <dgm:spPr/>
    </dgm:pt>
    <dgm:pt modelId="{B50DBFDB-6358-4982-B93D-1CC16BF1D849}" type="pres">
      <dgm:prSet presAssocID="{E40A9834-11FF-499B-9135-C211B70228DD}" presName="vProcSp" presStyleCnt="0"/>
      <dgm:spPr/>
    </dgm:pt>
    <dgm:pt modelId="{8DEB0926-075E-444E-8C8C-678AAADDCE2A}" type="pres">
      <dgm:prSet presAssocID="{E40A9834-11FF-499B-9135-C211B70228DD}" presName="vSp1" presStyleCnt="0"/>
      <dgm:spPr/>
    </dgm:pt>
    <dgm:pt modelId="{F83EB393-583F-4D7F-859D-6F769D8FC2A0}" type="pres">
      <dgm:prSet presAssocID="{E40A9834-11FF-499B-9135-C211B70228DD}" presName="simulatedConn" presStyleLbl="solidFgAcc1" presStyleIdx="1" presStyleCnt="5"/>
      <dgm:spPr/>
    </dgm:pt>
    <dgm:pt modelId="{A8D1B4F0-4CDB-4827-8EA1-2A55FFD6B995}" type="pres">
      <dgm:prSet presAssocID="{E40A9834-11FF-499B-9135-C211B70228DD}" presName="vSp2" presStyleCnt="0"/>
      <dgm:spPr/>
    </dgm:pt>
    <dgm:pt modelId="{37274951-B66A-4E4C-8C7B-2DCBF624600D}" type="pres">
      <dgm:prSet presAssocID="{E40A9834-11FF-499B-9135-C211B70228DD}" presName="sibTrans" presStyleCnt="0"/>
      <dgm:spPr/>
    </dgm:pt>
    <dgm:pt modelId="{377C1AAC-396F-46D1-BA0F-A316E7390512}" type="pres">
      <dgm:prSet presAssocID="{53CBC407-AAEC-46E2-AEB4-405FF283DEFF}" presName="compositeNode" presStyleCnt="0">
        <dgm:presLayoutVars>
          <dgm:bulletEnabled val="1"/>
        </dgm:presLayoutVars>
      </dgm:prSet>
      <dgm:spPr/>
    </dgm:pt>
    <dgm:pt modelId="{DA953D21-0279-4A9B-9672-84696BE5EA15}" type="pres">
      <dgm:prSet presAssocID="{53CBC407-AAEC-46E2-AEB4-405FF283DEFF}" presName="bgRect" presStyleLbl="node1" presStyleIdx="2" presStyleCnt="6"/>
      <dgm:spPr/>
      <dgm:t>
        <a:bodyPr/>
        <a:lstStyle/>
        <a:p>
          <a:endParaRPr lang="en-US"/>
        </a:p>
      </dgm:t>
    </dgm:pt>
    <dgm:pt modelId="{B369A2D6-93D4-4126-AD5B-9248B975FBC1}" type="pres">
      <dgm:prSet presAssocID="{53CBC407-AAEC-46E2-AEB4-405FF283DEFF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CDC3-BE0D-43D4-9D18-72A6708CDFC9}" type="pres">
      <dgm:prSet presAssocID="{286C737F-6D4E-4865-B79E-10AF92DB3C79}" presName="hSp" presStyleCnt="0"/>
      <dgm:spPr/>
    </dgm:pt>
    <dgm:pt modelId="{484A78E4-8F72-4041-9772-BE7251E960C8}" type="pres">
      <dgm:prSet presAssocID="{286C737F-6D4E-4865-B79E-10AF92DB3C79}" presName="vProcSp" presStyleCnt="0"/>
      <dgm:spPr/>
    </dgm:pt>
    <dgm:pt modelId="{8CBDC860-D118-48CE-AC9B-91D94C4A6C36}" type="pres">
      <dgm:prSet presAssocID="{286C737F-6D4E-4865-B79E-10AF92DB3C79}" presName="vSp1" presStyleCnt="0"/>
      <dgm:spPr/>
    </dgm:pt>
    <dgm:pt modelId="{31CD5972-925F-427F-839C-08F8F003088B}" type="pres">
      <dgm:prSet presAssocID="{286C737F-6D4E-4865-B79E-10AF92DB3C79}" presName="simulatedConn" presStyleLbl="solidFgAcc1" presStyleIdx="2" presStyleCnt="5"/>
      <dgm:spPr/>
    </dgm:pt>
    <dgm:pt modelId="{B6D1D37D-94E9-4637-B2B1-1EF5BF139E25}" type="pres">
      <dgm:prSet presAssocID="{286C737F-6D4E-4865-B79E-10AF92DB3C79}" presName="vSp2" presStyleCnt="0"/>
      <dgm:spPr/>
    </dgm:pt>
    <dgm:pt modelId="{493E8FCD-47FA-481E-8C82-760777090CE7}" type="pres">
      <dgm:prSet presAssocID="{286C737F-6D4E-4865-B79E-10AF92DB3C79}" presName="sibTrans" presStyleCnt="0"/>
      <dgm:spPr/>
    </dgm:pt>
    <dgm:pt modelId="{1B4BA5E6-313B-4EA9-A9BD-67BD0E4B75A6}" type="pres">
      <dgm:prSet presAssocID="{ADC70217-2678-447E-9290-566754FC322D}" presName="compositeNode" presStyleCnt="0">
        <dgm:presLayoutVars>
          <dgm:bulletEnabled val="1"/>
        </dgm:presLayoutVars>
      </dgm:prSet>
      <dgm:spPr/>
    </dgm:pt>
    <dgm:pt modelId="{DCCBA74B-C822-45D2-9346-ABD094743C8E}" type="pres">
      <dgm:prSet presAssocID="{ADC70217-2678-447E-9290-566754FC322D}" presName="bgRect" presStyleLbl="node1" presStyleIdx="3" presStyleCnt="6"/>
      <dgm:spPr/>
      <dgm:t>
        <a:bodyPr/>
        <a:lstStyle/>
        <a:p>
          <a:endParaRPr lang="en-US"/>
        </a:p>
      </dgm:t>
    </dgm:pt>
    <dgm:pt modelId="{1711D80A-92D1-489C-BA4A-85374FFB2350}" type="pres">
      <dgm:prSet presAssocID="{ADC70217-2678-447E-9290-566754FC322D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F50E1-14ED-4A00-9DFD-19238AA3384A}" type="pres">
      <dgm:prSet presAssocID="{CA10230E-B274-40A5-AFBB-561DB4C10130}" presName="hSp" presStyleCnt="0"/>
      <dgm:spPr/>
    </dgm:pt>
    <dgm:pt modelId="{8AB34912-43B7-46D7-8D4D-EA2A8473BC4C}" type="pres">
      <dgm:prSet presAssocID="{CA10230E-B274-40A5-AFBB-561DB4C10130}" presName="vProcSp" presStyleCnt="0"/>
      <dgm:spPr/>
    </dgm:pt>
    <dgm:pt modelId="{8792A8BE-85A6-4F39-A7F8-B9F9D8AD6A03}" type="pres">
      <dgm:prSet presAssocID="{CA10230E-B274-40A5-AFBB-561DB4C10130}" presName="vSp1" presStyleCnt="0"/>
      <dgm:spPr/>
    </dgm:pt>
    <dgm:pt modelId="{F9CC2BFB-8416-43A3-8826-2F23DF5A9525}" type="pres">
      <dgm:prSet presAssocID="{CA10230E-B274-40A5-AFBB-561DB4C10130}" presName="simulatedConn" presStyleLbl="solidFgAcc1" presStyleIdx="3" presStyleCnt="5"/>
      <dgm:spPr/>
    </dgm:pt>
    <dgm:pt modelId="{5EF41D07-89D3-4EFA-B1B2-5517A25C24C7}" type="pres">
      <dgm:prSet presAssocID="{CA10230E-B274-40A5-AFBB-561DB4C10130}" presName="vSp2" presStyleCnt="0"/>
      <dgm:spPr/>
    </dgm:pt>
    <dgm:pt modelId="{2A3BF307-3AF5-42E5-BAE4-8FBE72CBE088}" type="pres">
      <dgm:prSet presAssocID="{CA10230E-B274-40A5-AFBB-561DB4C10130}" presName="sibTrans" presStyleCnt="0"/>
      <dgm:spPr/>
    </dgm:pt>
    <dgm:pt modelId="{D20889EA-F933-4C6A-BEEB-C038F11E4693}" type="pres">
      <dgm:prSet presAssocID="{5A6A4317-57BF-4E95-B320-5AA0C2B7C678}" presName="compositeNode" presStyleCnt="0">
        <dgm:presLayoutVars>
          <dgm:bulletEnabled val="1"/>
        </dgm:presLayoutVars>
      </dgm:prSet>
      <dgm:spPr/>
    </dgm:pt>
    <dgm:pt modelId="{455E1CE2-B9C7-40C9-AB65-35721795438E}" type="pres">
      <dgm:prSet presAssocID="{5A6A4317-57BF-4E95-B320-5AA0C2B7C678}" presName="bgRect" presStyleLbl="node1" presStyleIdx="4" presStyleCnt="6"/>
      <dgm:spPr/>
      <dgm:t>
        <a:bodyPr/>
        <a:lstStyle/>
        <a:p>
          <a:endParaRPr lang="en-US"/>
        </a:p>
      </dgm:t>
    </dgm:pt>
    <dgm:pt modelId="{5E8FE0BA-6D43-4EA0-A4C8-3192B889AB87}" type="pres">
      <dgm:prSet presAssocID="{5A6A4317-57BF-4E95-B320-5AA0C2B7C678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545AF-A02A-4692-BA55-93AB4D1FEA57}" type="pres">
      <dgm:prSet presAssocID="{DC715958-EF55-4F94-BEA7-9961523DAF21}" presName="hSp" presStyleCnt="0"/>
      <dgm:spPr/>
    </dgm:pt>
    <dgm:pt modelId="{9EF85562-235B-47D3-96AE-076D4B8AFCA5}" type="pres">
      <dgm:prSet presAssocID="{DC715958-EF55-4F94-BEA7-9961523DAF21}" presName="vProcSp" presStyleCnt="0"/>
      <dgm:spPr/>
    </dgm:pt>
    <dgm:pt modelId="{80656E95-F952-499E-8005-5F5E0A8FA925}" type="pres">
      <dgm:prSet presAssocID="{DC715958-EF55-4F94-BEA7-9961523DAF21}" presName="vSp1" presStyleCnt="0"/>
      <dgm:spPr/>
    </dgm:pt>
    <dgm:pt modelId="{FCD67483-CFFD-44E9-9E78-C85A8D784057}" type="pres">
      <dgm:prSet presAssocID="{DC715958-EF55-4F94-BEA7-9961523DAF21}" presName="simulatedConn" presStyleLbl="solidFgAcc1" presStyleIdx="4" presStyleCnt="5"/>
      <dgm:spPr/>
    </dgm:pt>
    <dgm:pt modelId="{1877E901-792F-40A4-9B9B-6385F213FCC9}" type="pres">
      <dgm:prSet presAssocID="{DC715958-EF55-4F94-BEA7-9961523DAF21}" presName="vSp2" presStyleCnt="0"/>
      <dgm:spPr/>
    </dgm:pt>
    <dgm:pt modelId="{951E26B0-B866-4334-81BD-159A55FF23BE}" type="pres">
      <dgm:prSet presAssocID="{DC715958-EF55-4F94-BEA7-9961523DAF21}" presName="sibTrans" presStyleCnt="0"/>
      <dgm:spPr/>
    </dgm:pt>
    <dgm:pt modelId="{1E7860A1-F1DB-476D-8504-9389F2EBF4FB}" type="pres">
      <dgm:prSet presAssocID="{DF890968-7568-4EB1-8A66-D1AF106F082B}" presName="compositeNode" presStyleCnt="0">
        <dgm:presLayoutVars>
          <dgm:bulletEnabled val="1"/>
        </dgm:presLayoutVars>
      </dgm:prSet>
      <dgm:spPr/>
    </dgm:pt>
    <dgm:pt modelId="{A6F8B692-2598-4631-820B-83FFEB9198FE}" type="pres">
      <dgm:prSet presAssocID="{DF890968-7568-4EB1-8A66-D1AF106F082B}" presName="bgRect" presStyleLbl="node1" presStyleIdx="5" presStyleCnt="6"/>
      <dgm:spPr/>
      <dgm:t>
        <a:bodyPr/>
        <a:lstStyle/>
        <a:p>
          <a:endParaRPr lang="en-US"/>
        </a:p>
      </dgm:t>
    </dgm:pt>
    <dgm:pt modelId="{78CC0CCE-8772-4541-A7C8-2D643A0FC547}" type="pres">
      <dgm:prSet presAssocID="{DF890968-7568-4EB1-8A66-D1AF106F082B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1FF154-8780-463E-BDE8-51BB7727674E}" type="presOf" srcId="{7BA0E082-2919-472F-AF59-8251819C208B}" destId="{BBFBE220-BDC6-414A-BEA4-BBE55239A421}" srcOrd="0" destOrd="0" presId="urn:microsoft.com/office/officeart/2005/8/layout/hProcess7"/>
    <dgm:cxn modelId="{576962C2-C4BB-4A9E-ABC9-EE9548B5017B}" type="presOf" srcId="{53CBC407-AAEC-46E2-AEB4-405FF283DEFF}" destId="{DA953D21-0279-4A9B-9672-84696BE5EA15}" srcOrd="0" destOrd="0" presId="urn:microsoft.com/office/officeart/2005/8/layout/hProcess7"/>
    <dgm:cxn modelId="{7B4D9255-D112-49CF-8068-3CBC8A8B3216}" srcId="{4AEAF5D8-83F9-4036-9733-CF3CF2CC60D6}" destId="{DF890968-7568-4EB1-8A66-D1AF106F082B}" srcOrd="5" destOrd="0" parTransId="{98F11FBF-6F55-4FE1-9232-C0061F36D88B}" sibTransId="{E6797207-F17D-442B-9E57-F25429773FC5}"/>
    <dgm:cxn modelId="{5415EB0E-8435-45B9-9126-9EC079E08802}" type="presOf" srcId="{7BA0E082-2919-472F-AF59-8251819C208B}" destId="{3FD415E0-E4FB-4547-83B6-D4D82EA3A689}" srcOrd="1" destOrd="0" presId="urn:microsoft.com/office/officeart/2005/8/layout/hProcess7"/>
    <dgm:cxn modelId="{0AF9DDF4-3860-4698-A8A1-9EF277A9D05C}" type="presOf" srcId="{5A6A4317-57BF-4E95-B320-5AA0C2B7C678}" destId="{5E8FE0BA-6D43-4EA0-A4C8-3192B889AB87}" srcOrd="1" destOrd="0" presId="urn:microsoft.com/office/officeart/2005/8/layout/hProcess7"/>
    <dgm:cxn modelId="{7D0F326D-FBB8-494B-AEB9-CE7A3245686B}" srcId="{4AEAF5D8-83F9-4036-9733-CF3CF2CC60D6}" destId="{53CBC407-AAEC-46E2-AEB4-405FF283DEFF}" srcOrd="2" destOrd="0" parTransId="{F467A375-DDD5-45CA-A983-9FA57EF9BAB5}" sibTransId="{286C737F-6D4E-4865-B79E-10AF92DB3C79}"/>
    <dgm:cxn modelId="{6CB86E93-19F5-4496-BA00-935EC364837E}" type="presOf" srcId="{53CBC407-AAEC-46E2-AEB4-405FF283DEFF}" destId="{B369A2D6-93D4-4126-AD5B-9248B975FBC1}" srcOrd="1" destOrd="0" presId="urn:microsoft.com/office/officeart/2005/8/layout/hProcess7"/>
    <dgm:cxn modelId="{E0D73C1D-D924-47B4-997D-B794A3CFAD1E}" srcId="{4AEAF5D8-83F9-4036-9733-CF3CF2CC60D6}" destId="{B55DF66C-2018-40D6-8220-94315D475255}" srcOrd="0" destOrd="0" parTransId="{C42D06DE-B539-489B-A3FF-2BE2EAF6195A}" sibTransId="{33E00649-1103-4323-BC2F-2E8CF435ED69}"/>
    <dgm:cxn modelId="{9EEEF0A9-1A04-4938-8C63-872DFDC3046B}" type="presOf" srcId="{ADC70217-2678-447E-9290-566754FC322D}" destId="{DCCBA74B-C822-45D2-9346-ABD094743C8E}" srcOrd="0" destOrd="0" presId="urn:microsoft.com/office/officeart/2005/8/layout/hProcess7"/>
    <dgm:cxn modelId="{553E36ED-E19C-4522-8D57-10D053BEE9F2}" type="presOf" srcId="{ADC70217-2678-447E-9290-566754FC322D}" destId="{1711D80A-92D1-489C-BA4A-85374FFB2350}" srcOrd="1" destOrd="0" presId="urn:microsoft.com/office/officeart/2005/8/layout/hProcess7"/>
    <dgm:cxn modelId="{A61D5FC6-FE7D-454F-8463-F104084A738C}" type="presOf" srcId="{DF890968-7568-4EB1-8A66-D1AF106F082B}" destId="{78CC0CCE-8772-4541-A7C8-2D643A0FC547}" srcOrd="1" destOrd="0" presId="urn:microsoft.com/office/officeart/2005/8/layout/hProcess7"/>
    <dgm:cxn modelId="{4B4F5060-EA7B-423B-AB6A-D34536367477}" srcId="{4AEAF5D8-83F9-4036-9733-CF3CF2CC60D6}" destId="{5A6A4317-57BF-4E95-B320-5AA0C2B7C678}" srcOrd="4" destOrd="0" parTransId="{109DD3DA-D88E-4D60-AA51-4203C3853BFA}" sibTransId="{DC715958-EF55-4F94-BEA7-9961523DAF21}"/>
    <dgm:cxn modelId="{36CD34F5-A04D-4393-9AEB-4D112F7C94C2}" srcId="{4AEAF5D8-83F9-4036-9733-CF3CF2CC60D6}" destId="{7BA0E082-2919-472F-AF59-8251819C208B}" srcOrd="1" destOrd="0" parTransId="{241DED9E-4A5D-4A71-A8FE-602E7CE60611}" sibTransId="{E40A9834-11FF-499B-9135-C211B70228DD}"/>
    <dgm:cxn modelId="{9EF35B56-5D2F-4FF2-9133-CEE6BAEE25E9}" type="presOf" srcId="{4AEAF5D8-83F9-4036-9733-CF3CF2CC60D6}" destId="{9F48D6E7-032E-4315-8DE3-E9C3EF0C91BE}" srcOrd="0" destOrd="0" presId="urn:microsoft.com/office/officeart/2005/8/layout/hProcess7"/>
    <dgm:cxn modelId="{B6B38E88-552C-43B0-BC21-8DE25BCF4434}" srcId="{4AEAF5D8-83F9-4036-9733-CF3CF2CC60D6}" destId="{ADC70217-2678-447E-9290-566754FC322D}" srcOrd="3" destOrd="0" parTransId="{F4294F10-2688-4134-A006-11E272E667D9}" sibTransId="{CA10230E-B274-40A5-AFBB-561DB4C10130}"/>
    <dgm:cxn modelId="{87ED7C34-7EA8-48FF-BDC9-0ECF7C414AD9}" type="presOf" srcId="{5A6A4317-57BF-4E95-B320-5AA0C2B7C678}" destId="{455E1CE2-B9C7-40C9-AB65-35721795438E}" srcOrd="0" destOrd="0" presId="urn:microsoft.com/office/officeart/2005/8/layout/hProcess7"/>
    <dgm:cxn modelId="{94C413F6-2600-4172-86D6-55B127F53D79}" type="presOf" srcId="{B55DF66C-2018-40D6-8220-94315D475255}" destId="{A3B59B02-E2D1-4071-90AE-FDD73D39A1B5}" srcOrd="1" destOrd="0" presId="urn:microsoft.com/office/officeart/2005/8/layout/hProcess7"/>
    <dgm:cxn modelId="{88F4F872-0DAA-4C49-947C-57848835D283}" type="presOf" srcId="{DF890968-7568-4EB1-8A66-D1AF106F082B}" destId="{A6F8B692-2598-4631-820B-83FFEB9198FE}" srcOrd="0" destOrd="0" presId="urn:microsoft.com/office/officeart/2005/8/layout/hProcess7"/>
    <dgm:cxn modelId="{171DEA3F-ABDE-46B4-B440-BBBFAEC66C18}" type="presOf" srcId="{B55DF66C-2018-40D6-8220-94315D475255}" destId="{AA812D44-1BC4-4BC8-88BD-D5B6AE41C7F7}" srcOrd="0" destOrd="0" presId="urn:microsoft.com/office/officeart/2005/8/layout/hProcess7"/>
    <dgm:cxn modelId="{4EDFA63C-1C1D-476B-B0AA-EC70C53617E1}" type="presParOf" srcId="{9F48D6E7-032E-4315-8DE3-E9C3EF0C91BE}" destId="{CD812AA2-62B3-4A29-8158-6A0EABF58674}" srcOrd="0" destOrd="0" presId="urn:microsoft.com/office/officeart/2005/8/layout/hProcess7"/>
    <dgm:cxn modelId="{261E030A-ACDD-4393-B805-BB4E6032095F}" type="presParOf" srcId="{CD812AA2-62B3-4A29-8158-6A0EABF58674}" destId="{AA812D44-1BC4-4BC8-88BD-D5B6AE41C7F7}" srcOrd="0" destOrd="0" presId="urn:microsoft.com/office/officeart/2005/8/layout/hProcess7"/>
    <dgm:cxn modelId="{99F1B0C1-54F4-4337-B433-F363C229F680}" type="presParOf" srcId="{CD812AA2-62B3-4A29-8158-6A0EABF58674}" destId="{A3B59B02-E2D1-4071-90AE-FDD73D39A1B5}" srcOrd="1" destOrd="0" presId="urn:microsoft.com/office/officeart/2005/8/layout/hProcess7"/>
    <dgm:cxn modelId="{EE719DB7-D6E2-4E22-AD5A-169C65B93283}" type="presParOf" srcId="{9F48D6E7-032E-4315-8DE3-E9C3EF0C91BE}" destId="{105DE9DF-A9EC-4C8F-B5DC-DBF6218DD275}" srcOrd="1" destOrd="0" presId="urn:microsoft.com/office/officeart/2005/8/layout/hProcess7"/>
    <dgm:cxn modelId="{DCCD2314-46AB-4922-9B64-DF5E783CE540}" type="presParOf" srcId="{9F48D6E7-032E-4315-8DE3-E9C3EF0C91BE}" destId="{DC821B4E-AFB4-4615-BC98-D737A1C5FF3A}" srcOrd="2" destOrd="0" presId="urn:microsoft.com/office/officeart/2005/8/layout/hProcess7"/>
    <dgm:cxn modelId="{BAAEFA75-A5C2-4820-B4AC-69982EB1CB48}" type="presParOf" srcId="{DC821B4E-AFB4-4615-BC98-D737A1C5FF3A}" destId="{29006845-5FC8-48D3-9CD9-054F09B7E1C1}" srcOrd="0" destOrd="0" presId="urn:microsoft.com/office/officeart/2005/8/layout/hProcess7"/>
    <dgm:cxn modelId="{B9E2062E-50F8-47A7-B4B8-CC1143E6E781}" type="presParOf" srcId="{DC821B4E-AFB4-4615-BC98-D737A1C5FF3A}" destId="{37CAC265-1A56-4745-BB3D-041EB53D0E10}" srcOrd="1" destOrd="0" presId="urn:microsoft.com/office/officeart/2005/8/layout/hProcess7"/>
    <dgm:cxn modelId="{811B438E-59AA-46F1-92A5-13CC87FF2EAD}" type="presParOf" srcId="{DC821B4E-AFB4-4615-BC98-D737A1C5FF3A}" destId="{1D8073AA-9138-4E7D-809B-B4FCB7B0826C}" srcOrd="2" destOrd="0" presId="urn:microsoft.com/office/officeart/2005/8/layout/hProcess7"/>
    <dgm:cxn modelId="{75F9EE69-6C07-4489-8219-4F99239BDEBB}" type="presParOf" srcId="{9F48D6E7-032E-4315-8DE3-E9C3EF0C91BE}" destId="{8253DC0D-DD21-4CCF-96F6-CFAB8C80E773}" srcOrd="3" destOrd="0" presId="urn:microsoft.com/office/officeart/2005/8/layout/hProcess7"/>
    <dgm:cxn modelId="{C9BB8913-5F7E-44E9-A1CA-8BF9BD210E92}" type="presParOf" srcId="{9F48D6E7-032E-4315-8DE3-E9C3EF0C91BE}" destId="{B46C36AF-4EB2-4339-A6AF-B02971BFD095}" srcOrd="4" destOrd="0" presId="urn:microsoft.com/office/officeart/2005/8/layout/hProcess7"/>
    <dgm:cxn modelId="{0FD9E5EE-4875-44F6-B058-24F01097C1B5}" type="presParOf" srcId="{B46C36AF-4EB2-4339-A6AF-B02971BFD095}" destId="{BBFBE220-BDC6-414A-BEA4-BBE55239A421}" srcOrd="0" destOrd="0" presId="urn:microsoft.com/office/officeart/2005/8/layout/hProcess7"/>
    <dgm:cxn modelId="{BCDBBE6B-F8EA-4CC5-84FF-F1F0572FDE70}" type="presParOf" srcId="{B46C36AF-4EB2-4339-A6AF-B02971BFD095}" destId="{3FD415E0-E4FB-4547-83B6-D4D82EA3A689}" srcOrd="1" destOrd="0" presId="urn:microsoft.com/office/officeart/2005/8/layout/hProcess7"/>
    <dgm:cxn modelId="{4AC57906-66A1-498C-902B-2A7649FE77E6}" type="presParOf" srcId="{9F48D6E7-032E-4315-8DE3-E9C3EF0C91BE}" destId="{1FF6C7D9-A947-4F15-824B-2F65030DC15F}" srcOrd="5" destOrd="0" presId="urn:microsoft.com/office/officeart/2005/8/layout/hProcess7"/>
    <dgm:cxn modelId="{B676D036-9B9B-4AB3-8C20-B3C8729BEF28}" type="presParOf" srcId="{9F48D6E7-032E-4315-8DE3-E9C3EF0C91BE}" destId="{B50DBFDB-6358-4982-B93D-1CC16BF1D849}" srcOrd="6" destOrd="0" presId="urn:microsoft.com/office/officeart/2005/8/layout/hProcess7"/>
    <dgm:cxn modelId="{A3A48E64-DE28-4FA7-89BC-5FFD72B87B7B}" type="presParOf" srcId="{B50DBFDB-6358-4982-B93D-1CC16BF1D849}" destId="{8DEB0926-075E-444E-8C8C-678AAADDCE2A}" srcOrd="0" destOrd="0" presId="urn:microsoft.com/office/officeart/2005/8/layout/hProcess7"/>
    <dgm:cxn modelId="{B654E28B-3682-4D89-B30B-F71382DBF469}" type="presParOf" srcId="{B50DBFDB-6358-4982-B93D-1CC16BF1D849}" destId="{F83EB393-583F-4D7F-859D-6F769D8FC2A0}" srcOrd="1" destOrd="0" presId="urn:microsoft.com/office/officeart/2005/8/layout/hProcess7"/>
    <dgm:cxn modelId="{CAAFBDBD-ED26-4274-9B48-F12D11820CEB}" type="presParOf" srcId="{B50DBFDB-6358-4982-B93D-1CC16BF1D849}" destId="{A8D1B4F0-4CDB-4827-8EA1-2A55FFD6B995}" srcOrd="2" destOrd="0" presId="urn:microsoft.com/office/officeart/2005/8/layout/hProcess7"/>
    <dgm:cxn modelId="{8E13EA0E-99AD-4F1F-A5EB-BA24DD646399}" type="presParOf" srcId="{9F48D6E7-032E-4315-8DE3-E9C3EF0C91BE}" destId="{37274951-B66A-4E4C-8C7B-2DCBF624600D}" srcOrd="7" destOrd="0" presId="urn:microsoft.com/office/officeart/2005/8/layout/hProcess7"/>
    <dgm:cxn modelId="{29586887-E2ED-4411-A891-6063ABFC2527}" type="presParOf" srcId="{9F48D6E7-032E-4315-8DE3-E9C3EF0C91BE}" destId="{377C1AAC-396F-46D1-BA0F-A316E7390512}" srcOrd="8" destOrd="0" presId="urn:microsoft.com/office/officeart/2005/8/layout/hProcess7"/>
    <dgm:cxn modelId="{F7665776-65EF-4443-BDC9-6BAC84BB9D05}" type="presParOf" srcId="{377C1AAC-396F-46D1-BA0F-A316E7390512}" destId="{DA953D21-0279-4A9B-9672-84696BE5EA15}" srcOrd="0" destOrd="0" presId="urn:microsoft.com/office/officeart/2005/8/layout/hProcess7"/>
    <dgm:cxn modelId="{077A0A90-9FAF-4B54-AA0C-4DDF8CA5B0B6}" type="presParOf" srcId="{377C1AAC-396F-46D1-BA0F-A316E7390512}" destId="{B369A2D6-93D4-4126-AD5B-9248B975FBC1}" srcOrd="1" destOrd="0" presId="urn:microsoft.com/office/officeart/2005/8/layout/hProcess7"/>
    <dgm:cxn modelId="{75137817-7F87-4E36-A50A-82A04C621FC6}" type="presParOf" srcId="{9F48D6E7-032E-4315-8DE3-E9C3EF0C91BE}" destId="{E7ABCDC3-BE0D-43D4-9D18-72A6708CDFC9}" srcOrd="9" destOrd="0" presId="urn:microsoft.com/office/officeart/2005/8/layout/hProcess7"/>
    <dgm:cxn modelId="{943173A2-FDE2-47CD-A166-3E79BACDE7FE}" type="presParOf" srcId="{9F48D6E7-032E-4315-8DE3-E9C3EF0C91BE}" destId="{484A78E4-8F72-4041-9772-BE7251E960C8}" srcOrd="10" destOrd="0" presId="urn:microsoft.com/office/officeart/2005/8/layout/hProcess7"/>
    <dgm:cxn modelId="{A6F609D1-A270-4FBF-9409-6D6F9BCB84F6}" type="presParOf" srcId="{484A78E4-8F72-4041-9772-BE7251E960C8}" destId="{8CBDC860-D118-48CE-AC9B-91D94C4A6C36}" srcOrd="0" destOrd="0" presId="urn:microsoft.com/office/officeart/2005/8/layout/hProcess7"/>
    <dgm:cxn modelId="{178E5AD8-9770-4E29-935E-162CCAD64C0F}" type="presParOf" srcId="{484A78E4-8F72-4041-9772-BE7251E960C8}" destId="{31CD5972-925F-427F-839C-08F8F003088B}" srcOrd="1" destOrd="0" presId="urn:microsoft.com/office/officeart/2005/8/layout/hProcess7"/>
    <dgm:cxn modelId="{3E03AD36-DEB5-403F-A077-7DD7989DF6F9}" type="presParOf" srcId="{484A78E4-8F72-4041-9772-BE7251E960C8}" destId="{B6D1D37D-94E9-4637-B2B1-1EF5BF139E25}" srcOrd="2" destOrd="0" presId="urn:microsoft.com/office/officeart/2005/8/layout/hProcess7"/>
    <dgm:cxn modelId="{486CACDE-5632-4302-BFFC-0C32498159FD}" type="presParOf" srcId="{9F48D6E7-032E-4315-8DE3-E9C3EF0C91BE}" destId="{493E8FCD-47FA-481E-8C82-760777090CE7}" srcOrd="11" destOrd="0" presId="urn:microsoft.com/office/officeart/2005/8/layout/hProcess7"/>
    <dgm:cxn modelId="{BB055F35-7D51-4CE1-B1BC-0B5116F6AC69}" type="presParOf" srcId="{9F48D6E7-032E-4315-8DE3-E9C3EF0C91BE}" destId="{1B4BA5E6-313B-4EA9-A9BD-67BD0E4B75A6}" srcOrd="12" destOrd="0" presId="urn:microsoft.com/office/officeart/2005/8/layout/hProcess7"/>
    <dgm:cxn modelId="{EABF8295-607C-47B8-B13B-74C6A53D1AF8}" type="presParOf" srcId="{1B4BA5E6-313B-4EA9-A9BD-67BD0E4B75A6}" destId="{DCCBA74B-C822-45D2-9346-ABD094743C8E}" srcOrd="0" destOrd="0" presId="urn:microsoft.com/office/officeart/2005/8/layout/hProcess7"/>
    <dgm:cxn modelId="{616BE7FE-8DE2-4EBE-AFAD-50F6016C6C43}" type="presParOf" srcId="{1B4BA5E6-313B-4EA9-A9BD-67BD0E4B75A6}" destId="{1711D80A-92D1-489C-BA4A-85374FFB2350}" srcOrd="1" destOrd="0" presId="urn:microsoft.com/office/officeart/2005/8/layout/hProcess7"/>
    <dgm:cxn modelId="{26DE3ADD-62E2-420A-8C26-6822D4545771}" type="presParOf" srcId="{9F48D6E7-032E-4315-8DE3-E9C3EF0C91BE}" destId="{A5BF50E1-14ED-4A00-9DFD-19238AA3384A}" srcOrd="13" destOrd="0" presId="urn:microsoft.com/office/officeart/2005/8/layout/hProcess7"/>
    <dgm:cxn modelId="{15AFA9FD-5F6B-450C-8228-1EB6BE615B73}" type="presParOf" srcId="{9F48D6E7-032E-4315-8DE3-E9C3EF0C91BE}" destId="{8AB34912-43B7-46D7-8D4D-EA2A8473BC4C}" srcOrd="14" destOrd="0" presId="urn:microsoft.com/office/officeart/2005/8/layout/hProcess7"/>
    <dgm:cxn modelId="{B317CEC6-6539-427D-A6FA-4F417D87A131}" type="presParOf" srcId="{8AB34912-43B7-46D7-8D4D-EA2A8473BC4C}" destId="{8792A8BE-85A6-4F39-A7F8-B9F9D8AD6A03}" srcOrd="0" destOrd="0" presId="urn:microsoft.com/office/officeart/2005/8/layout/hProcess7"/>
    <dgm:cxn modelId="{DF95F09B-FF91-4B49-8CEC-177A1400927E}" type="presParOf" srcId="{8AB34912-43B7-46D7-8D4D-EA2A8473BC4C}" destId="{F9CC2BFB-8416-43A3-8826-2F23DF5A9525}" srcOrd="1" destOrd="0" presId="urn:microsoft.com/office/officeart/2005/8/layout/hProcess7"/>
    <dgm:cxn modelId="{331FB12A-C232-4E98-98B7-ADB499DCD25A}" type="presParOf" srcId="{8AB34912-43B7-46D7-8D4D-EA2A8473BC4C}" destId="{5EF41D07-89D3-4EFA-B1B2-5517A25C24C7}" srcOrd="2" destOrd="0" presId="urn:microsoft.com/office/officeart/2005/8/layout/hProcess7"/>
    <dgm:cxn modelId="{9C1BF6BC-0155-451E-9C90-4F8DA7AF685F}" type="presParOf" srcId="{9F48D6E7-032E-4315-8DE3-E9C3EF0C91BE}" destId="{2A3BF307-3AF5-42E5-BAE4-8FBE72CBE088}" srcOrd="15" destOrd="0" presId="urn:microsoft.com/office/officeart/2005/8/layout/hProcess7"/>
    <dgm:cxn modelId="{FD6E2DAC-487C-4E98-9A20-B39063EC5B28}" type="presParOf" srcId="{9F48D6E7-032E-4315-8DE3-E9C3EF0C91BE}" destId="{D20889EA-F933-4C6A-BEEB-C038F11E4693}" srcOrd="16" destOrd="0" presId="urn:microsoft.com/office/officeart/2005/8/layout/hProcess7"/>
    <dgm:cxn modelId="{9DE9F02F-3522-412C-8D9E-34B533CCD53C}" type="presParOf" srcId="{D20889EA-F933-4C6A-BEEB-C038F11E4693}" destId="{455E1CE2-B9C7-40C9-AB65-35721795438E}" srcOrd="0" destOrd="0" presId="urn:microsoft.com/office/officeart/2005/8/layout/hProcess7"/>
    <dgm:cxn modelId="{67D36CB5-0227-4598-AA52-2177E7B578B2}" type="presParOf" srcId="{D20889EA-F933-4C6A-BEEB-C038F11E4693}" destId="{5E8FE0BA-6D43-4EA0-A4C8-3192B889AB87}" srcOrd="1" destOrd="0" presId="urn:microsoft.com/office/officeart/2005/8/layout/hProcess7"/>
    <dgm:cxn modelId="{1BDF01BB-5259-4F42-A2DA-2125C71DB063}" type="presParOf" srcId="{9F48D6E7-032E-4315-8DE3-E9C3EF0C91BE}" destId="{DF3545AF-A02A-4692-BA55-93AB4D1FEA57}" srcOrd="17" destOrd="0" presId="urn:microsoft.com/office/officeart/2005/8/layout/hProcess7"/>
    <dgm:cxn modelId="{B9E80BD7-7E0D-4AEC-A698-1A9701A87388}" type="presParOf" srcId="{9F48D6E7-032E-4315-8DE3-E9C3EF0C91BE}" destId="{9EF85562-235B-47D3-96AE-076D4B8AFCA5}" srcOrd="18" destOrd="0" presId="urn:microsoft.com/office/officeart/2005/8/layout/hProcess7"/>
    <dgm:cxn modelId="{1330E752-46ED-4CBB-A3BC-2DD7157C89FB}" type="presParOf" srcId="{9EF85562-235B-47D3-96AE-076D4B8AFCA5}" destId="{80656E95-F952-499E-8005-5F5E0A8FA925}" srcOrd="0" destOrd="0" presId="urn:microsoft.com/office/officeart/2005/8/layout/hProcess7"/>
    <dgm:cxn modelId="{DBB44CEA-54A7-4EBF-B8BD-AA915DFA1118}" type="presParOf" srcId="{9EF85562-235B-47D3-96AE-076D4B8AFCA5}" destId="{FCD67483-CFFD-44E9-9E78-C85A8D784057}" srcOrd="1" destOrd="0" presId="urn:microsoft.com/office/officeart/2005/8/layout/hProcess7"/>
    <dgm:cxn modelId="{EFA19B07-322F-496D-AE45-683E2CE92B8C}" type="presParOf" srcId="{9EF85562-235B-47D3-96AE-076D4B8AFCA5}" destId="{1877E901-792F-40A4-9B9B-6385F213FCC9}" srcOrd="2" destOrd="0" presId="urn:microsoft.com/office/officeart/2005/8/layout/hProcess7"/>
    <dgm:cxn modelId="{27F3EED4-2158-4D60-B2DF-9FC49E163B91}" type="presParOf" srcId="{9F48D6E7-032E-4315-8DE3-E9C3EF0C91BE}" destId="{951E26B0-B866-4334-81BD-159A55FF23BE}" srcOrd="19" destOrd="0" presId="urn:microsoft.com/office/officeart/2005/8/layout/hProcess7"/>
    <dgm:cxn modelId="{D21F9E23-8EF6-4140-8D8C-37AABF843268}" type="presParOf" srcId="{9F48D6E7-032E-4315-8DE3-E9C3EF0C91BE}" destId="{1E7860A1-F1DB-476D-8504-9389F2EBF4FB}" srcOrd="20" destOrd="0" presId="urn:microsoft.com/office/officeart/2005/8/layout/hProcess7"/>
    <dgm:cxn modelId="{4E9B1141-E62F-482E-83E7-26C5C0205D23}" type="presParOf" srcId="{1E7860A1-F1DB-476D-8504-9389F2EBF4FB}" destId="{A6F8B692-2598-4631-820B-83FFEB9198FE}" srcOrd="0" destOrd="0" presId="urn:microsoft.com/office/officeart/2005/8/layout/hProcess7"/>
    <dgm:cxn modelId="{23DF1DE8-D157-46A5-A2FC-F86CD6AD0CDA}" type="presParOf" srcId="{1E7860A1-F1DB-476D-8504-9389F2EBF4FB}" destId="{78CC0CCE-8772-4541-A7C8-2D643A0FC54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F5D8-83F9-4036-9733-CF3CF2CC60D6}" type="doc">
      <dgm:prSet loTypeId="urn:microsoft.com/office/officeart/2005/8/layout/hProcess7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BA0E082-2919-472F-AF59-8251819C208B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endParaRPr lang="en-US" dirty="0"/>
        </a:p>
      </dgm:t>
    </dgm:pt>
    <dgm:pt modelId="{241DED9E-4A5D-4A71-A8FE-602E7CE60611}" type="parTrans" cxnId="{36CD34F5-A04D-4393-9AEB-4D112F7C94C2}">
      <dgm:prSet/>
      <dgm:spPr/>
      <dgm:t>
        <a:bodyPr/>
        <a:lstStyle/>
        <a:p>
          <a:endParaRPr lang="en-US"/>
        </a:p>
      </dgm:t>
    </dgm:pt>
    <dgm:pt modelId="{E40A9834-11FF-499B-9135-C211B70228DD}" type="sibTrans" cxnId="{36CD34F5-A04D-4393-9AEB-4D112F7C94C2}">
      <dgm:prSet/>
      <dgm:spPr/>
      <dgm:t>
        <a:bodyPr/>
        <a:lstStyle/>
        <a:p>
          <a:endParaRPr lang="en-US"/>
        </a:p>
      </dgm:t>
    </dgm:pt>
    <dgm:pt modelId="{53CBC407-AAEC-46E2-AEB4-405FF283DEFF}">
      <dgm:prSet phldrT="[Text]"/>
      <dgm:spPr/>
      <dgm:t>
        <a:bodyPr/>
        <a:lstStyle/>
        <a:p>
          <a:endParaRPr lang="en-US" dirty="0"/>
        </a:p>
      </dgm:t>
    </dgm:pt>
    <dgm:pt modelId="{F467A375-DDD5-45CA-A983-9FA57EF9BAB5}" type="parTrans" cxnId="{7D0F326D-FBB8-494B-AEB9-CE7A3245686B}">
      <dgm:prSet/>
      <dgm:spPr/>
      <dgm:t>
        <a:bodyPr/>
        <a:lstStyle/>
        <a:p>
          <a:endParaRPr lang="en-US"/>
        </a:p>
      </dgm:t>
    </dgm:pt>
    <dgm:pt modelId="{286C737F-6D4E-4865-B79E-10AF92DB3C79}" type="sibTrans" cxnId="{7D0F326D-FBB8-494B-AEB9-CE7A3245686B}">
      <dgm:prSet/>
      <dgm:spPr/>
      <dgm:t>
        <a:bodyPr/>
        <a:lstStyle/>
        <a:p>
          <a:endParaRPr lang="en-US"/>
        </a:p>
      </dgm:t>
    </dgm:pt>
    <dgm:pt modelId="{ADC70217-2678-447E-9290-566754FC322D}">
      <dgm:prSet phldrT="[Text]"/>
      <dgm:spPr/>
      <dgm:t>
        <a:bodyPr/>
        <a:lstStyle/>
        <a:p>
          <a:endParaRPr lang="en-US" dirty="0"/>
        </a:p>
      </dgm:t>
    </dgm:pt>
    <dgm:pt modelId="{F4294F10-2688-4134-A006-11E272E667D9}" type="parTrans" cxnId="{B6B38E88-552C-43B0-BC21-8DE25BCF4434}">
      <dgm:prSet/>
      <dgm:spPr/>
      <dgm:t>
        <a:bodyPr/>
        <a:lstStyle/>
        <a:p>
          <a:endParaRPr lang="en-US"/>
        </a:p>
      </dgm:t>
    </dgm:pt>
    <dgm:pt modelId="{CA10230E-B274-40A5-AFBB-561DB4C10130}" type="sibTrans" cxnId="{B6B38E88-552C-43B0-BC21-8DE25BCF4434}">
      <dgm:prSet/>
      <dgm:spPr/>
      <dgm:t>
        <a:bodyPr/>
        <a:lstStyle/>
        <a:p>
          <a:endParaRPr lang="en-US"/>
        </a:p>
      </dgm:t>
    </dgm:pt>
    <dgm:pt modelId="{5A6A4317-57BF-4E95-B320-5AA0C2B7C678}">
      <dgm:prSet phldrT="[Text]"/>
      <dgm:spPr/>
      <dgm:t>
        <a:bodyPr/>
        <a:lstStyle/>
        <a:p>
          <a:endParaRPr lang="en-US" dirty="0"/>
        </a:p>
      </dgm:t>
    </dgm:pt>
    <dgm:pt modelId="{109DD3DA-D88E-4D60-AA51-4203C3853BFA}" type="parTrans" cxnId="{4B4F5060-EA7B-423B-AB6A-D34536367477}">
      <dgm:prSet/>
      <dgm:spPr/>
      <dgm:t>
        <a:bodyPr/>
        <a:lstStyle/>
        <a:p>
          <a:endParaRPr lang="en-US"/>
        </a:p>
      </dgm:t>
    </dgm:pt>
    <dgm:pt modelId="{DC715958-EF55-4F94-BEA7-9961523DAF21}" type="sibTrans" cxnId="{4B4F5060-EA7B-423B-AB6A-D34536367477}">
      <dgm:prSet/>
      <dgm:spPr/>
      <dgm:t>
        <a:bodyPr/>
        <a:lstStyle/>
        <a:p>
          <a:endParaRPr lang="en-US"/>
        </a:p>
      </dgm:t>
    </dgm:pt>
    <dgm:pt modelId="{DF890968-7568-4EB1-8A66-D1AF106F082B}">
      <dgm:prSet phldrT="[Text]"/>
      <dgm:spPr/>
      <dgm:t>
        <a:bodyPr/>
        <a:lstStyle/>
        <a:p>
          <a:endParaRPr lang="en-US" dirty="0"/>
        </a:p>
      </dgm:t>
    </dgm:pt>
    <dgm:pt modelId="{98F11FBF-6F55-4FE1-9232-C0061F36D88B}" type="parTrans" cxnId="{7B4D9255-D112-49CF-8068-3CBC8A8B3216}">
      <dgm:prSet/>
      <dgm:spPr/>
      <dgm:t>
        <a:bodyPr/>
        <a:lstStyle/>
        <a:p>
          <a:endParaRPr lang="en-US"/>
        </a:p>
      </dgm:t>
    </dgm:pt>
    <dgm:pt modelId="{E6797207-F17D-442B-9E57-F25429773FC5}" type="sibTrans" cxnId="{7B4D9255-D112-49CF-8068-3CBC8A8B3216}">
      <dgm:prSet/>
      <dgm:spPr/>
      <dgm:t>
        <a:bodyPr/>
        <a:lstStyle/>
        <a:p>
          <a:endParaRPr lang="en-US"/>
        </a:p>
      </dgm:t>
    </dgm:pt>
    <dgm:pt modelId="{9F48D6E7-032E-4315-8DE3-E9C3EF0C91BE}" type="pres">
      <dgm:prSet presAssocID="{4AEAF5D8-83F9-4036-9733-CF3CF2CC60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6C36AF-4EB2-4339-A6AF-B02971BFD095}" type="pres">
      <dgm:prSet presAssocID="{7BA0E082-2919-472F-AF59-8251819C208B}" presName="compositeNode" presStyleCnt="0">
        <dgm:presLayoutVars>
          <dgm:bulletEnabled val="1"/>
        </dgm:presLayoutVars>
      </dgm:prSet>
      <dgm:spPr/>
    </dgm:pt>
    <dgm:pt modelId="{BBFBE220-BDC6-414A-BEA4-BBE55239A421}" type="pres">
      <dgm:prSet presAssocID="{7BA0E082-2919-472F-AF59-8251819C208B}" presName="bgRect" presStyleLbl="node1" presStyleIdx="0" presStyleCnt="5"/>
      <dgm:spPr/>
      <dgm:t>
        <a:bodyPr/>
        <a:lstStyle/>
        <a:p>
          <a:endParaRPr lang="en-US"/>
        </a:p>
      </dgm:t>
    </dgm:pt>
    <dgm:pt modelId="{3FD415E0-E4FB-4547-83B6-D4D82EA3A689}" type="pres">
      <dgm:prSet presAssocID="{7BA0E082-2919-472F-AF59-8251819C208B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6C7D9-A947-4F15-824B-2F65030DC15F}" type="pres">
      <dgm:prSet presAssocID="{E40A9834-11FF-499B-9135-C211B70228DD}" presName="hSp" presStyleCnt="0"/>
      <dgm:spPr/>
    </dgm:pt>
    <dgm:pt modelId="{B50DBFDB-6358-4982-B93D-1CC16BF1D849}" type="pres">
      <dgm:prSet presAssocID="{E40A9834-11FF-499B-9135-C211B70228DD}" presName="vProcSp" presStyleCnt="0"/>
      <dgm:spPr/>
    </dgm:pt>
    <dgm:pt modelId="{8DEB0926-075E-444E-8C8C-678AAADDCE2A}" type="pres">
      <dgm:prSet presAssocID="{E40A9834-11FF-499B-9135-C211B70228DD}" presName="vSp1" presStyleCnt="0"/>
      <dgm:spPr/>
    </dgm:pt>
    <dgm:pt modelId="{F83EB393-583F-4D7F-859D-6F769D8FC2A0}" type="pres">
      <dgm:prSet presAssocID="{E40A9834-11FF-499B-9135-C211B70228DD}" presName="simulatedConn" presStyleLbl="solidFgAcc1" presStyleIdx="0" presStyleCnt="4"/>
      <dgm:spPr/>
    </dgm:pt>
    <dgm:pt modelId="{A8D1B4F0-4CDB-4827-8EA1-2A55FFD6B995}" type="pres">
      <dgm:prSet presAssocID="{E40A9834-11FF-499B-9135-C211B70228DD}" presName="vSp2" presStyleCnt="0"/>
      <dgm:spPr/>
    </dgm:pt>
    <dgm:pt modelId="{37274951-B66A-4E4C-8C7B-2DCBF624600D}" type="pres">
      <dgm:prSet presAssocID="{E40A9834-11FF-499B-9135-C211B70228DD}" presName="sibTrans" presStyleCnt="0"/>
      <dgm:spPr/>
    </dgm:pt>
    <dgm:pt modelId="{377C1AAC-396F-46D1-BA0F-A316E7390512}" type="pres">
      <dgm:prSet presAssocID="{53CBC407-AAEC-46E2-AEB4-405FF283DEFF}" presName="compositeNode" presStyleCnt="0">
        <dgm:presLayoutVars>
          <dgm:bulletEnabled val="1"/>
        </dgm:presLayoutVars>
      </dgm:prSet>
      <dgm:spPr/>
    </dgm:pt>
    <dgm:pt modelId="{DA953D21-0279-4A9B-9672-84696BE5EA15}" type="pres">
      <dgm:prSet presAssocID="{53CBC407-AAEC-46E2-AEB4-405FF283DEFF}" presName="bgRect" presStyleLbl="node1" presStyleIdx="1" presStyleCnt="5"/>
      <dgm:spPr/>
      <dgm:t>
        <a:bodyPr/>
        <a:lstStyle/>
        <a:p>
          <a:endParaRPr lang="en-US"/>
        </a:p>
      </dgm:t>
    </dgm:pt>
    <dgm:pt modelId="{B369A2D6-93D4-4126-AD5B-9248B975FBC1}" type="pres">
      <dgm:prSet presAssocID="{53CBC407-AAEC-46E2-AEB4-405FF283DEF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CDC3-BE0D-43D4-9D18-72A6708CDFC9}" type="pres">
      <dgm:prSet presAssocID="{286C737F-6D4E-4865-B79E-10AF92DB3C79}" presName="hSp" presStyleCnt="0"/>
      <dgm:spPr/>
    </dgm:pt>
    <dgm:pt modelId="{484A78E4-8F72-4041-9772-BE7251E960C8}" type="pres">
      <dgm:prSet presAssocID="{286C737F-6D4E-4865-B79E-10AF92DB3C79}" presName="vProcSp" presStyleCnt="0"/>
      <dgm:spPr/>
    </dgm:pt>
    <dgm:pt modelId="{8CBDC860-D118-48CE-AC9B-91D94C4A6C36}" type="pres">
      <dgm:prSet presAssocID="{286C737F-6D4E-4865-B79E-10AF92DB3C79}" presName="vSp1" presStyleCnt="0"/>
      <dgm:spPr/>
    </dgm:pt>
    <dgm:pt modelId="{31CD5972-925F-427F-839C-08F8F003088B}" type="pres">
      <dgm:prSet presAssocID="{286C737F-6D4E-4865-B79E-10AF92DB3C79}" presName="simulatedConn" presStyleLbl="solidFgAcc1" presStyleIdx="1" presStyleCnt="4"/>
      <dgm:spPr/>
    </dgm:pt>
    <dgm:pt modelId="{B6D1D37D-94E9-4637-B2B1-1EF5BF139E25}" type="pres">
      <dgm:prSet presAssocID="{286C737F-6D4E-4865-B79E-10AF92DB3C79}" presName="vSp2" presStyleCnt="0"/>
      <dgm:spPr/>
    </dgm:pt>
    <dgm:pt modelId="{493E8FCD-47FA-481E-8C82-760777090CE7}" type="pres">
      <dgm:prSet presAssocID="{286C737F-6D4E-4865-B79E-10AF92DB3C79}" presName="sibTrans" presStyleCnt="0"/>
      <dgm:spPr/>
    </dgm:pt>
    <dgm:pt modelId="{1B4BA5E6-313B-4EA9-A9BD-67BD0E4B75A6}" type="pres">
      <dgm:prSet presAssocID="{ADC70217-2678-447E-9290-566754FC322D}" presName="compositeNode" presStyleCnt="0">
        <dgm:presLayoutVars>
          <dgm:bulletEnabled val="1"/>
        </dgm:presLayoutVars>
      </dgm:prSet>
      <dgm:spPr/>
    </dgm:pt>
    <dgm:pt modelId="{DCCBA74B-C822-45D2-9346-ABD094743C8E}" type="pres">
      <dgm:prSet presAssocID="{ADC70217-2678-447E-9290-566754FC322D}" presName="bgRect" presStyleLbl="node1" presStyleIdx="2" presStyleCnt="5"/>
      <dgm:spPr/>
      <dgm:t>
        <a:bodyPr/>
        <a:lstStyle/>
        <a:p>
          <a:endParaRPr lang="en-US"/>
        </a:p>
      </dgm:t>
    </dgm:pt>
    <dgm:pt modelId="{1711D80A-92D1-489C-BA4A-85374FFB2350}" type="pres">
      <dgm:prSet presAssocID="{ADC70217-2678-447E-9290-566754FC322D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F50E1-14ED-4A00-9DFD-19238AA3384A}" type="pres">
      <dgm:prSet presAssocID="{CA10230E-B274-40A5-AFBB-561DB4C10130}" presName="hSp" presStyleCnt="0"/>
      <dgm:spPr/>
    </dgm:pt>
    <dgm:pt modelId="{8AB34912-43B7-46D7-8D4D-EA2A8473BC4C}" type="pres">
      <dgm:prSet presAssocID="{CA10230E-B274-40A5-AFBB-561DB4C10130}" presName="vProcSp" presStyleCnt="0"/>
      <dgm:spPr/>
    </dgm:pt>
    <dgm:pt modelId="{8792A8BE-85A6-4F39-A7F8-B9F9D8AD6A03}" type="pres">
      <dgm:prSet presAssocID="{CA10230E-B274-40A5-AFBB-561DB4C10130}" presName="vSp1" presStyleCnt="0"/>
      <dgm:spPr/>
    </dgm:pt>
    <dgm:pt modelId="{F9CC2BFB-8416-43A3-8826-2F23DF5A9525}" type="pres">
      <dgm:prSet presAssocID="{CA10230E-B274-40A5-AFBB-561DB4C10130}" presName="simulatedConn" presStyleLbl="solidFgAcc1" presStyleIdx="2" presStyleCnt="4"/>
      <dgm:spPr/>
    </dgm:pt>
    <dgm:pt modelId="{5EF41D07-89D3-4EFA-B1B2-5517A25C24C7}" type="pres">
      <dgm:prSet presAssocID="{CA10230E-B274-40A5-AFBB-561DB4C10130}" presName="vSp2" presStyleCnt="0"/>
      <dgm:spPr/>
    </dgm:pt>
    <dgm:pt modelId="{2A3BF307-3AF5-42E5-BAE4-8FBE72CBE088}" type="pres">
      <dgm:prSet presAssocID="{CA10230E-B274-40A5-AFBB-561DB4C10130}" presName="sibTrans" presStyleCnt="0"/>
      <dgm:spPr/>
    </dgm:pt>
    <dgm:pt modelId="{D20889EA-F933-4C6A-BEEB-C038F11E4693}" type="pres">
      <dgm:prSet presAssocID="{5A6A4317-57BF-4E95-B320-5AA0C2B7C678}" presName="compositeNode" presStyleCnt="0">
        <dgm:presLayoutVars>
          <dgm:bulletEnabled val="1"/>
        </dgm:presLayoutVars>
      </dgm:prSet>
      <dgm:spPr/>
    </dgm:pt>
    <dgm:pt modelId="{455E1CE2-B9C7-40C9-AB65-35721795438E}" type="pres">
      <dgm:prSet presAssocID="{5A6A4317-57BF-4E95-B320-5AA0C2B7C678}" presName="bgRect" presStyleLbl="node1" presStyleIdx="3" presStyleCnt="5"/>
      <dgm:spPr/>
      <dgm:t>
        <a:bodyPr/>
        <a:lstStyle/>
        <a:p>
          <a:endParaRPr lang="en-US"/>
        </a:p>
      </dgm:t>
    </dgm:pt>
    <dgm:pt modelId="{5E8FE0BA-6D43-4EA0-A4C8-3192B889AB87}" type="pres">
      <dgm:prSet presAssocID="{5A6A4317-57BF-4E95-B320-5AA0C2B7C678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545AF-A02A-4692-BA55-93AB4D1FEA57}" type="pres">
      <dgm:prSet presAssocID="{DC715958-EF55-4F94-BEA7-9961523DAF21}" presName="hSp" presStyleCnt="0"/>
      <dgm:spPr/>
    </dgm:pt>
    <dgm:pt modelId="{9EF85562-235B-47D3-96AE-076D4B8AFCA5}" type="pres">
      <dgm:prSet presAssocID="{DC715958-EF55-4F94-BEA7-9961523DAF21}" presName="vProcSp" presStyleCnt="0"/>
      <dgm:spPr/>
    </dgm:pt>
    <dgm:pt modelId="{80656E95-F952-499E-8005-5F5E0A8FA925}" type="pres">
      <dgm:prSet presAssocID="{DC715958-EF55-4F94-BEA7-9961523DAF21}" presName="vSp1" presStyleCnt="0"/>
      <dgm:spPr/>
    </dgm:pt>
    <dgm:pt modelId="{FCD67483-CFFD-44E9-9E78-C85A8D784057}" type="pres">
      <dgm:prSet presAssocID="{DC715958-EF55-4F94-BEA7-9961523DAF21}" presName="simulatedConn" presStyleLbl="solidFgAcc1" presStyleIdx="3" presStyleCnt="4"/>
      <dgm:spPr/>
    </dgm:pt>
    <dgm:pt modelId="{1877E901-792F-40A4-9B9B-6385F213FCC9}" type="pres">
      <dgm:prSet presAssocID="{DC715958-EF55-4F94-BEA7-9961523DAF21}" presName="vSp2" presStyleCnt="0"/>
      <dgm:spPr/>
    </dgm:pt>
    <dgm:pt modelId="{951E26B0-B866-4334-81BD-159A55FF23BE}" type="pres">
      <dgm:prSet presAssocID="{DC715958-EF55-4F94-BEA7-9961523DAF21}" presName="sibTrans" presStyleCnt="0"/>
      <dgm:spPr/>
    </dgm:pt>
    <dgm:pt modelId="{1E7860A1-F1DB-476D-8504-9389F2EBF4FB}" type="pres">
      <dgm:prSet presAssocID="{DF890968-7568-4EB1-8A66-D1AF106F082B}" presName="compositeNode" presStyleCnt="0">
        <dgm:presLayoutVars>
          <dgm:bulletEnabled val="1"/>
        </dgm:presLayoutVars>
      </dgm:prSet>
      <dgm:spPr/>
    </dgm:pt>
    <dgm:pt modelId="{A6F8B692-2598-4631-820B-83FFEB9198FE}" type="pres">
      <dgm:prSet presAssocID="{DF890968-7568-4EB1-8A66-D1AF106F082B}" presName="bgRect" presStyleLbl="node1" presStyleIdx="4" presStyleCnt="5"/>
      <dgm:spPr/>
      <dgm:t>
        <a:bodyPr/>
        <a:lstStyle/>
        <a:p>
          <a:endParaRPr lang="en-US"/>
        </a:p>
      </dgm:t>
    </dgm:pt>
    <dgm:pt modelId="{78CC0CCE-8772-4541-A7C8-2D643A0FC547}" type="pres">
      <dgm:prSet presAssocID="{DF890968-7568-4EB1-8A66-D1AF106F082B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5EB0E-8435-45B9-9126-9EC079E08802}" type="presOf" srcId="{7BA0E082-2919-472F-AF59-8251819C208B}" destId="{3FD415E0-E4FB-4547-83B6-D4D82EA3A689}" srcOrd="1" destOrd="0" presId="urn:microsoft.com/office/officeart/2005/8/layout/hProcess7"/>
    <dgm:cxn modelId="{553E36ED-E19C-4522-8D57-10D053BEE9F2}" type="presOf" srcId="{ADC70217-2678-447E-9290-566754FC322D}" destId="{1711D80A-92D1-489C-BA4A-85374FFB2350}" srcOrd="1" destOrd="0" presId="urn:microsoft.com/office/officeart/2005/8/layout/hProcess7"/>
    <dgm:cxn modelId="{87ED7C34-7EA8-48FF-BDC9-0ECF7C414AD9}" type="presOf" srcId="{5A6A4317-57BF-4E95-B320-5AA0C2B7C678}" destId="{455E1CE2-B9C7-40C9-AB65-35721795438E}" srcOrd="0" destOrd="0" presId="urn:microsoft.com/office/officeart/2005/8/layout/hProcess7"/>
    <dgm:cxn modelId="{A61D5FC6-FE7D-454F-8463-F104084A738C}" type="presOf" srcId="{DF890968-7568-4EB1-8A66-D1AF106F082B}" destId="{78CC0CCE-8772-4541-A7C8-2D643A0FC547}" srcOrd="1" destOrd="0" presId="urn:microsoft.com/office/officeart/2005/8/layout/hProcess7"/>
    <dgm:cxn modelId="{B6B38E88-552C-43B0-BC21-8DE25BCF4434}" srcId="{4AEAF5D8-83F9-4036-9733-CF3CF2CC60D6}" destId="{ADC70217-2678-447E-9290-566754FC322D}" srcOrd="2" destOrd="0" parTransId="{F4294F10-2688-4134-A006-11E272E667D9}" sibTransId="{CA10230E-B274-40A5-AFBB-561DB4C10130}"/>
    <dgm:cxn modelId="{88F4F872-0DAA-4C49-947C-57848835D283}" type="presOf" srcId="{DF890968-7568-4EB1-8A66-D1AF106F082B}" destId="{A6F8B692-2598-4631-820B-83FFEB9198FE}" srcOrd="0" destOrd="0" presId="urn:microsoft.com/office/officeart/2005/8/layout/hProcess7"/>
    <dgm:cxn modelId="{7B4D9255-D112-49CF-8068-3CBC8A8B3216}" srcId="{4AEAF5D8-83F9-4036-9733-CF3CF2CC60D6}" destId="{DF890968-7568-4EB1-8A66-D1AF106F082B}" srcOrd="4" destOrd="0" parTransId="{98F11FBF-6F55-4FE1-9232-C0061F36D88B}" sibTransId="{E6797207-F17D-442B-9E57-F25429773FC5}"/>
    <dgm:cxn modelId="{4B4F5060-EA7B-423B-AB6A-D34536367477}" srcId="{4AEAF5D8-83F9-4036-9733-CF3CF2CC60D6}" destId="{5A6A4317-57BF-4E95-B320-5AA0C2B7C678}" srcOrd="3" destOrd="0" parTransId="{109DD3DA-D88E-4D60-AA51-4203C3853BFA}" sibTransId="{DC715958-EF55-4F94-BEA7-9961523DAF21}"/>
    <dgm:cxn modelId="{7D0F326D-FBB8-494B-AEB9-CE7A3245686B}" srcId="{4AEAF5D8-83F9-4036-9733-CF3CF2CC60D6}" destId="{53CBC407-AAEC-46E2-AEB4-405FF283DEFF}" srcOrd="1" destOrd="0" parTransId="{F467A375-DDD5-45CA-A983-9FA57EF9BAB5}" sibTransId="{286C737F-6D4E-4865-B79E-10AF92DB3C79}"/>
    <dgm:cxn modelId="{576962C2-C4BB-4A9E-ABC9-EE9548B5017B}" type="presOf" srcId="{53CBC407-AAEC-46E2-AEB4-405FF283DEFF}" destId="{DA953D21-0279-4A9B-9672-84696BE5EA15}" srcOrd="0" destOrd="0" presId="urn:microsoft.com/office/officeart/2005/8/layout/hProcess7"/>
    <dgm:cxn modelId="{9EF35B56-5D2F-4FF2-9133-CEE6BAEE25E9}" type="presOf" srcId="{4AEAF5D8-83F9-4036-9733-CF3CF2CC60D6}" destId="{9F48D6E7-032E-4315-8DE3-E9C3EF0C91BE}" srcOrd="0" destOrd="0" presId="urn:microsoft.com/office/officeart/2005/8/layout/hProcess7"/>
    <dgm:cxn modelId="{B31FF154-8780-463E-BDE8-51BB7727674E}" type="presOf" srcId="{7BA0E082-2919-472F-AF59-8251819C208B}" destId="{BBFBE220-BDC6-414A-BEA4-BBE55239A421}" srcOrd="0" destOrd="0" presId="urn:microsoft.com/office/officeart/2005/8/layout/hProcess7"/>
    <dgm:cxn modelId="{6CB86E93-19F5-4496-BA00-935EC364837E}" type="presOf" srcId="{53CBC407-AAEC-46E2-AEB4-405FF283DEFF}" destId="{B369A2D6-93D4-4126-AD5B-9248B975FBC1}" srcOrd="1" destOrd="0" presId="urn:microsoft.com/office/officeart/2005/8/layout/hProcess7"/>
    <dgm:cxn modelId="{36CD34F5-A04D-4393-9AEB-4D112F7C94C2}" srcId="{4AEAF5D8-83F9-4036-9733-CF3CF2CC60D6}" destId="{7BA0E082-2919-472F-AF59-8251819C208B}" srcOrd="0" destOrd="0" parTransId="{241DED9E-4A5D-4A71-A8FE-602E7CE60611}" sibTransId="{E40A9834-11FF-499B-9135-C211B70228DD}"/>
    <dgm:cxn modelId="{9EEEF0A9-1A04-4938-8C63-872DFDC3046B}" type="presOf" srcId="{ADC70217-2678-447E-9290-566754FC322D}" destId="{DCCBA74B-C822-45D2-9346-ABD094743C8E}" srcOrd="0" destOrd="0" presId="urn:microsoft.com/office/officeart/2005/8/layout/hProcess7"/>
    <dgm:cxn modelId="{0AF9DDF4-3860-4698-A8A1-9EF277A9D05C}" type="presOf" srcId="{5A6A4317-57BF-4E95-B320-5AA0C2B7C678}" destId="{5E8FE0BA-6D43-4EA0-A4C8-3192B889AB87}" srcOrd="1" destOrd="0" presId="urn:microsoft.com/office/officeart/2005/8/layout/hProcess7"/>
    <dgm:cxn modelId="{C9BB8913-5F7E-44E9-A1CA-8BF9BD210E92}" type="presParOf" srcId="{9F48D6E7-032E-4315-8DE3-E9C3EF0C91BE}" destId="{B46C36AF-4EB2-4339-A6AF-B02971BFD095}" srcOrd="0" destOrd="0" presId="urn:microsoft.com/office/officeart/2005/8/layout/hProcess7"/>
    <dgm:cxn modelId="{0FD9E5EE-4875-44F6-B058-24F01097C1B5}" type="presParOf" srcId="{B46C36AF-4EB2-4339-A6AF-B02971BFD095}" destId="{BBFBE220-BDC6-414A-BEA4-BBE55239A421}" srcOrd="0" destOrd="0" presId="urn:microsoft.com/office/officeart/2005/8/layout/hProcess7"/>
    <dgm:cxn modelId="{BCDBBE6B-F8EA-4CC5-84FF-F1F0572FDE70}" type="presParOf" srcId="{B46C36AF-4EB2-4339-A6AF-B02971BFD095}" destId="{3FD415E0-E4FB-4547-83B6-D4D82EA3A689}" srcOrd="1" destOrd="0" presId="urn:microsoft.com/office/officeart/2005/8/layout/hProcess7"/>
    <dgm:cxn modelId="{4AC57906-66A1-498C-902B-2A7649FE77E6}" type="presParOf" srcId="{9F48D6E7-032E-4315-8DE3-E9C3EF0C91BE}" destId="{1FF6C7D9-A947-4F15-824B-2F65030DC15F}" srcOrd="1" destOrd="0" presId="urn:microsoft.com/office/officeart/2005/8/layout/hProcess7"/>
    <dgm:cxn modelId="{B676D036-9B9B-4AB3-8C20-B3C8729BEF28}" type="presParOf" srcId="{9F48D6E7-032E-4315-8DE3-E9C3EF0C91BE}" destId="{B50DBFDB-6358-4982-B93D-1CC16BF1D849}" srcOrd="2" destOrd="0" presId="urn:microsoft.com/office/officeart/2005/8/layout/hProcess7"/>
    <dgm:cxn modelId="{A3A48E64-DE28-4FA7-89BC-5FFD72B87B7B}" type="presParOf" srcId="{B50DBFDB-6358-4982-B93D-1CC16BF1D849}" destId="{8DEB0926-075E-444E-8C8C-678AAADDCE2A}" srcOrd="0" destOrd="0" presId="urn:microsoft.com/office/officeart/2005/8/layout/hProcess7"/>
    <dgm:cxn modelId="{B654E28B-3682-4D89-B30B-F71382DBF469}" type="presParOf" srcId="{B50DBFDB-6358-4982-B93D-1CC16BF1D849}" destId="{F83EB393-583F-4D7F-859D-6F769D8FC2A0}" srcOrd="1" destOrd="0" presId="urn:microsoft.com/office/officeart/2005/8/layout/hProcess7"/>
    <dgm:cxn modelId="{CAAFBDBD-ED26-4274-9B48-F12D11820CEB}" type="presParOf" srcId="{B50DBFDB-6358-4982-B93D-1CC16BF1D849}" destId="{A8D1B4F0-4CDB-4827-8EA1-2A55FFD6B995}" srcOrd="2" destOrd="0" presId="urn:microsoft.com/office/officeart/2005/8/layout/hProcess7"/>
    <dgm:cxn modelId="{8E13EA0E-99AD-4F1F-A5EB-BA24DD646399}" type="presParOf" srcId="{9F48D6E7-032E-4315-8DE3-E9C3EF0C91BE}" destId="{37274951-B66A-4E4C-8C7B-2DCBF624600D}" srcOrd="3" destOrd="0" presId="urn:microsoft.com/office/officeart/2005/8/layout/hProcess7"/>
    <dgm:cxn modelId="{29586887-E2ED-4411-A891-6063ABFC2527}" type="presParOf" srcId="{9F48D6E7-032E-4315-8DE3-E9C3EF0C91BE}" destId="{377C1AAC-396F-46D1-BA0F-A316E7390512}" srcOrd="4" destOrd="0" presId="urn:microsoft.com/office/officeart/2005/8/layout/hProcess7"/>
    <dgm:cxn modelId="{F7665776-65EF-4443-BDC9-6BAC84BB9D05}" type="presParOf" srcId="{377C1AAC-396F-46D1-BA0F-A316E7390512}" destId="{DA953D21-0279-4A9B-9672-84696BE5EA15}" srcOrd="0" destOrd="0" presId="urn:microsoft.com/office/officeart/2005/8/layout/hProcess7"/>
    <dgm:cxn modelId="{077A0A90-9FAF-4B54-AA0C-4DDF8CA5B0B6}" type="presParOf" srcId="{377C1AAC-396F-46D1-BA0F-A316E7390512}" destId="{B369A2D6-93D4-4126-AD5B-9248B975FBC1}" srcOrd="1" destOrd="0" presId="urn:microsoft.com/office/officeart/2005/8/layout/hProcess7"/>
    <dgm:cxn modelId="{75137817-7F87-4E36-A50A-82A04C621FC6}" type="presParOf" srcId="{9F48D6E7-032E-4315-8DE3-E9C3EF0C91BE}" destId="{E7ABCDC3-BE0D-43D4-9D18-72A6708CDFC9}" srcOrd="5" destOrd="0" presId="urn:microsoft.com/office/officeart/2005/8/layout/hProcess7"/>
    <dgm:cxn modelId="{943173A2-FDE2-47CD-A166-3E79BACDE7FE}" type="presParOf" srcId="{9F48D6E7-032E-4315-8DE3-E9C3EF0C91BE}" destId="{484A78E4-8F72-4041-9772-BE7251E960C8}" srcOrd="6" destOrd="0" presId="urn:microsoft.com/office/officeart/2005/8/layout/hProcess7"/>
    <dgm:cxn modelId="{A6F609D1-A270-4FBF-9409-6D6F9BCB84F6}" type="presParOf" srcId="{484A78E4-8F72-4041-9772-BE7251E960C8}" destId="{8CBDC860-D118-48CE-AC9B-91D94C4A6C36}" srcOrd="0" destOrd="0" presId="urn:microsoft.com/office/officeart/2005/8/layout/hProcess7"/>
    <dgm:cxn modelId="{178E5AD8-9770-4E29-935E-162CCAD64C0F}" type="presParOf" srcId="{484A78E4-8F72-4041-9772-BE7251E960C8}" destId="{31CD5972-925F-427F-839C-08F8F003088B}" srcOrd="1" destOrd="0" presId="urn:microsoft.com/office/officeart/2005/8/layout/hProcess7"/>
    <dgm:cxn modelId="{3E03AD36-DEB5-403F-A077-7DD7989DF6F9}" type="presParOf" srcId="{484A78E4-8F72-4041-9772-BE7251E960C8}" destId="{B6D1D37D-94E9-4637-B2B1-1EF5BF139E25}" srcOrd="2" destOrd="0" presId="urn:microsoft.com/office/officeart/2005/8/layout/hProcess7"/>
    <dgm:cxn modelId="{486CACDE-5632-4302-BFFC-0C32498159FD}" type="presParOf" srcId="{9F48D6E7-032E-4315-8DE3-E9C3EF0C91BE}" destId="{493E8FCD-47FA-481E-8C82-760777090CE7}" srcOrd="7" destOrd="0" presId="urn:microsoft.com/office/officeart/2005/8/layout/hProcess7"/>
    <dgm:cxn modelId="{BB055F35-7D51-4CE1-B1BC-0B5116F6AC69}" type="presParOf" srcId="{9F48D6E7-032E-4315-8DE3-E9C3EF0C91BE}" destId="{1B4BA5E6-313B-4EA9-A9BD-67BD0E4B75A6}" srcOrd="8" destOrd="0" presId="urn:microsoft.com/office/officeart/2005/8/layout/hProcess7"/>
    <dgm:cxn modelId="{EABF8295-607C-47B8-B13B-74C6A53D1AF8}" type="presParOf" srcId="{1B4BA5E6-313B-4EA9-A9BD-67BD0E4B75A6}" destId="{DCCBA74B-C822-45D2-9346-ABD094743C8E}" srcOrd="0" destOrd="0" presId="urn:microsoft.com/office/officeart/2005/8/layout/hProcess7"/>
    <dgm:cxn modelId="{616BE7FE-8DE2-4EBE-AFAD-50F6016C6C43}" type="presParOf" srcId="{1B4BA5E6-313B-4EA9-A9BD-67BD0E4B75A6}" destId="{1711D80A-92D1-489C-BA4A-85374FFB2350}" srcOrd="1" destOrd="0" presId="urn:microsoft.com/office/officeart/2005/8/layout/hProcess7"/>
    <dgm:cxn modelId="{26DE3ADD-62E2-420A-8C26-6822D4545771}" type="presParOf" srcId="{9F48D6E7-032E-4315-8DE3-E9C3EF0C91BE}" destId="{A5BF50E1-14ED-4A00-9DFD-19238AA3384A}" srcOrd="9" destOrd="0" presId="urn:microsoft.com/office/officeart/2005/8/layout/hProcess7"/>
    <dgm:cxn modelId="{15AFA9FD-5F6B-450C-8228-1EB6BE615B73}" type="presParOf" srcId="{9F48D6E7-032E-4315-8DE3-E9C3EF0C91BE}" destId="{8AB34912-43B7-46D7-8D4D-EA2A8473BC4C}" srcOrd="10" destOrd="0" presId="urn:microsoft.com/office/officeart/2005/8/layout/hProcess7"/>
    <dgm:cxn modelId="{B317CEC6-6539-427D-A6FA-4F417D87A131}" type="presParOf" srcId="{8AB34912-43B7-46D7-8D4D-EA2A8473BC4C}" destId="{8792A8BE-85A6-4F39-A7F8-B9F9D8AD6A03}" srcOrd="0" destOrd="0" presId="urn:microsoft.com/office/officeart/2005/8/layout/hProcess7"/>
    <dgm:cxn modelId="{DF95F09B-FF91-4B49-8CEC-177A1400927E}" type="presParOf" srcId="{8AB34912-43B7-46D7-8D4D-EA2A8473BC4C}" destId="{F9CC2BFB-8416-43A3-8826-2F23DF5A9525}" srcOrd="1" destOrd="0" presId="urn:microsoft.com/office/officeart/2005/8/layout/hProcess7"/>
    <dgm:cxn modelId="{331FB12A-C232-4E98-98B7-ADB499DCD25A}" type="presParOf" srcId="{8AB34912-43B7-46D7-8D4D-EA2A8473BC4C}" destId="{5EF41D07-89D3-4EFA-B1B2-5517A25C24C7}" srcOrd="2" destOrd="0" presId="urn:microsoft.com/office/officeart/2005/8/layout/hProcess7"/>
    <dgm:cxn modelId="{9C1BF6BC-0155-451E-9C90-4F8DA7AF685F}" type="presParOf" srcId="{9F48D6E7-032E-4315-8DE3-E9C3EF0C91BE}" destId="{2A3BF307-3AF5-42E5-BAE4-8FBE72CBE088}" srcOrd="11" destOrd="0" presId="urn:microsoft.com/office/officeart/2005/8/layout/hProcess7"/>
    <dgm:cxn modelId="{FD6E2DAC-487C-4E98-9A20-B39063EC5B28}" type="presParOf" srcId="{9F48D6E7-032E-4315-8DE3-E9C3EF0C91BE}" destId="{D20889EA-F933-4C6A-BEEB-C038F11E4693}" srcOrd="12" destOrd="0" presId="urn:microsoft.com/office/officeart/2005/8/layout/hProcess7"/>
    <dgm:cxn modelId="{9DE9F02F-3522-412C-8D9E-34B533CCD53C}" type="presParOf" srcId="{D20889EA-F933-4C6A-BEEB-C038F11E4693}" destId="{455E1CE2-B9C7-40C9-AB65-35721795438E}" srcOrd="0" destOrd="0" presId="urn:microsoft.com/office/officeart/2005/8/layout/hProcess7"/>
    <dgm:cxn modelId="{67D36CB5-0227-4598-AA52-2177E7B578B2}" type="presParOf" srcId="{D20889EA-F933-4C6A-BEEB-C038F11E4693}" destId="{5E8FE0BA-6D43-4EA0-A4C8-3192B889AB87}" srcOrd="1" destOrd="0" presId="urn:microsoft.com/office/officeart/2005/8/layout/hProcess7"/>
    <dgm:cxn modelId="{1BDF01BB-5259-4F42-A2DA-2125C71DB063}" type="presParOf" srcId="{9F48D6E7-032E-4315-8DE3-E9C3EF0C91BE}" destId="{DF3545AF-A02A-4692-BA55-93AB4D1FEA57}" srcOrd="13" destOrd="0" presId="urn:microsoft.com/office/officeart/2005/8/layout/hProcess7"/>
    <dgm:cxn modelId="{B9E80BD7-7E0D-4AEC-A698-1A9701A87388}" type="presParOf" srcId="{9F48D6E7-032E-4315-8DE3-E9C3EF0C91BE}" destId="{9EF85562-235B-47D3-96AE-076D4B8AFCA5}" srcOrd="14" destOrd="0" presId="urn:microsoft.com/office/officeart/2005/8/layout/hProcess7"/>
    <dgm:cxn modelId="{1330E752-46ED-4CBB-A3BC-2DD7157C89FB}" type="presParOf" srcId="{9EF85562-235B-47D3-96AE-076D4B8AFCA5}" destId="{80656E95-F952-499E-8005-5F5E0A8FA925}" srcOrd="0" destOrd="0" presId="urn:microsoft.com/office/officeart/2005/8/layout/hProcess7"/>
    <dgm:cxn modelId="{DBB44CEA-54A7-4EBF-B8BD-AA915DFA1118}" type="presParOf" srcId="{9EF85562-235B-47D3-96AE-076D4B8AFCA5}" destId="{FCD67483-CFFD-44E9-9E78-C85A8D784057}" srcOrd="1" destOrd="0" presId="urn:microsoft.com/office/officeart/2005/8/layout/hProcess7"/>
    <dgm:cxn modelId="{EFA19B07-322F-496D-AE45-683E2CE92B8C}" type="presParOf" srcId="{9EF85562-235B-47D3-96AE-076D4B8AFCA5}" destId="{1877E901-792F-40A4-9B9B-6385F213FCC9}" srcOrd="2" destOrd="0" presId="urn:microsoft.com/office/officeart/2005/8/layout/hProcess7"/>
    <dgm:cxn modelId="{27F3EED4-2158-4D60-B2DF-9FC49E163B91}" type="presParOf" srcId="{9F48D6E7-032E-4315-8DE3-E9C3EF0C91BE}" destId="{951E26B0-B866-4334-81BD-159A55FF23BE}" srcOrd="15" destOrd="0" presId="urn:microsoft.com/office/officeart/2005/8/layout/hProcess7"/>
    <dgm:cxn modelId="{D21F9E23-8EF6-4140-8D8C-37AABF843268}" type="presParOf" srcId="{9F48D6E7-032E-4315-8DE3-E9C3EF0C91BE}" destId="{1E7860A1-F1DB-476D-8504-9389F2EBF4FB}" srcOrd="16" destOrd="0" presId="urn:microsoft.com/office/officeart/2005/8/layout/hProcess7"/>
    <dgm:cxn modelId="{4E9B1141-E62F-482E-83E7-26C5C0205D23}" type="presParOf" srcId="{1E7860A1-F1DB-476D-8504-9389F2EBF4FB}" destId="{A6F8B692-2598-4631-820B-83FFEB9198FE}" srcOrd="0" destOrd="0" presId="urn:microsoft.com/office/officeart/2005/8/layout/hProcess7"/>
    <dgm:cxn modelId="{23DF1DE8-D157-46A5-A2FC-F86CD6AD0CDA}" type="presParOf" srcId="{1E7860A1-F1DB-476D-8504-9389F2EBF4FB}" destId="{78CC0CCE-8772-4541-A7C8-2D643A0FC54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AF5D8-83F9-4036-9733-CF3CF2CC60D6}" type="doc">
      <dgm:prSet loTypeId="urn:microsoft.com/office/officeart/2005/8/layout/hProcess7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BA0E082-2919-472F-AF59-8251819C208B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endParaRPr lang="en-US" dirty="0"/>
        </a:p>
      </dgm:t>
    </dgm:pt>
    <dgm:pt modelId="{241DED9E-4A5D-4A71-A8FE-602E7CE60611}" type="parTrans" cxnId="{36CD34F5-A04D-4393-9AEB-4D112F7C94C2}">
      <dgm:prSet/>
      <dgm:spPr/>
      <dgm:t>
        <a:bodyPr/>
        <a:lstStyle/>
        <a:p>
          <a:endParaRPr lang="en-US"/>
        </a:p>
      </dgm:t>
    </dgm:pt>
    <dgm:pt modelId="{E40A9834-11FF-499B-9135-C211B70228DD}" type="sibTrans" cxnId="{36CD34F5-A04D-4393-9AEB-4D112F7C94C2}">
      <dgm:prSet/>
      <dgm:spPr/>
      <dgm:t>
        <a:bodyPr/>
        <a:lstStyle/>
        <a:p>
          <a:endParaRPr lang="en-US"/>
        </a:p>
      </dgm:t>
    </dgm:pt>
    <dgm:pt modelId="{53CBC407-AAEC-46E2-AEB4-405FF283DEFF}">
      <dgm:prSet phldrT="[Text]"/>
      <dgm:spPr/>
      <dgm:t>
        <a:bodyPr/>
        <a:lstStyle/>
        <a:p>
          <a:endParaRPr lang="en-US" dirty="0"/>
        </a:p>
      </dgm:t>
    </dgm:pt>
    <dgm:pt modelId="{F467A375-DDD5-45CA-A983-9FA57EF9BAB5}" type="parTrans" cxnId="{7D0F326D-FBB8-494B-AEB9-CE7A3245686B}">
      <dgm:prSet/>
      <dgm:spPr/>
      <dgm:t>
        <a:bodyPr/>
        <a:lstStyle/>
        <a:p>
          <a:endParaRPr lang="en-US"/>
        </a:p>
      </dgm:t>
    </dgm:pt>
    <dgm:pt modelId="{286C737F-6D4E-4865-B79E-10AF92DB3C79}" type="sibTrans" cxnId="{7D0F326D-FBB8-494B-AEB9-CE7A3245686B}">
      <dgm:prSet/>
      <dgm:spPr/>
      <dgm:t>
        <a:bodyPr/>
        <a:lstStyle/>
        <a:p>
          <a:endParaRPr lang="en-US"/>
        </a:p>
      </dgm:t>
    </dgm:pt>
    <dgm:pt modelId="{ADC70217-2678-447E-9290-566754FC322D}">
      <dgm:prSet phldrT="[Text]"/>
      <dgm:spPr/>
      <dgm:t>
        <a:bodyPr/>
        <a:lstStyle/>
        <a:p>
          <a:endParaRPr lang="en-US" dirty="0"/>
        </a:p>
      </dgm:t>
    </dgm:pt>
    <dgm:pt modelId="{F4294F10-2688-4134-A006-11E272E667D9}" type="parTrans" cxnId="{B6B38E88-552C-43B0-BC21-8DE25BCF4434}">
      <dgm:prSet/>
      <dgm:spPr/>
      <dgm:t>
        <a:bodyPr/>
        <a:lstStyle/>
        <a:p>
          <a:endParaRPr lang="en-US"/>
        </a:p>
      </dgm:t>
    </dgm:pt>
    <dgm:pt modelId="{CA10230E-B274-40A5-AFBB-561DB4C10130}" type="sibTrans" cxnId="{B6B38E88-552C-43B0-BC21-8DE25BCF4434}">
      <dgm:prSet/>
      <dgm:spPr/>
      <dgm:t>
        <a:bodyPr/>
        <a:lstStyle/>
        <a:p>
          <a:endParaRPr lang="en-US"/>
        </a:p>
      </dgm:t>
    </dgm:pt>
    <dgm:pt modelId="{5A6A4317-57BF-4E95-B320-5AA0C2B7C678}">
      <dgm:prSet phldrT="[Text]"/>
      <dgm:spPr/>
      <dgm:t>
        <a:bodyPr/>
        <a:lstStyle/>
        <a:p>
          <a:endParaRPr lang="en-US" dirty="0"/>
        </a:p>
      </dgm:t>
    </dgm:pt>
    <dgm:pt modelId="{109DD3DA-D88E-4D60-AA51-4203C3853BFA}" type="parTrans" cxnId="{4B4F5060-EA7B-423B-AB6A-D34536367477}">
      <dgm:prSet/>
      <dgm:spPr/>
      <dgm:t>
        <a:bodyPr/>
        <a:lstStyle/>
        <a:p>
          <a:endParaRPr lang="en-US"/>
        </a:p>
      </dgm:t>
    </dgm:pt>
    <dgm:pt modelId="{DC715958-EF55-4F94-BEA7-9961523DAF21}" type="sibTrans" cxnId="{4B4F5060-EA7B-423B-AB6A-D34536367477}">
      <dgm:prSet/>
      <dgm:spPr/>
      <dgm:t>
        <a:bodyPr/>
        <a:lstStyle/>
        <a:p>
          <a:endParaRPr lang="en-US"/>
        </a:p>
      </dgm:t>
    </dgm:pt>
    <dgm:pt modelId="{DF890968-7568-4EB1-8A66-D1AF106F082B}">
      <dgm:prSet phldrT="[Text]"/>
      <dgm:spPr/>
      <dgm:t>
        <a:bodyPr/>
        <a:lstStyle/>
        <a:p>
          <a:endParaRPr lang="en-US" dirty="0"/>
        </a:p>
      </dgm:t>
    </dgm:pt>
    <dgm:pt modelId="{98F11FBF-6F55-4FE1-9232-C0061F36D88B}" type="parTrans" cxnId="{7B4D9255-D112-49CF-8068-3CBC8A8B3216}">
      <dgm:prSet/>
      <dgm:spPr/>
      <dgm:t>
        <a:bodyPr/>
        <a:lstStyle/>
        <a:p>
          <a:endParaRPr lang="en-US"/>
        </a:p>
      </dgm:t>
    </dgm:pt>
    <dgm:pt modelId="{E6797207-F17D-442B-9E57-F25429773FC5}" type="sibTrans" cxnId="{7B4D9255-D112-49CF-8068-3CBC8A8B3216}">
      <dgm:prSet/>
      <dgm:spPr/>
      <dgm:t>
        <a:bodyPr/>
        <a:lstStyle/>
        <a:p>
          <a:endParaRPr lang="en-US"/>
        </a:p>
      </dgm:t>
    </dgm:pt>
    <dgm:pt modelId="{9F48D6E7-032E-4315-8DE3-E9C3EF0C91BE}" type="pres">
      <dgm:prSet presAssocID="{4AEAF5D8-83F9-4036-9733-CF3CF2CC60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6C36AF-4EB2-4339-A6AF-B02971BFD095}" type="pres">
      <dgm:prSet presAssocID="{7BA0E082-2919-472F-AF59-8251819C208B}" presName="compositeNode" presStyleCnt="0">
        <dgm:presLayoutVars>
          <dgm:bulletEnabled val="1"/>
        </dgm:presLayoutVars>
      </dgm:prSet>
      <dgm:spPr/>
    </dgm:pt>
    <dgm:pt modelId="{BBFBE220-BDC6-414A-BEA4-BBE55239A421}" type="pres">
      <dgm:prSet presAssocID="{7BA0E082-2919-472F-AF59-8251819C208B}" presName="bgRect" presStyleLbl="node1" presStyleIdx="0" presStyleCnt="5"/>
      <dgm:spPr/>
      <dgm:t>
        <a:bodyPr/>
        <a:lstStyle/>
        <a:p>
          <a:endParaRPr lang="en-US"/>
        </a:p>
      </dgm:t>
    </dgm:pt>
    <dgm:pt modelId="{3FD415E0-E4FB-4547-83B6-D4D82EA3A689}" type="pres">
      <dgm:prSet presAssocID="{7BA0E082-2919-472F-AF59-8251819C208B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6C7D9-A947-4F15-824B-2F65030DC15F}" type="pres">
      <dgm:prSet presAssocID="{E40A9834-11FF-499B-9135-C211B70228DD}" presName="hSp" presStyleCnt="0"/>
      <dgm:spPr/>
    </dgm:pt>
    <dgm:pt modelId="{B50DBFDB-6358-4982-B93D-1CC16BF1D849}" type="pres">
      <dgm:prSet presAssocID="{E40A9834-11FF-499B-9135-C211B70228DD}" presName="vProcSp" presStyleCnt="0"/>
      <dgm:spPr/>
    </dgm:pt>
    <dgm:pt modelId="{8DEB0926-075E-444E-8C8C-678AAADDCE2A}" type="pres">
      <dgm:prSet presAssocID="{E40A9834-11FF-499B-9135-C211B70228DD}" presName="vSp1" presStyleCnt="0"/>
      <dgm:spPr/>
    </dgm:pt>
    <dgm:pt modelId="{F83EB393-583F-4D7F-859D-6F769D8FC2A0}" type="pres">
      <dgm:prSet presAssocID="{E40A9834-11FF-499B-9135-C211B70228DD}" presName="simulatedConn" presStyleLbl="solidFgAcc1" presStyleIdx="0" presStyleCnt="4"/>
      <dgm:spPr/>
    </dgm:pt>
    <dgm:pt modelId="{A8D1B4F0-4CDB-4827-8EA1-2A55FFD6B995}" type="pres">
      <dgm:prSet presAssocID="{E40A9834-11FF-499B-9135-C211B70228DD}" presName="vSp2" presStyleCnt="0"/>
      <dgm:spPr/>
    </dgm:pt>
    <dgm:pt modelId="{37274951-B66A-4E4C-8C7B-2DCBF624600D}" type="pres">
      <dgm:prSet presAssocID="{E40A9834-11FF-499B-9135-C211B70228DD}" presName="sibTrans" presStyleCnt="0"/>
      <dgm:spPr/>
    </dgm:pt>
    <dgm:pt modelId="{377C1AAC-396F-46D1-BA0F-A316E7390512}" type="pres">
      <dgm:prSet presAssocID="{53CBC407-AAEC-46E2-AEB4-405FF283DEFF}" presName="compositeNode" presStyleCnt="0">
        <dgm:presLayoutVars>
          <dgm:bulletEnabled val="1"/>
        </dgm:presLayoutVars>
      </dgm:prSet>
      <dgm:spPr/>
    </dgm:pt>
    <dgm:pt modelId="{DA953D21-0279-4A9B-9672-84696BE5EA15}" type="pres">
      <dgm:prSet presAssocID="{53CBC407-AAEC-46E2-AEB4-405FF283DEFF}" presName="bgRect" presStyleLbl="node1" presStyleIdx="1" presStyleCnt="5"/>
      <dgm:spPr/>
      <dgm:t>
        <a:bodyPr/>
        <a:lstStyle/>
        <a:p>
          <a:endParaRPr lang="en-US"/>
        </a:p>
      </dgm:t>
    </dgm:pt>
    <dgm:pt modelId="{B369A2D6-93D4-4126-AD5B-9248B975FBC1}" type="pres">
      <dgm:prSet presAssocID="{53CBC407-AAEC-46E2-AEB4-405FF283DEF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CDC3-BE0D-43D4-9D18-72A6708CDFC9}" type="pres">
      <dgm:prSet presAssocID="{286C737F-6D4E-4865-B79E-10AF92DB3C79}" presName="hSp" presStyleCnt="0"/>
      <dgm:spPr/>
    </dgm:pt>
    <dgm:pt modelId="{484A78E4-8F72-4041-9772-BE7251E960C8}" type="pres">
      <dgm:prSet presAssocID="{286C737F-6D4E-4865-B79E-10AF92DB3C79}" presName="vProcSp" presStyleCnt="0"/>
      <dgm:spPr/>
    </dgm:pt>
    <dgm:pt modelId="{8CBDC860-D118-48CE-AC9B-91D94C4A6C36}" type="pres">
      <dgm:prSet presAssocID="{286C737F-6D4E-4865-B79E-10AF92DB3C79}" presName="vSp1" presStyleCnt="0"/>
      <dgm:spPr/>
    </dgm:pt>
    <dgm:pt modelId="{31CD5972-925F-427F-839C-08F8F003088B}" type="pres">
      <dgm:prSet presAssocID="{286C737F-6D4E-4865-B79E-10AF92DB3C79}" presName="simulatedConn" presStyleLbl="solidFgAcc1" presStyleIdx="1" presStyleCnt="4"/>
      <dgm:spPr/>
    </dgm:pt>
    <dgm:pt modelId="{B6D1D37D-94E9-4637-B2B1-1EF5BF139E25}" type="pres">
      <dgm:prSet presAssocID="{286C737F-6D4E-4865-B79E-10AF92DB3C79}" presName="vSp2" presStyleCnt="0"/>
      <dgm:spPr/>
    </dgm:pt>
    <dgm:pt modelId="{493E8FCD-47FA-481E-8C82-760777090CE7}" type="pres">
      <dgm:prSet presAssocID="{286C737F-6D4E-4865-B79E-10AF92DB3C79}" presName="sibTrans" presStyleCnt="0"/>
      <dgm:spPr/>
    </dgm:pt>
    <dgm:pt modelId="{1B4BA5E6-313B-4EA9-A9BD-67BD0E4B75A6}" type="pres">
      <dgm:prSet presAssocID="{ADC70217-2678-447E-9290-566754FC322D}" presName="compositeNode" presStyleCnt="0">
        <dgm:presLayoutVars>
          <dgm:bulletEnabled val="1"/>
        </dgm:presLayoutVars>
      </dgm:prSet>
      <dgm:spPr/>
    </dgm:pt>
    <dgm:pt modelId="{DCCBA74B-C822-45D2-9346-ABD094743C8E}" type="pres">
      <dgm:prSet presAssocID="{ADC70217-2678-447E-9290-566754FC322D}" presName="bgRect" presStyleLbl="node1" presStyleIdx="2" presStyleCnt="5"/>
      <dgm:spPr/>
      <dgm:t>
        <a:bodyPr/>
        <a:lstStyle/>
        <a:p>
          <a:endParaRPr lang="en-US"/>
        </a:p>
      </dgm:t>
    </dgm:pt>
    <dgm:pt modelId="{1711D80A-92D1-489C-BA4A-85374FFB2350}" type="pres">
      <dgm:prSet presAssocID="{ADC70217-2678-447E-9290-566754FC322D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F50E1-14ED-4A00-9DFD-19238AA3384A}" type="pres">
      <dgm:prSet presAssocID="{CA10230E-B274-40A5-AFBB-561DB4C10130}" presName="hSp" presStyleCnt="0"/>
      <dgm:spPr/>
    </dgm:pt>
    <dgm:pt modelId="{8AB34912-43B7-46D7-8D4D-EA2A8473BC4C}" type="pres">
      <dgm:prSet presAssocID="{CA10230E-B274-40A5-AFBB-561DB4C10130}" presName="vProcSp" presStyleCnt="0"/>
      <dgm:spPr/>
    </dgm:pt>
    <dgm:pt modelId="{8792A8BE-85A6-4F39-A7F8-B9F9D8AD6A03}" type="pres">
      <dgm:prSet presAssocID="{CA10230E-B274-40A5-AFBB-561DB4C10130}" presName="vSp1" presStyleCnt="0"/>
      <dgm:spPr/>
    </dgm:pt>
    <dgm:pt modelId="{F9CC2BFB-8416-43A3-8826-2F23DF5A9525}" type="pres">
      <dgm:prSet presAssocID="{CA10230E-B274-40A5-AFBB-561DB4C10130}" presName="simulatedConn" presStyleLbl="solidFgAcc1" presStyleIdx="2" presStyleCnt="4"/>
      <dgm:spPr/>
    </dgm:pt>
    <dgm:pt modelId="{5EF41D07-89D3-4EFA-B1B2-5517A25C24C7}" type="pres">
      <dgm:prSet presAssocID="{CA10230E-B274-40A5-AFBB-561DB4C10130}" presName="vSp2" presStyleCnt="0"/>
      <dgm:spPr/>
    </dgm:pt>
    <dgm:pt modelId="{2A3BF307-3AF5-42E5-BAE4-8FBE72CBE088}" type="pres">
      <dgm:prSet presAssocID="{CA10230E-B274-40A5-AFBB-561DB4C10130}" presName="sibTrans" presStyleCnt="0"/>
      <dgm:spPr/>
    </dgm:pt>
    <dgm:pt modelId="{D20889EA-F933-4C6A-BEEB-C038F11E4693}" type="pres">
      <dgm:prSet presAssocID="{5A6A4317-57BF-4E95-B320-5AA0C2B7C678}" presName="compositeNode" presStyleCnt="0">
        <dgm:presLayoutVars>
          <dgm:bulletEnabled val="1"/>
        </dgm:presLayoutVars>
      </dgm:prSet>
      <dgm:spPr/>
    </dgm:pt>
    <dgm:pt modelId="{455E1CE2-B9C7-40C9-AB65-35721795438E}" type="pres">
      <dgm:prSet presAssocID="{5A6A4317-57BF-4E95-B320-5AA0C2B7C678}" presName="bgRect" presStyleLbl="node1" presStyleIdx="3" presStyleCnt="5"/>
      <dgm:spPr/>
      <dgm:t>
        <a:bodyPr/>
        <a:lstStyle/>
        <a:p>
          <a:endParaRPr lang="en-US"/>
        </a:p>
      </dgm:t>
    </dgm:pt>
    <dgm:pt modelId="{5E8FE0BA-6D43-4EA0-A4C8-3192B889AB87}" type="pres">
      <dgm:prSet presAssocID="{5A6A4317-57BF-4E95-B320-5AA0C2B7C678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545AF-A02A-4692-BA55-93AB4D1FEA57}" type="pres">
      <dgm:prSet presAssocID="{DC715958-EF55-4F94-BEA7-9961523DAF21}" presName="hSp" presStyleCnt="0"/>
      <dgm:spPr/>
    </dgm:pt>
    <dgm:pt modelId="{9EF85562-235B-47D3-96AE-076D4B8AFCA5}" type="pres">
      <dgm:prSet presAssocID="{DC715958-EF55-4F94-BEA7-9961523DAF21}" presName="vProcSp" presStyleCnt="0"/>
      <dgm:spPr/>
    </dgm:pt>
    <dgm:pt modelId="{80656E95-F952-499E-8005-5F5E0A8FA925}" type="pres">
      <dgm:prSet presAssocID="{DC715958-EF55-4F94-BEA7-9961523DAF21}" presName="vSp1" presStyleCnt="0"/>
      <dgm:spPr/>
    </dgm:pt>
    <dgm:pt modelId="{FCD67483-CFFD-44E9-9E78-C85A8D784057}" type="pres">
      <dgm:prSet presAssocID="{DC715958-EF55-4F94-BEA7-9961523DAF21}" presName="simulatedConn" presStyleLbl="solidFgAcc1" presStyleIdx="3" presStyleCnt="4"/>
      <dgm:spPr/>
    </dgm:pt>
    <dgm:pt modelId="{1877E901-792F-40A4-9B9B-6385F213FCC9}" type="pres">
      <dgm:prSet presAssocID="{DC715958-EF55-4F94-BEA7-9961523DAF21}" presName="vSp2" presStyleCnt="0"/>
      <dgm:spPr/>
    </dgm:pt>
    <dgm:pt modelId="{951E26B0-B866-4334-81BD-159A55FF23BE}" type="pres">
      <dgm:prSet presAssocID="{DC715958-EF55-4F94-BEA7-9961523DAF21}" presName="sibTrans" presStyleCnt="0"/>
      <dgm:spPr/>
    </dgm:pt>
    <dgm:pt modelId="{1E7860A1-F1DB-476D-8504-9389F2EBF4FB}" type="pres">
      <dgm:prSet presAssocID="{DF890968-7568-4EB1-8A66-D1AF106F082B}" presName="compositeNode" presStyleCnt="0">
        <dgm:presLayoutVars>
          <dgm:bulletEnabled val="1"/>
        </dgm:presLayoutVars>
      </dgm:prSet>
      <dgm:spPr/>
    </dgm:pt>
    <dgm:pt modelId="{A6F8B692-2598-4631-820B-83FFEB9198FE}" type="pres">
      <dgm:prSet presAssocID="{DF890968-7568-4EB1-8A66-D1AF106F082B}" presName="bgRect" presStyleLbl="node1" presStyleIdx="4" presStyleCnt="5"/>
      <dgm:spPr/>
      <dgm:t>
        <a:bodyPr/>
        <a:lstStyle/>
        <a:p>
          <a:endParaRPr lang="en-US"/>
        </a:p>
      </dgm:t>
    </dgm:pt>
    <dgm:pt modelId="{78CC0CCE-8772-4541-A7C8-2D643A0FC547}" type="pres">
      <dgm:prSet presAssocID="{DF890968-7568-4EB1-8A66-D1AF106F082B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5EB0E-8435-45B9-9126-9EC079E08802}" type="presOf" srcId="{7BA0E082-2919-472F-AF59-8251819C208B}" destId="{3FD415E0-E4FB-4547-83B6-D4D82EA3A689}" srcOrd="1" destOrd="0" presId="urn:microsoft.com/office/officeart/2005/8/layout/hProcess7"/>
    <dgm:cxn modelId="{553E36ED-E19C-4522-8D57-10D053BEE9F2}" type="presOf" srcId="{ADC70217-2678-447E-9290-566754FC322D}" destId="{1711D80A-92D1-489C-BA4A-85374FFB2350}" srcOrd="1" destOrd="0" presId="urn:microsoft.com/office/officeart/2005/8/layout/hProcess7"/>
    <dgm:cxn modelId="{87ED7C34-7EA8-48FF-BDC9-0ECF7C414AD9}" type="presOf" srcId="{5A6A4317-57BF-4E95-B320-5AA0C2B7C678}" destId="{455E1CE2-B9C7-40C9-AB65-35721795438E}" srcOrd="0" destOrd="0" presId="urn:microsoft.com/office/officeart/2005/8/layout/hProcess7"/>
    <dgm:cxn modelId="{A61D5FC6-FE7D-454F-8463-F104084A738C}" type="presOf" srcId="{DF890968-7568-4EB1-8A66-D1AF106F082B}" destId="{78CC0CCE-8772-4541-A7C8-2D643A0FC547}" srcOrd="1" destOrd="0" presId="urn:microsoft.com/office/officeart/2005/8/layout/hProcess7"/>
    <dgm:cxn modelId="{B6B38E88-552C-43B0-BC21-8DE25BCF4434}" srcId="{4AEAF5D8-83F9-4036-9733-CF3CF2CC60D6}" destId="{ADC70217-2678-447E-9290-566754FC322D}" srcOrd="2" destOrd="0" parTransId="{F4294F10-2688-4134-A006-11E272E667D9}" sibTransId="{CA10230E-B274-40A5-AFBB-561DB4C10130}"/>
    <dgm:cxn modelId="{88F4F872-0DAA-4C49-947C-57848835D283}" type="presOf" srcId="{DF890968-7568-4EB1-8A66-D1AF106F082B}" destId="{A6F8B692-2598-4631-820B-83FFEB9198FE}" srcOrd="0" destOrd="0" presId="urn:microsoft.com/office/officeart/2005/8/layout/hProcess7"/>
    <dgm:cxn modelId="{7B4D9255-D112-49CF-8068-3CBC8A8B3216}" srcId="{4AEAF5D8-83F9-4036-9733-CF3CF2CC60D6}" destId="{DF890968-7568-4EB1-8A66-D1AF106F082B}" srcOrd="4" destOrd="0" parTransId="{98F11FBF-6F55-4FE1-9232-C0061F36D88B}" sibTransId="{E6797207-F17D-442B-9E57-F25429773FC5}"/>
    <dgm:cxn modelId="{4B4F5060-EA7B-423B-AB6A-D34536367477}" srcId="{4AEAF5D8-83F9-4036-9733-CF3CF2CC60D6}" destId="{5A6A4317-57BF-4E95-B320-5AA0C2B7C678}" srcOrd="3" destOrd="0" parTransId="{109DD3DA-D88E-4D60-AA51-4203C3853BFA}" sibTransId="{DC715958-EF55-4F94-BEA7-9961523DAF21}"/>
    <dgm:cxn modelId="{7D0F326D-FBB8-494B-AEB9-CE7A3245686B}" srcId="{4AEAF5D8-83F9-4036-9733-CF3CF2CC60D6}" destId="{53CBC407-AAEC-46E2-AEB4-405FF283DEFF}" srcOrd="1" destOrd="0" parTransId="{F467A375-DDD5-45CA-A983-9FA57EF9BAB5}" sibTransId="{286C737F-6D4E-4865-B79E-10AF92DB3C79}"/>
    <dgm:cxn modelId="{576962C2-C4BB-4A9E-ABC9-EE9548B5017B}" type="presOf" srcId="{53CBC407-AAEC-46E2-AEB4-405FF283DEFF}" destId="{DA953D21-0279-4A9B-9672-84696BE5EA15}" srcOrd="0" destOrd="0" presId="urn:microsoft.com/office/officeart/2005/8/layout/hProcess7"/>
    <dgm:cxn modelId="{9EF35B56-5D2F-4FF2-9133-CEE6BAEE25E9}" type="presOf" srcId="{4AEAF5D8-83F9-4036-9733-CF3CF2CC60D6}" destId="{9F48D6E7-032E-4315-8DE3-E9C3EF0C91BE}" srcOrd="0" destOrd="0" presId="urn:microsoft.com/office/officeart/2005/8/layout/hProcess7"/>
    <dgm:cxn modelId="{B31FF154-8780-463E-BDE8-51BB7727674E}" type="presOf" srcId="{7BA0E082-2919-472F-AF59-8251819C208B}" destId="{BBFBE220-BDC6-414A-BEA4-BBE55239A421}" srcOrd="0" destOrd="0" presId="urn:microsoft.com/office/officeart/2005/8/layout/hProcess7"/>
    <dgm:cxn modelId="{6CB86E93-19F5-4496-BA00-935EC364837E}" type="presOf" srcId="{53CBC407-AAEC-46E2-AEB4-405FF283DEFF}" destId="{B369A2D6-93D4-4126-AD5B-9248B975FBC1}" srcOrd="1" destOrd="0" presId="urn:microsoft.com/office/officeart/2005/8/layout/hProcess7"/>
    <dgm:cxn modelId="{36CD34F5-A04D-4393-9AEB-4D112F7C94C2}" srcId="{4AEAF5D8-83F9-4036-9733-CF3CF2CC60D6}" destId="{7BA0E082-2919-472F-AF59-8251819C208B}" srcOrd="0" destOrd="0" parTransId="{241DED9E-4A5D-4A71-A8FE-602E7CE60611}" sibTransId="{E40A9834-11FF-499B-9135-C211B70228DD}"/>
    <dgm:cxn modelId="{9EEEF0A9-1A04-4938-8C63-872DFDC3046B}" type="presOf" srcId="{ADC70217-2678-447E-9290-566754FC322D}" destId="{DCCBA74B-C822-45D2-9346-ABD094743C8E}" srcOrd="0" destOrd="0" presId="urn:microsoft.com/office/officeart/2005/8/layout/hProcess7"/>
    <dgm:cxn modelId="{0AF9DDF4-3860-4698-A8A1-9EF277A9D05C}" type="presOf" srcId="{5A6A4317-57BF-4E95-B320-5AA0C2B7C678}" destId="{5E8FE0BA-6D43-4EA0-A4C8-3192B889AB87}" srcOrd="1" destOrd="0" presId="urn:microsoft.com/office/officeart/2005/8/layout/hProcess7"/>
    <dgm:cxn modelId="{C9BB8913-5F7E-44E9-A1CA-8BF9BD210E92}" type="presParOf" srcId="{9F48D6E7-032E-4315-8DE3-E9C3EF0C91BE}" destId="{B46C36AF-4EB2-4339-A6AF-B02971BFD095}" srcOrd="0" destOrd="0" presId="urn:microsoft.com/office/officeart/2005/8/layout/hProcess7"/>
    <dgm:cxn modelId="{0FD9E5EE-4875-44F6-B058-24F01097C1B5}" type="presParOf" srcId="{B46C36AF-4EB2-4339-A6AF-B02971BFD095}" destId="{BBFBE220-BDC6-414A-BEA4-BBE55239A421}" srcOrd="0" destOrd="0" presId="urn:microsoft.com/office/officeart/2005/8/layout/hProcess7"/>
    <dgm:cxn modelId="{BCDBBE6B-F8EA-4CC5-84FF-F1F0572FDE70}" type="presParOf" srcId="{B46C36AF-4EB2-4339-A6AF-B02971BFD095}" destId="{3FD415E0-E4FB-4547-83B6-D4D82EA3A689}" srcOrd="1" destOrd="0" presId="urn:microsoft.com/office/officeart/2005/8/layout/hProcess7"/>
    <dgm:cxn modelId="{4AC57906-66A1-498C-902B-2A7649FE77E6}" type="presParOf" srcId="{9F48D6E7-032E-4315-8DE3-E9C3EF0C91BE}" destId="{1FF6C7D9-A947-4F15-824B-2F65030DC15F}" srcOrd="1" destOrd="0" presId="urn:microsoft.com/office/officeart/2005/8/layout/hProcess7"/>
    <dgm:cxn modelId="{B676D036-9B9B-4AB3-8C20-B3C8729BEF28}" type="presParOf" srcId="{9F48D6E7-032E-4315-8DE3-E9C3EF0C91BE}" destId="{B50DBFDB-6358-4982-B93D-1CC16BF1D849}" srcOrd="2" destOrd="0" presId="urn:microsoft.com/office/officeart/2005/8/layout/hProcess7"/>
    <dgm:cxn modelId="{A3A48E64-DE28-4FA7-89BC-5FFD72B87B7B}" type="presParOf" srcId="{B50DBFDB-6358-4982-B93D-1CC16BF1D849}" destId="{8DEB0926-075E-444E-8C8C-678AAADDCE2A}" srcOrd="0" destOrd="0" presId="urn:microsoft.com/office/officeart/2005/8/layout/hProcess7"/>
    <dgm:cxn modelId="{B654E28B-3682-4D89-B30B-F71382DBF469}" type="presParOf" srcId="{B50DBFDB-6358-4982-B93D-1CC16BF1D849}" destId="{F83EB393-583F-4D7F-859D-6F769D8FC2A0}" srcOrd="1" destOrd="0" presId="urn:microsoft.com/office/officeart/2005/8/layout/hProcess7"/>
    <dgm:cxn modelId="{CAAFBDBD-ED26-4274-9B48-F12D11820CEB}" type="presParOf" srcId="{B50DBFDB-6358-4982-B93D-1CC16BF1D849}" destId="{A8D1B4F0-4CDB-4827-8EA1-2A55FFD6B995}" srcOrd="2" destOrd="0" presId="urn:microsoft.com/office/officeart/2005/8/layout/hProcess7"/>
    <dgm:cxn modelId="{8E13EA0E-99AD-4F1F-A5EB-BA24DD646399}" type="presParOf" srcId="{9F48D6E7-032E-4315-8DE3-E9C3EF0C91BE}" destId="{37274951-B66A-4E4C-8C7B-2DCBF624600D}" srcOrd="3" destOrd="0" presId="urn:microsoft.com/office/officeart/2005/8/layout/hProcess7"/>
    <dgm:cxn modelId="{29586887-E2ED-4411-A891-6063ABFC2527}" type="presParOf" srcId="{9F48D6E7-032E-4315-8DE3-E9C3EF0C91BE}" destId="{377C1AAC-396F-46D1-BA0F-A316E7390512}" srcOrd="4" destOrd="0" presId="urn:microsoft.com/office/officeart/2005/8/layout/hProcess7"/>
    <dgm:cxn modelId="{F7665776-65EF-4443-BDC9-6BAC84BB9D05}" type="presParOf" srcId="{377C1AAC-396F-46D1-BA0F-A316E7390512}" destId="{DA953D21-0279-4A9B-9672-84696BE5EA15}" srcOrd="0" destOrd="0" presId="urn:microsoft.com/office/officeart/2005/8/layout/hProcess7"/>
    <dgm:cxn modelId="{077A0A90-9FAF-4B54-AA0C-4DDF8CA5B0B6}" type="presParOf" srcId="{377C1AAC-396F-46D1-BA0F-A316E7390512}" destId="{B369A2D6-93D4-4126-AD5B-9248B975FBC1}" srcOrd="1" destOrd="0" presId="urn:microsoft.com/office/officeart/2005/8/layout/hProcess7"/>
    <dgm:cxn modelId="{75137817-7F87-4E36-A50A-82A04C621FC6}" type="presParOf" srcId="{9F48D6E7-032E-4315-8DE3-E9C3EF0C91BE}" destId="{E7ABCDC3-BE0D-43D4-9D18-72A6708CDFC9}" srcOrd="5" destOrd="0" presId="urn:microsoft.com/office/officeart/2005/8/layout/hProcess7"/>
    <dgm:cxn modelId="{943173A2-FDE2-47CD-A166-3E79BACDE7FE}" type="presParOf" srcId="{9F48D6E7-032E-4315-8DE3-E9C3EF0C91BE}" destId="{484A78E4-8F72-4041-9772-BE7251E960C8}" srcOrd="6" destOrd="0" presId="urn:microsoft.com/office/officeart/2005/8/layout/hProcess7"/>
    <dgm:cxn modelId="{A6F609D1-A270-4FBF-9409-6D6F9BCB84F6}" type="presParOf" srcId="{484A78E4-8F72-4041-9772-BE7251E960C8}" destId="{8CBDC860-D118-48CE-AC9B-91D94C4A6C36}" srcOrd="0" destOrd="0" presId="urn:microsoft.com/office/officeart/2005/8/layout/hProcess7"/>
    <dgm:cxn modelId="{178E5AD8-9770-4E29-935E-162CCAD64C0F}" type="presParOf" srcId="{484A78E4-8F72-4041-9772-BE7251E960C8}" destId="{31CD5972-925F-427F-839C-08F8F003088B}" srcOrd="1" destOrd="0" presId="urn:microsoft.com/office/officeart/2005/8/layout/hProcess7"/>
    <dgm:cxn modelId="{3E03AD36-DEB5-403F-A077-7DD7989DF6F9}" type="presParOf" srcId="{484A78E4-8F72-4041-9772-BE7251E960C8}" destId="{B6D1D37D-94E9-4637-B2B1-1EF5BF139E25}" srcOrd="2" destOrd="0" presId="urn:microsoft.com/office/officeart/2005/8/layout/hProcess7"/>
    <dgm:cxn modelId="{486CACDE-5632-4302-BFFC-0C32498159FD}" type="presParOf" srcId="{9F48D6E7-032E-4315-8DE3-E9C3EF0C91BE}" destId="{493E8FCD-47FA-481E-8C82-760777090CE7}" srcOrd="7" destOrd="0" presId="urn:microsoft.com/office/officeart/2005/8/layout/hProcess7"/>
    <dgm:cxn modelId="{BB055F35-7D51-4CE1-B1BC-0B5116F6AC69}" type="presParOf" srcId="{9F48D6E7-032E-4315-8DE3-E9C3EF0C91BE}" destId="{1B4BA5E6-313B-4EA9-A9BD-67BD0E4B75A6}" srcOrd="8" destOrd="0" presId="urn:microsoft.com/office/officeart/2005/8/layout/hProcess7"/>
    <dgm:cxn modelId="{EABF8295-607C-47B8-B13B-74C6A53D1AF8}" type="presParOf" srcId="{1B4BA5E6-313B-4EA9-A9BD-67BD0E4B75A6}" destId="{DCCBA74B-C822-45D2-9346-ABD094743C8E}" srcOrd="0" destOrd="0" presId="urn:microsoft.com/office/officeart/2005/8/layout/hProcess7"/>
    <dgm:cxn modelId="{616BE7FE-8DE2-4EBE-AFAD-50F6016C6C43}" type="presParOf" srcId="{1B4BA5E6-313B-4EA9-A9BD-67BD0E4B75A6}" destId="{1711D80A-92D1-489C-BA4A-85374FFB2350}" srcOrd="1" destOrd="0" presId="urn:microsoft.com/office/officeart/2005/8/layout/hProcess7"/>
    <dgm:cxn modelId="{26DE3ADD-62E2-420A-8C26-6822D4545771}" type="presParOf" srcId="{9F48D6E7-032E-4315-8DE3-E9C3EF0C91BE}" destId="{A5BF50E1-14ED-4A00-9DFD-19238AA3384A}" srcOrd="9" destOrd="0" presId="urn:microsoft.com/office/officeart/2005/8/layout/hProcess7"/>
    <dgm:cxn modelId="{15AFA9FD-5F6B-450C-8228-1EB6BE615B73}" type="presParOf" srcId="{9F48D6E7-032E-4315-8DE3-E9C3EF0C91BE}" destId="{8AB34912-43B7-46D7-8D4D-EA2A8473BC4C}" srcOrd="10" destOrd="0" presId="urn:microsoft.com/office/officeart/2005/8/layout/hProcess7"/>
    <dgm:cxn modelId="{B317CEC6-6539-427D-A6FA-4F417D87A131}" type="presParOf" srcId="{8AB34912-43B7-46D7-8D4D-EA2A8473BC4C}" destId="{8792A8BE-85A6-4F39-A7F8-B9F9D8AD6A03}" srcOrd="0" destOrd="0" presId="urn:microsoft.com/office/officeart/2005/8/layout/hProcess7"/>
    <dgm:cxn modelId="{DF95F09B-FF91-4B49-8CEC-177A1400927E}" type="presParOf" srcId="{8AB34912-43B7-46D7-8D4D-EA2A8473BC4C}" destId="{F9CC2BFB-8416-43A3-8826-2F23DF5A9525}" srcOrd="1" destOrd="0" presId="urn:microsoft.com/office/officeart/2005/8/layout/hProcess7"/>
    <dgm:cxn modelId="{331FB12A-C232-4E98-98B7-ADB499DCD25A}" type="presParOf" srcId="{8AB34912-43B7-46D7-8D4D-EA2A8473BC4C}" destId="{5EF41D07-89D3-4EFA-B1B2-5517A25C24C7}" srcOrd="2" destOrd="0" presId="urn:microsoft.com/office/officeart/2005/8/layout/hProcess7"/>
    <dgm:cxn modelId="{9C1BF6BC-0155-451E-9C90-4F8DA7AF685F}" type="presParOf" srcId="{9F48D6E7-032E-4315-8DE3-E9C3EF0C91BE}" destId="{2A3BF307-3AF5-42E5-BAE4-8FBE72CBE088}" srcOrd="11" destOrd="0" presId="urn:microsoft.com/office/officeart/2005/8/layout/hProcess7"/>
    <dgm:cxn modelId="{FD6E2DAC-487C-4E98-9A20-B39063EC5B28}" type="presParOf" srcId="{9F48D6E7-032E-4315-8DE3-E9C3EF0C91BE}" destId="{D20889EA-F933-4C6A-BEEB-C038F11E4693}" srcOrd="12" destOrd="0" presId="urn:microsoft.com/office/officeart/2005/8/layout/hProcess7"/>
    <dgm:cxn modelId="{9DE9F02F-3522-412C-8D9E-34B533CCD53C}" type="presParOf" srcId="{D20889EA-F933-4C6A-BEEB-C038F11E4693}" destId="{455E1CE2-B9C7-40C9-AB65-35721795438E}" srcOrd="0" destOrd="0" presId="urn:microsoft.com/office/officeart/2005/8/layout/hProcess7"/>
    <dgm:cxn modelId="{67D36CB5-0227-4598-AA52-2177E7B578B2}" type="presParOf" srcId="{D20889EA-F933-4C6A-BEEB-C038F11E4693}" destId="{5E8FE0BA-6D43-4EA0-A4C8-3192B889AB87}" srcOrd="1" destOrd="0" presId="urn:microsoft.com/office/officeart/2005/8/layout/hProcess7"/>
    <dgm:cxn modelId="{1BDF01BB-5259-4F42-A2DA-2125C71DB063}" type="presParOf" srcId="{9F48D6E7-032E-4315-8DE3-E9C3EF0C91BE}" destId="{DF3545AF-A02A-4692-BA55-93AB4D1FEA57}" srcOrd="13" destOrd="0" presId="urn:microsoft.com/office/officeart/2005/8/layout/hProcess7"/>
    <dgm:cxn modelId="{B9E80BD7-7E0D-4AEC-A698-1A9701A87388}" type="presParOf" srcId="{9F48D6E7-032E-4315-8DE3-E9C3EF0C91BE}" destId="{9EF85562-235B-47D3-96AE-076D4B8AFCA5}" srcOrd="14" destOrd="0" presId="urn:microsoft.com/office/officeart/2005/8/layout/hProcess7"/>
    <dgm:cxn modelId="{1330E752-46ED-4CBB-A3BC-2DD7157C89FB}" type="presParOf" srcId="{9EF85562-235B-47D3-96AE-076D4B8AFCA5}" destId="{80656E95-F952-499E-8005-5F5E0A8FA925}" srcOrd="0" destOrd="0" presId="urn:microsoft.com/office/officeart/2005/8/layout/hProcess7"/>
    <dgm:cxn modelId="{DBB44CEA-54A7-4EBF-B8BD-AA915DFA1118}" type="presParOf" srcId="{9EF85562-235B-47D3-96AE-076D4B8AFCA5}" destId="{FCD67483-CFFD-44E9-9E78-C85A8D784057}" srcOrd="1" destOrd="0" presId="urn:microsoft.com/office/officeart/2005/8/layout/hProcess7"/>
    <dgm:cxn modelId="{EFA19B07-322F-496D-AE45-683E2CE92B8C}" type="presParOf" srcId="{9EF85562-235B-47D3-96AE-076D4B8AFCA5}" destId="{1877E901-792F-40A4-9B9B-6385F213FCC9}" srcOrd="2" destOrd="0" presId="urn:microsoft.com/office/officeart/2005/8/layout/hProcess7"/>
    <dgm:cxn modelId="{27F3EED4-2158-4D60-B2DF-9FC49E163B91}" type="presParOf" srcId="{9F48D6E7-032E-4315-8DE3-E9C3EF0C91BE}" destId="{951E26B0-B866-4334-81BD-159A55FF23BE}" srcOrd="15" destOrd="0" presId="urn:microsoft.com/office/officeart/2005/8/layout/hProcess7"/>
    <dgm:cxn modelId="{D21F9E23-8EF6-4140-8D8C-37AABF843268}" type="presParOf" srcId="{9F48D6E7-032E-4315-8DE3-E9C3EF0C91BE}" destId="{1E7860A1-F1DB-476D-8504-9389F2EBF4FB}" srcOrd="16" destOrd="0" presId="urn:microsoft.com/office/officeart/2005/8/layout/hProcess7"/>
    <dgm:cxn modelId="{4E9B1141-E62F-482E-83E7-26C5C0205D23}" type="presParOf" srcId="{1E7860A1-F1DB-476D-8504-9389F2EBF4FB}" destId="{A6F8B692-2598-4631-820B-83FFEB9198FE}" srcOrd="0" destOrd="0" presId="urn:microsoft.com/office/officeart/2005/8/layout/hProcess7"/>
    <dgm:cxn modelId="{23DF1DE8-D157-46A5-A2FC-F86CD6AD0CDA}" type="presParOf" srcId="{1E7860A1-F1DB-476D-8504-9389F2EBF4FB}" destId="{78CC0CCE-8772-4541-A7C8-2D643A0FC54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E220-BDC6-414A-BEA4-BBE55239A421}">
      <dsp:nvSpPr>
        <dsp:cNvPr id="0" name=""/>
        <dsp:cNvSpPr/>
      </dsp:nvSpPr>
      <dsp:spPr>
        <a:xfrm>
          <a:off x="5449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-740321" y="3045307"/>
        <a:ext cx="1872035" cy="380495"/>
      </dsp:txXfrm>
    </dsp:sp>
    <dsp:sp modelId="{DA953D21-0279-4A9B-9672-84696BE5EA15}">
      <dsp:nvSpPr>
        <dsp:cNvPr id="0" name=""/>
        <dsp:cNvSpPr/>
      </dsp:nvSpPr>
      <dsp:spPr>
        <a:xfrm>
          <a:off x="1974511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1228740" y="3045307"/>
        <a:ext cx="1872035" cy="380495"/>
      </dsp:txXfrm>
    </dsp:sp>
    <dsp:sp modelId="{F83EB393-583F-4D7F-859D-6F769D8FC2A0}">
      <dsp:nvSpPr>
        <dsp:cNvPr id="0" name=""/>
        <dsp:cNvSpPr/>
      </dsp:nvSpPr>
      <dsp:spPr>
        <a:xfrm rot="5400000">
          <a:off x="1816183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BA74B-C822-45D2-9346-ABD094743C8E}">
      <dsp:nvSpPr>
        <dsp:cNvPr id="0" name=""/>
        <dsp:cNvSpPr/>
      </dsp:nvSpPr>
      <dsp:spPr>
        <a:xfrm>
          <a:off x="3943573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3197802" y="3045307"/>
        <a:ext cx="1872035" cy="380495"/>
      </dsp:txXfrm>
    </dsp:sp>
    <dsp:sp modelId="{31CD5972-925F-427F-839C-08F8F003088B}">
      <dsp:nvSpPr>
        <dsp:cNvPr id="0" name=""/>
        <dsp:cNvSpPr/>
      </dsp:nvSpPr>
      <dsp:spPr>
        <a:xfrm rot="5400000">
          <a:off x="3785245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E1CE2-B9C7-40C9-AB65-35721795438E}">
      <dsp:nvSpPr>
        <dsp:cNvPr id="0" name=""/>
        <dsp:cNvSpPr/>
      </dsp:nvSpPr>
      <dsp:spPr>
        <a:xfrm>
          <a:off x="5912635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5166864" y="3045307"/>
        <a:ext cx="1872035" cy="380495"/>
      </dsp:txXfrm>
    </dsp:sp>
    <dsp:sp modelId="{F9CC2BFB-8416-43A3-8826-2F23DF5A9525}">
      <dsp:nvSpPr>
        <dsp:cNvPr id="0" name=""/>
        <dsp:cNvSpPr/>
      </dsp:nvSpPr>
      <dsp:spPr>
        <a:xfrm rot="5400000">
          <a:off x="5754307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B692-2598-4631-820B-83FFEB9198FE}">
      <dsp:nvSpPr>
        <dsp:cNvPr id="0" name=""/>
        <dsp:cNvSpPr/>
      </dsp:nvSpPr>
      <dsp:spPr>
        <a:xfrm>
          <a:off x="7881697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7135926" y="3045307"/>
        <a:ext cx="1872035" cy="380495"/>
      </dsp:txXfrm>
    </dsp:sp>
    <dsp:sp modelId="{FCD67483-CFFD-44E9-9E78-C85A8D784057}">
      <dsp:nvSpPr>
        <dsp:cNvPr id="0" name=""/>
        <dsp:cNvSpPr/>
      </dsp:nvSpPr>
      <dsp:spPr>
        <a:xfrm rot="5400000">
          <a:off x="7723369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E220-BDC6-414A-BEA4-BBE55239A421}">
      <dsp:nvSpPr>
        <dsp:cNvPr id="0" name=""/>
        <dsp:cNvSpPr/>
      </dsp:nvSpPr>
      <dsp:spPr>
        <a:xfrm>
          <a:off x="5449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-740321" y="3045307"/>
        <a:ext cx="1872035" cy="380495"/>
      </dsp:txXfrm>
    </dsp:sp>
    <dsp:sp modelId="{DA953D21-0279-4A9B-9672-84696BE5EA15}">
      <dsp:nvSpPr>
        <dsp:cNvPr id="0" name=""/>
        <dsp:cNvSpPr/>
      </dsp:nvSpPr>
      <dsp:spPr>
        <a:xfrm>
          <a:off x="1974511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1228740" y="3045307"/>
        <a:ext cx="1872035" cy="380495"/>
      </dsp:txXfrm>
    </dsp:sp>
    <dsp:sp modelId="{F83EB393-583F-4D7F-859D-6F769D8FC2A0}">
      <dsp:nvSpPr>
        <dsp:cNvPr id="0" name=""/>
        <dsp:cNvSpPr/>
      </dsp:nvSpPr>
      <dsp:spPr>
        <a:xfrm rot="5400000">
          <a:off x="1816183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BA74B-C822-45D2-9346-ABD094743C8E}">
      <dsp:nvSpPr>
        <dsp:cNvPr id="0" name=""/>
        <dsp:cNvSpPr/>
      </dsp:nvSpPr>
      <dsp:spPr>
        <a:xfrm>
          <a:off x="3943573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3197802" y="3045307"/>
        <a:ext cx="1872035" cy="380495"/>
      </dsp:txXfrm>
    </dsp:sp>
    <dsp:sp modelId="{31CD5972-925F-427F-839C-08F8F003088B}">
      <dsp:nvSpPr>
        <dsp:cNvPr id="0" name=""/>
        <dsp:cNvSpPr/>
      </dsp:nvSpPr>
      <dsp:spPr>
        <a:xfrm rot="5400000">
          <a:off x="3785245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E1CE2-B9C7-40C9-AB65-35721795438E}">
      <dsp:nvSpPr>
        <dsp:cNvPr id="0" name=""/>
        <dsp:cNvSpPr/>
      </dsp:nvSpPr>
      <dsp:spPr>
        <a:xfrm>
          <a:off x="5912635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5166864" y="3045307"/>
        <a:ext cx="1872035" cy="380495"/>
      </dsp:txXfrm>
    </dsp:sp>
    <dsp:sp modelId="{F9CC2BFB-8416-43A3-8826-2F23DF5A9525}">
      <dsp:nvSpPr>
        <dsp:cNvPr id="0" name=""/>
        <dsp:cNvSpPr/>
      </dsp:nvSpPr>
      <dsp:spPr>
        <a:xfrm rot="5400000">
          <a:off x="5754307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B692-2598-4631-820B-83FFEB9198FE}">
      <dsp:nvSpPr>
        <dsp:cNvPr id="0" name=""/>
        <dsp:cNvSpPr/>
      </dsp:nvSpPr>
      <dsp:spPr>
        <a:xfrm>
          <a:off x="7881697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7135926" y="3045307"/>
        <a:ext cx="1872035" cy="380495"/>
      </dsp:txXfrm>
    </dsp:sp>
    <dsp:sp modelId="{FCD67483-CFFD-44E9-9E78-C85A8D784057}">
      <dsp:nvSpPr>
        <dsp:cNvPr id="0" name=""/>
        <dsp:cNvSpPr/>
      </dsp:nvSpPr>
      <dsp:spPr>
        <a:xfrm rot="5400000">
          <a:off x="7723369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12D44-1BC4-4BC8-88BD-D5B6AE41C7F7}">
      <dsp:nvSpPr>
        <dsp:cNvPr id="0" name=""/>
        <dsp:cNvSpPr/>
      </dsp:nvSpPr>
      <dsp:spPr>
        <a:xfrm>
          <a:off x="10422" y="2400062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16200000">
        <a:off x="-659383" y="3069868"/>
        <a:ext cx="1681349" cy="341737"/>
      </dsp:txXfrm>
    </dsp:sp>
    <dsp:sp modelId="{BBFBE220-BDC6-414A-BEA4-BBE55239A421}">
      <dsp:nvSpPr>
        <dsp:cNvPr id="0" name=""/>
        <dsp:cNvSpPr/>
      </dsp:nvSpPr>
      <dsp:spPr>
        <a:xfrm>
          <a:off x="1771037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16200000">
        <a:off x="1101231" y="3085615"/>
        <a:ext cx="1681349" cy="341737"/>
      </dsp:txXfrm>
    </dsp:sp>
    <dsp:sp modelId="{37CAC265-1A56-4745-BB3D-041EB53D0E10}">
      <dsp:nvSpPr>
        <dsp:cNvPr id="0" name=""/>
        <dsp:cNvSpPr/>
      </dsp:nvSpPr>
      <dsp:spPr>
        <a:xfrm rot="5400000">
          <a:off x="1628972" y="4044751"/>
          <a:ext cx="301216" cy="256303"/>
        </a:xfrm>
        <a:prstGeom prst="flowChartExtra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53D21-0279-4A9B-9672-84696BE5EA15}">
      <dsp:nvSpPr>
        <dsp:cNvPr id="0" name=""/>
        <dsp:cNvSpPr/>
      </dsp:nvSpPr>
      <dsp:spPr>
        <a:xfrm>
          <a:off x="3539529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16200000">
        <a:off x="2869723" y="3085615"/>
        <a:ext cx="1681349" cy="341737"/>
      </dsp:txXfrm>
    </dsp:sp>
    <dsp:sp modelId="{F83EB393-583F-4D7F-859D-6F769D8FC2A0}">
      <dsp:nvSpPr>
        <dsp:cNvPr id="0" name=""/>
        <dsp:cNvSpPr/>
      </dsp:nvSpPr>
      <dsp:spPr>
        <a:xfrm rot="5400000">
          <a:off x="3397465" y="4044751"/>
          <a:ext cx="301216" cy="2563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BA74B-C822-45D2-9346-ABD094743C8E}">
      <dsp:nvSpPr>
        <dsp:cNvPr id="0" name=""/>
        <dsp:cNvSpPr/>
      </dsp:nvSpPr>
      <dsp:spPr>
        <a:xfrm>
          <a:off x="5308022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16200000">
        <a:off x="4638216" y="3085615"/>
        <a:ext cx="1681349" cy="341737"/>
      </dsp:txXfrm>
    </dsp:sp>
    <dsp:sp modelId="{31CD5972-925F-427F-839C-08F8F003088B}">
      <dsp:nvSpPr>
        <dsp:cNvPr id="0" name=""/>
        <dsp:cNvSpPr/>
      </dsp:nvSpPr>
      <dsp:spPr>
        <a:xfrm rot="5400000">
          <a:off x="5165957" y="4044751"/>
          <a:ext cx="301216" cy="2563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E1CE2-B9C7-40C9-AB65-35721795438E}">
      <dsp:nvSpPr>
        <dsp:cNvPr id="0" name=""/>
        <dsp:cNvSpPr/>
      </dsp:nvSpPr>
      <dsp:spPr>
        <a:xfrm>
          <a:off x="7076514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16200000">
        <a:off x="6406708" y="3085615"/>
        <a:ext cx="1681349" cy="341737"/>
      </dsp:txXfrm>
    </dsp:sp>
    <dsp:sp modelId="{F9CC2BFB-8416-43A3-8826-2F23DF5A9525}">
      <dsp:nvSpPr>
        <dsp:cNvPr id="0" name=""/>
        <dsp:cNvSpPr/>
      </dsp:nvSpPr>
      <dsp:spPr>
        <a:xfrm rot="5400000">
          <a:off x="6934449" y="4044751"/>
          <a:ext cx="301216" cy="2563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B692-2598-4631-820B-83FFEB9198FE}">
      <dsp:nvSpPr>
        <dsp:cNvPr id="0" name=""/>
        <dsp:cNvSpPr/>
      </dsp:nvSpPr>
      <dsp:spPr>
        <a:xfrm>
          <a:off x="8845006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16200000">
        <a:off x="8175200" y="3085615"/>
        <a:ext cx="1681349" cy="341737"/>
      </dsp:txXfrm>
    </dsp:sp>
    <dsp:sp modelId="{FCD67483-CFFD-44E9-9E78-C85A8D784057}">
      <dsp:nvSpPr>
        <dsp:cNvPr id="0" name=""/>
        <dsp:cNvSpPr/>
      </dsp:nvSpPr>
      <dsp:spPr>
        <a:xfrm rot="5400000">
          <a:off x="8702942" y="4044751"/>
          <a:ext cx="301216" cy="2563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E220-BDC6-414A-BEA4-BBE55239A421}">
      <dsp:nvSpPr>
        <dsp:cNvPr id="0" name=""/>
        <dsp:cNvSpPr/>
      </dsp:nvSpPr>
      <dsp:spPr>
        <a:xfrm>
          <a:off x="5449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-740321" y="3045307"/>
        <a:ext cx="1872035" cy="380495"/>
      </dsp:txXfrm>
    </dsp:sp>
    <dsp:sp modelId="{DA953D21-0279-4A9B-9672-84696BE5EA15}">
      <dsp:nvSpPr>
        <dsp:cNvPr id="0" name=""/>
        <dsp:cNvSpPr/>
      </dsp:nvSpPr>
      <dsp:spPr>
        <a:xfrm>
          <a:off x="1974511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1228740" y="3045307"/>
        <a:ext cx="1872035" cy="380495"/>
      </dsp:txXfrm>
    </dsp:sp>
    <dsp:sp modelId="{F83EB393-583F-4D7F-859D-6F769D8FC2A0}">
      <dsp:nvSpPr>
        <dsp:cNvPr id="0" name=""/>
        <dsp:cNvSpPr/>
      </dsp:nvSpPr>
      <dsp:spPr>
        <a:xfrm rot="5400000">
          <a:off x="1816183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BA74B-C822-45D2-9346-ABD094743C8E}">
      <dsp:nvSpPr>
        <dsp:cNvPr id="0" name=""/>
        <dsp:cNvSpPr/>
      </dsp:nvSpPr>
      <dsp:spPr>
        <a:xfrm>
          <a:off x="3943573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3197802" y="3045307"/>
        <a:ext cx="1872035" cy="380495"/>
      </dsp:txXfrm>
    </dsp:sp>
    <dsp:sp modelId="{31CD5972-925F-427F-839C-08F8F003088B}">
      <dsp:nvSpPr>
        <dsp:cNvPr id="0" name=""/>
        <dsp:cNvSpPr/>
      </dsp:nvSpPr>
      <dsp:spPr>
        <a:xfrm rot="5400000">
          <a:off x="3785245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E1CE2-B9C7-40C9-AB65-35721795438E}">
      <dsp:nvSpPr>
        <dsp:cNvPr id="0" name=""/>
        <dsp:cNvSpPr/>
      </dsp:nvSpPr>
      <dsp:spPr>
        <a:xfrm>
          <a:off x="5912635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5166864" y="3045307"/>
        <a:ext cx="1872035" cy="380495"/>
      </dsp:txXfrm>
    </dsp:sp>
    <dsp:sp modelId="{F9CC2BFB-8416-43A3-8826-2F23DF5A9525}">
      <dsp:nvSpPr>
        <dsp:cNvPr id="0" name=""/>
        <dsp:cNvSpPr/>
      </dsp:nvSpPr>
      <dsp:spPr>
        <a:xfrm rot="5400000">
          <a:off x="5754307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B692-2598-4631-820B-83FFEB9198FE}">
      <dsp:nvSpPr>
        <dsp:cNvPr id="0" name=""/>
        <dsp:cNvSpPr/>
      </dsp:nvSpPr>
      <dsp:spPr>
        <a:xfrm>
          <a:off x="7881697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7135926" y="3045307"/>
        <a:ext cx="1872035" cy="380495"/>
      </dsp:txXfrm>
    </dsp:sp>
    <dsp:sp modelId="{FCD67483-CFFD-44E9-9E78-C85A8D784057}">
      <dsp:nvSpPr>
        <dsp:cNvPr id="0" name=""/>
        <dsp:cNvSpPr/>
      </dsp:nvSpPr>
      <dsp:spPr>
        <a:xfrm rot="5400000">
          <a:off x="7723369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E220-BDC6-414A-BEA4-BBE55239A421}">
      <dsp:nvSpPr>
        <dsp:cNvPr id="0" name=""/>
        <dsp:cNvSpPr/>
      </dsp:nvSpPr>
      <dsp:spPr>
        <a:xfrm>
          <a:off x="5449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-740321" y="3045307"/>
        <a:ext cx="1872035" cy="380495"/>
      </dsp:txXfrm>
    </dsp:sp>
    <dsp:sp modelId="{DA953D21-0279-4A9B-9672-84696BE5EA15}">
      <dsp:nvSpPr>
        <dsp:cNvPr id="0" name=""/>
        <dsp:cNvSpPr/>
      </dsp:nvSpPr>
      <dsp:spPr>
        <a:xfrm>
          <a:off x="1974511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1228740" y="3045307"/>
        <a:ext cx="1872035" cy="380495"/>
      </dsp:txXfrm>
    </dsp:sp>
    <dsp:sp modelId="{F83EB393-583F-4D7F-859D-6F769D8FC2A0}">
      <dsp:nvSpPr>
        <dsp:cNvPr id="0" name=""/>
        <dsp:cNvSpPr/>
      </dsp:nvSpPr>
      <dsp:spPr>
        <a:xfrm rot="5400000">
          <a:off x="1816183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BA74B-C822-45D2-9346-ABD094743C8E}">
      <dsp:nvSpPr>
        <dsp:cNvPr id="0" name=""/>
        <dsp:cNvSpPr/>
      </dsp:nvSpPr>
      <dsp:spPr>
        <a:xfrm>
          <a:off x="3943573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3197802" y="3045307"/>
        <a:ext cx="1872035" cy="380495"/>
      </dsp:txXfrm>
    </dsp:sp>
    <dsp:sp modelId="{31CD5972-925F-427F-839C-08F8F003088B}">
      <dsp:nvSpPr>
        <dsp:cNvPr id="0" name=""/>
        <dsp:cNvSpPr/>
      </dsp:nvSpPr>
      <dsp:spPr>
        <a:xfrm rot="5400000">
          <a:off x="3785245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E1CE2-B9C7-40C9-AB65-35721795438E}">
      <dsp:nvSpPr>
        <dsp:cNvPr id="0" name=""/>
        <dsp:cNvSpPr/>
      </dsp:nvSpPr>
      <dsp:spPr>
        <a:xfrm>
          <a:off x="5912635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5166864" y="3045307"/>
        <a:ext cx="1872035" cy="380495"/>
      </dsp:txXfrm>
    </dsp:sp>
    <dsp:sp modelId="{F9CC2BFB-8416-43A3-8826-2F23DF5A9525}">
      <dsp:nvSpPr>
        <dsp:cNvPr id="0" name=""/>
        <dsp:cNvSpPr/>
      </dsp:nvSpPr>
      <dsp:spPr>
        <a:xfrm rot="5400000">
          <a:off x="5754307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B692-2598-4631-820B-83FFEB9198FE}">
      <dsp:nvSpPr>
        <dsp:cNvPr id="0" name=""/>
        <dsp:cNvSpPr/>
      </dsp:nvSpPr>
      <dsp:spPr>
        <a:xfrm>
          <a:off x="7881697" y="2299537"/>
          <a:ext cx="1902475" cy="2282970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6200000">
        <a:off x="7135926" y="3045307"/>
        <a:ext cx="1872035" cy="380495"/>
      </dsp:txXfrm>
    </dsp:sp>
    <dsp:sp modelId="{FCD67483-CFFD-44E9-9E78-C85A8D784057}">
      <dsp:nvSpPr>
        <dsp:cNvPr id="0" name=""/>
        <dsp:cNvSpPr/>
      </dsp:nvSpPr>
      <dsp:spPr>
        <a:xfrm rot="5400000">
          <a:off x="7723369" y="4114984"/>
          <a:ext cx="335679" cy="2853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9D86-737A-461F-8544-60BA91F6266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7568" y="4322486"/>
            <a:ext cx="1902475" cy="2282970"/>
            <a:chOff x="5449" y="2299537"/>
            <a:chExt cx="1902475" cy="2282970"/>
          </a:xfrm>
        </p:grpSpPr>
        <p:sp>
          <p:nvSpPr>
            <p:cNvPr id="72" name="Rounded Rectangle 71"/>
            <p:cNvSpPr/>
            <p:nvPr/>
          </p:nvSpPr>
          <p:spPr>
            <a:xfrm>
              <a:off x="5449" y="2299537"/>
              <a:ext cx="1902475" cy="2282970"/>
            </a:xfrm>
            <a:prstGeom prst="roundRect">
              <a:avLst>
                <a:gd name="adj" fmla="val 5000"/>
              </a:avLst>
            </a:pr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 txBox="1"/>
            <p:nvPr/>
          </p:nvSpPr>
          <p:spPr>
            <a:xfrm rot="16200000">
              <a:off x="-740321" y="3045307"/>
              <a:ext cx="1872035" cy="380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2009" rIns="93345" bIns="0" numCol="1" spcCol="1270" anchor="t" anchorCtr="0">
              <a:noAutofit/>
            </a:bodyPr>
            <a:lstStyle/>
            <a:p>
              <a:pPr lvl="0" algn="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" name="Rectangle: Rounded Corners 3"/>
          <p:cNvSpPr/>
          <p:nvPr/>
        </p:nvSpPr>
        <p:spPr>
          <a:xfrm>
            <a:off x="359664" y="603504"/>
            <a:ext cx="3418932" cy="11228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Challenge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59664" y="1925078"/>
            <a:ext cx="3418932" cy="11607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Difficulty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262510" y="217424"/>
            <a:ext cx="4084690" cy="37587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 smtClean="0">
                <a:latin typeface="Gill Sans Ultra Bold" panose="020B0A02020104020203" pitchFamily="34" charset="0"/>
              </a:rPr>
              <a:t>Group   +  ID</a:t>
            </a:r>
            <a:endParaRPr lang="en-US" sz="2400" dirty="0">
              <a:latin typeface="Gill Sans Ultra Bold" panose="020B0A02020104020203" pitchFamily="34" charset="0"/>
            </a:endParaRP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63609791"/>
              </p:ext>
            </p:extLst>
          </p:nvPr>
        </p:nvGraphicFramePr>
        <p:xfrm>
          <a:off x="2402378" y="2022949"/>
          <a:ext cx="9789622" cy="68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/>
          <p:cNvSpPr/>
          <p:nvPr/>
        </p:nvSpPr>
        <p:spPr>
          <a:xfrm>
            <a:off x="9834880" y="221488"/>
            <a:ext cx="1503426" cy="3718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>
                <a:latin typeface="Gill Sans Ultra Bold" panose="020B0A02020104020203" pitchFamily="34" charset="0"/>
              </a:rPr>
              <a:t>Score</a:t>
            </a: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04563"/>
            <a:ext cx="1921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Difficulty: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Group: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String1: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String2: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399" y="4972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39" y="549101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399" y="5988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04172" y="701040"/>
            <a:ext cx="558338" cy="501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he-IL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4172" y="1278607"/>
            <a:ext cx="558338" cy="501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he-IL" sz="4000" b="1" dirty="0">
              <a:ln w="1016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04172" y="1886092"/>
            <a:ext cx="558338" cy="501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he-IL" sz="40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4704172" y="2467354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04172" y="3048616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402378" y="4972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92218" y="549101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02378" y="5988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18679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408519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18679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99879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89719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99879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91239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381079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91239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283216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273056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283216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239" y="3677920"/>
            <a:ext cx="12165954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216400" y="0"/>
            <a:ext cx="0" cy="367792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92218" y="3778579"/>
            <a:ext cx="72496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The </a:t>
            </a:r>
            <a:r>
              <a:rPr lang="en-US" sz="240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DS-Coin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 Block–Chain</a:t>
            </a:r>
            <a:endParaRPr lang="he-IL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7568" y="4322486"/>
            <a:ext cx="1902475" cy="2282970"/>
            <a:chOff x="5449" y="2299537"/>
            <a:chExt cx="1902475" cy="2282970"/>
          </a:xfrm>
        </p:grpSpPr>
        <p:sp>
          <p:nvSpPr>
            <p:cNvPr id="72" name="Rounded Rectangle 71"/>
            <p:cNvSpPr/>
            <p:nvPr/>
          </p:nvSpPr>
          <p:spPr>
            <a:xfrm>
              <a:off x="5449" y="2299537"/>
              <a:ext cx="1902475" cy="2282970"/>
            </a:xfrm>
            <a:prstGeom prst="roundRect">
              <a:avLst>
                <a:gd name="adj" fmla="val 5000"/>
              </a:avLst>
            </a:pr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 txBox="1"/>
            <p:nvPr/>
          </p:nvSpPr>
          <p:spPr>
            <a:xfrm rot="16200000">
              <a:off x="-740321" y="3045307"/>
              <a:ext cx="1872035" cy="380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2009" rIns="93345" bIns="0" numCol="1" spcCol="1270" anchor="t" anchorCtr="0">
              <a:noAutofit/>
            </a:bodyPr>
            <a:lstStyle/>
            <a:p>
              <a:pPr lvl="0" algn="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" name="Rectangle: Rounded Corners 3"/>
          <p:cNvSpPr/>
          <p:nvPr/>
        </p:nvSpPr>
        <p:spPr>
          <a:xfrm>
            <a:off x="359664" y="603504"/>
            <a:ext cx="3418932" cy="11228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Challenge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59664" y="1925078"/>
            <a:ext cx="3418932" cy="11607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Difficulty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262510" y="217424"/>
            <a:ext cx="4084690" cy="37587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 smtClean="0">
                <a:latin typeface="Gill Sans Ultra Bold" panose="020B0A02020104020203" pitchFamily="34" charset="0"/>
              </a:rPr>
              <a:t>Group   +  ID</a:t>
            </a:r>
            <a:endParaRPr lang="en-US" sz="2400" dirty="0">
              <a:latin typeface="Gill Sans Ultra Bold" panose="020B0A02020104020203" pitchFamily="34" charset="0"/>
            </a:endParaRP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402378" y="2022949"/>
          <a:ext cx="9789622" cy="68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: Rounded Corners 10"/>
          <p:cNvSpPr/>
          <p:nvPr/>
        </p:nvSpPr>
        <p:spPr>
          <a:xfrm>
            <a:off x="9834880" y="221488"/>
            <a:ext cx="1503426" cy="3718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>
                <a:latin typeface="Gill Sans Ultra Bold" panose="020B0A02020104020203" pitchFamily="34" charset="0"/>
              </a:rPr>
              <a:t>Score</a:t>
            </a: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04563"/>
            <a:ext cx="1921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Difficulty: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Group: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String1: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String2: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399" y="4972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39" y="549101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399" y="5988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04172" y="701040"/>
            <a:ext cx="558338" cy="501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he-IL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4172" y="1278607"/>
            <a:ext cx="558338" cy="501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he-IL" sz="4000" b="1" dirty="0">
              <a:ln w="1016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04172" y="1886092"/>
            <a:ext cx="558338" cy="501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he-IL" sz="40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4704172" y="2467354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04172" y="3048616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402378" y="4972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92218" y="549101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02378" y="5988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18679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408519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18679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99879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89719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99879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91239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381079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91239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283216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273056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283216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239" y="3677920"/>
            <a:ext cx="12165954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216400" y="0"/>
            <a:ext cx="0" cy="367792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92218" y="3778579"/>
            <a:ext cx="72496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The </a:t>
            </a:r>
            <a:r>
              <a:rPr lang="en-US" sz="240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DS–Coin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 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Block–Chain</a:t>
            </a:r>
            <a:endParaRPr lang="he-IL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7568" y="4322486"/>
            <a:ext cx="1902475" cy="2282970"/>
            <a:chOff x="5449" y="2299537"/>
            <a:chExt cx="1902475" cy="2282970"/>
          </a:xfrm>
        </p:grpSpPr>
        <p:sp>
          <p:nvSpPr>
            <p:cNvPr id="72" name="Rounded Rectangle 71"/>
            <p:cNvSpPr/>
            <p:nvPr/>
          </p:nvSpPr>
          <p:spPr>
            <a:xfrm>
              <a:off x="5449" y="2299537"/>
              <a:ext cx="1902475" cy="2282970"/>
            </a:xfrm>
            <a:prstGeom prst="roundRect">
              <a:avLst>
                <a:gd name="adj" fmla="val 5000"/>
              </a:avLst>
            </a:pr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 txBox="1"/>
            <p:nvPr/>
          </p:nvSpPr>
          <p:spPr>
            <a:xfrm rot="16200000">
              <a:off x="-740321" y="3045307"/>
              <a:ext cx="1872035" cy="380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2009" rIns="93345" bIns="0" numCol="1" spcCol="1270" anchor="t" anchorCtr="0">
              <a:noAutofit/>
            </a:bodyPr>
            <a:lstStyle/>
            <a:p>
              <a:pPr lvl="0" algn="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" name="Rectangle: Rounded Corners 3"/>
          <p:cNvSpPr/>
          <p:nvPr/>
        </p:nvSpPr>
        <p:spPr>
          <a:xfrm>
            <a:off x="359664" y="603504"/>
            <a:ext cx="3418932" cy="11228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Challenge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59664" y="1925078"/>
            <a:ext cx="3418932" cy="11607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Difficulty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262510" y="217424"/>
            <a:ext cx="4084690" cy="37587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 smtClean="0">
                <a:latin typeface="Gill Sans Ultra Bold" panose="020B0A02020104020203" pitchFamily="34" charset="0"/>
              </a:rPr>
              <a:t>Group   +  ID</a:t>
            </a:r>
            <a:endParaRPr lang="en-US" sz="2400" dirty="0">
              <a:latin typeface="Gill Sans Ultra Bold" panose="020B0A02020104020203" pitchFamily="34" charset="0"/>
            </a:endParaRP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834880" y="221488"/>
            <a:ext cx="1503426" cy="3718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>
                <a:latin typeface="Gill Sans Ultra Bold" panose="020B0A02020104020203" pitchFamily="34" charset="0"/>
              </a:rPr>
              <a:t>Score</a:t>
            </a: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04563"/>
            <a:ext cx="1921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Difficulty: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Group: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String1: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String2: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399" y="4972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39" y="549101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399" y="5988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04172" y="701040"/>
            <a:ext cx="558338" cy="501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he-IL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4172" y="1278607"/>
            <a:ext cx="558338" cy="501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he-IL" sz="4000" b="1" dirty="0">
              <a:ln w="1016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04172" y="1886092"/>
            <a:ext cx="558338" cy="501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he-IL" sz="40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4704172" y="2467354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04172" y="3048616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9239" y="3677920"/>
            <a:ext cx="12165954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216400" y="0"/>
            <a:ext cx="0" cy="367792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92218" y="3778579"/>
            <a:ext cx="72496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The </a:t>
            </a:r>
            <a:r>
              <a:rPr lang="en-US" sz="240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DS-Coin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 Block–Chain</a:t>
            </a:r>
            <a:endParaRPr lang="he-IL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90490" y="2917435"/>
            <a:ext cx="1902475" cy="2282970"/>
            <a:chOff x="5449" y="2299537"/>
            <a:chExt cx="1902475" cy="2282970"/>
          </a:xfrm>
        </p:grpSpPr>
        <p:sp>
          <p:nvSpPr>
            <p:cNvPr id="6" name="Rounded Rectangle 5"/>
            <p:cNvSpPr/>
            <p:nvPr/>
          </p:nvSpPr>
          <p:spPr>
            <a:xfrm>
              <a:off x="5449" y="2299537"/>
              <a:ext cx="1902475" cy="2282970"/>
            </a:xfrm>
            <a:prstGeom prst="roundRect">
              <a:avLst>
                <a:gd name="adj" fmla="val 5000"/>
              </a:avLst>
            </a:pr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 rot="16200000">
              <a:off x="-740321" y="3045307"/>
              <a:ext cx="1872035" cy="380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2009" rIns="93345" bIns="0" numCol="1" spcCol="1270" anchor="t" anchorCtr="0">
              <a:noAutofit/>
            </a:bodyPr>
            <a:lstStyle/>
            <a:p>
              <a:pPr lvl="0" algn="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5" name="Flowchart: Extract 4"/>
          <p:cNvSpPr/>
          <p:nvPr/>
        </p:nvSpPr>
        <p:spPr>
          <a:xfrm rot="5400000">
            <a:off x="5901224" y="4732882"/>
            <a:ext cx="335679" cy="285371"/>
          </a:xfrm>
          <a:prstGeom prst="flowChartExtract">
            <a:avLst/>
          </a:prstGeom>
        </p:spPr>
        <p:style>
          <a:lnRef idx="2">
            <a:schemeClr val="accent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111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51104" y="390144"/>
            <a:ext cx="5812536" cy="1085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Gill Sans Ultra Bold" panose="020B0A02020104020203" pitchFamily="34" charset="0"/>
              </a:rPr>
              <a:t>Challenge</a:t>
            </a:r>
            <a:r>
              <a:rPr lang="en-US" dirty="0">
                <a:latin typeface="Rockwell Extra Bold" panose="02060903040505020403" pitchFamily="18" charset="0"/>
              </a:rPr>
              <a:t>: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51104" y="1852555"/>
            <a:ext cx="2909316" cy="1085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Gill Sans Ultra Bold" panose="020B0A02020104020203" pitchFamily="34" charset="0"/>
              </a:rPr>
              <a:t>Difficulty: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46570" y="390144"/>
            <a:ext cx="1792986" cy="7299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Extra Bold" panose="02060903040505020403" pitchFamily="18" charset="0"/>
            </a:endParaRPr>
          </a:p>
          <a:p>
            <a:pPr algn="ctr"/>
            <a:r>
              <a:rPr lang="en-US" sz="2000" dirty="0">
                <a:latin typeface="Gill Sans Ultra Bold" panose="020B0A02020104020203" pitchFamily="34" charset="0"/>
              </a:rPr>
              <a:t>Group Name</a:t>
            </a:r>
          </a:p>
          <a:p>
            <a:pPr algn="ctr"/>
            <a:endParaRPr lang="en-US" dirty="0">
              <a:latin typeface="Rockwell Extra Bold" panose="02060903040505020403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855472" y="1901952"/>
          <a:ext cx="10556240" cy="68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5472" y="4400055"/>
            <a:ext cx="1753616" cy="188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lt1"/>
                </a:solidFill>
                <a:latin typeface="Gill Sans Ultra Bold" panose="020B0A02020104020203" pitchFamily="34" charset="0"/>
              </a:rPr>
              <a:t>Difficulty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lt1"/>
                </a:solidFill>
                <a:latin typeface="Gill Sans Ultra Bold" panose="020B0A02020104020203" pitchFamily="34" charset="0"/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lt1"/>
                </a:solidFill>
                <a:latin typeface="Gill Sans Ultra Bold" panose="020B0A02020104020203" pitchFamily="34" charset="0"/>
              </a:rPr>
              <a:t>String1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lt1"/>
                </a:solidFill>
                <a:latin typeface="Gill Sans Ultra Bold" panose="020B0A02020104020203" pitchFamily="34" charset="0"/>
              </a:rPr>
              <a:t>String2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8976360" y="390144"/>
            <a:ext cx="1792986" cy="7299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Extra Bold" panose="02060903040505020403" pitchFamily="18" charset="0"/>
            </a:endParaRPr>
          </a:p>
          <a:p>
            <a:pPr algn="ctr"/>
            <a:r>
              <a:rPr lang="en-US" sz="2000" dirty="0">
                <a:latin typeface="Gill Sans Ultra Bold" panose="020B0A02020104020203" pitchFamily="34" charset="0"/>
              </a:rPr>
              <a:t>Score</a:t>
            </a:r>
          </a:p>
          <a:p>
            <a:pPr algn="ctr"/>
            <a:endParaRPr lang="en-US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7568" y="4322486"/>
            <a:ext cx="1902475" cy="2282970"/>
            <a:chOff x="5449" y="2299537"/>
            <a:chExt cx="1902475" cy="2282970"/>
          </a:xfrm>
        </p:grpSpPr>
        <p:sp>
          <p:nvSpPr>
            <p:cNvPr id="72" name="Rounded Rectangle 71"/>
            <p:cNvSpPr/>
            <p:nvPr/>
          </p:nvSpPr>
          <p:spPr>
            <a:xfrm>
              <a:off x="5449" y="2299537"/>
              <a:ext cx="1902475" cy="2282970"/>
            </a:xfrm>
            <a:prstGeom prst="roundRect">
              <a:avLst>
                <a:gd name="adj" fmla="val 5000"/>
              </a:avLst>
            </a:pr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 txBox="1"/>
            <p:nvPr/>
          </p:nvSpPr>
          <p:spPr>
            <a:xfrm rot="16200000">
              <a:off x="-740321" y="3045307"/>
              <a:ext cx="1872035" cy="380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2009" rIns="93345" bIns="0" numCol="1" spcCol="1270" anchor="t" anchorCtr="0">
              <a:noAutofit/>
            </a:bodyPr>
            <a:lstStyle/>
            <a:p>
              <a:pPr lvl="0" algn="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" name="Rectangle: Rounded Corners 3"/>
          <p:cNvSpPr/>
          <p:nvPr/>
        </p:nvSpPr>
        <p:spPr>
          <a:xfrm>
            <a:off x="359664" y="603504"/>
            <a:ext cx="3418932" cy="11228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Challenge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59664" y="1925078"/>
            <a:ext cx="3418932" cy="11607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Difficulty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262510" y="217424"/>
            <a:ext cx="4084690" cy="37587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 smtClean="0">
                <a:latin typeface="Gill Sans Ultra Bold" panose="020B0A02020104020203" pitchFamily="34" charset="0"/>
              </a:rPr>
              <a:t>Group   +  ID</a:t>
            </a:r>
            <a:endParaRPr lang="en-US" sz="2400" dirty="0">
              <a:latin typeface="Gill Sans Ultra Bold" panose="020B0A02020104020203" pitchFamily="34" charset="0"/>
            </a:endParaRP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402378" y="2022949"/>
          <a:ext cx="9789622" cy="68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/>
          <p:cNvSpPr/>
          <p:nvPr/>
        </p:nvSpPr>
        <p:spPr>
          <a:xfrm>
            <a:off x="9834880" y="221488"/>
            <a:ext cx="1503426" cy="3718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>
                <a:latin typeface="Gill Sans Ultra Bold" panose="020B0A02020104020203" pitchFamily="34" charset="0"/>
              </a:rPr>
              <a:t>Score</a:t>
            </a: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04563"/>
            <a:ext cx="1921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Difficulty: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Group: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String1: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String2: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399" y="4972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39" y="549101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399" y="5988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04172" y="701040"/>
            <a:ext cx="558338" cy="501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he-IL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4172" y="1278607"/>
            <a:ext cx="558338" cy="501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he-IL" sz="4000" b="1" dirty="0">
              <a:ln w="1016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04172" y="1886092"/>
            <a:ext cx="558338" cy="501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he-IL" sz="40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4704172" y="2467354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04172" y="3048616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402378" y="4972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92218" y="549101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02378" y="59888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18679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408519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18679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99879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89719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99879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91239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381079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91239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283216" y="4967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273056" y="548547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283216" y="59833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239" y="3677920"/>
            <a:ext cx="12165954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216400" y="0"/>
            <a:ext cx="0" cy="367792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92218" y="3778579"/>
            <a:ext cx="72496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The </a:t>
            </a:r>
            <a:r>
              <a:rPr lang="en-US" sz="240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DS-Coin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</a:rPr>
              <a:t> Block–Chain</a:t>
            </a:r>
            <a:endParaRPr lang="he-IL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7568" y="4109126"/>
            <a:ext cx="1902475" cy="2282970"/>
            <a:chOff x="5449" y="2299537"/>
            <a:chExt cx="1902475" cy="2282970"/>
          </a:xfrm>
        </p:grpSpPr>
        <p:sp>
          <p:nvSpPr>
            <p:cNvPr id="72" name="Rounded Rectangle 71"/>
            <p:cNvSpPr/>
            <p:nvPr/>
          </p:nvSpPr>
          <p:spPr>
            <a:xfrm>
              <a:off x="5449" y="2299537"/>
              <a:ext cx="1902475" cy="2282970"/>
            </a:xfrm>
            <a:prstGeom prst="roundRect">
              <a:avLst>
                <a:gd name="adj" fmla="val 5000"/>
              </a:avLst>
            </a:pr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 txBox="1"/>
            <p:nvPr/>
          </p:nvSpPr>
          <p:spPr>
            <a:xfrm rot="16200000">
              <a:off x="-740321" y="3045307"/>
              <a:ext cx="1872035" cy="380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2009" rIns="93345" bIns="0" numCol="1" spcCol="1270" anchor="t" anchorCtr="0">
              <a:noAutofit/>
            </a:bodyPr>
            <a:lstStyle/>
            <a:p>
              <a:pPr lvl="0" algn="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" name="Rectangle: Rounded Corners 3"/>
          <p:cNvSpPr/>
          <p:nvPr/>
        </p:nvSpPr>
        <p:spPr>
          <a:xfrm>
            <a:off x="451104" y="217424"/>
            <a:ext cx="3418932" cy="11228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Challenge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51104" y="1538998"/>
            <a:ext cx="3418932" cy="11607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Gill Sans Ultra Bold" panose="020B0A02020104020203" pitchFamily="34" charset="0"/>
              </a:rPr>
              <a:t>Current Difficulty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862320" y="217424"/>
            <a:ext cx="3484880" cy="37587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 smtClean="0">
                <a:latin typeface="Gill Sans Ultra Bold" panose="020B0A02020104020203" pitchFamily="34" charset="0"/>
              </a:rPr>
              <a:t>Group   +  ID</a:t>
            </a:r>
            <a:endParaRPr lang="en-US" sz="2400" dirty="0">
              <a:latin typeface="Gill Sans Ultra Bold" panose="020B0A02020104020203" pitchFamily="34" charset="0"/>
            </a:endParaRP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402378" y="1809589"/>
          <a:ext cx="9789622" cy="68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/>
          <p:cNvSpPr/>
          <p:nvPr/>
        </p:nvSpPr>
        <p:spPr>
          <a:xfrm>
            <a:off x="9834880" y="221488"/>
            <a:ext cx="1503426" cy="3718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>
                <a:latin typeface="Gill Sans Ultra Bold" panose="020B0A02020104020203" pitchFamily="34" charset="0"/>
              </a:rPr>
              <a:t>Score</a:t>
            </a:r>
          </a:p>
          <a:p>
            <a:pPr algn="ctr"/>
            <a:endParaRPr lang="en-US" sz="2000" dirty="0">
              <a:latin typeface="Rockwell Extra Bold" panose="02060903040505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91203"/>
            <a:ext cx="1921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</a:rPr>
              <a:t>Difficulty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</a:rPr>
              <a:t>String1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</a:rPr>
              <a:t>String2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399" y="4759498"/>
            <a:ext cx="190213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39" y="5277658"/>
            <a:ext cx="190213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399" y="5775498"/>
            <a:ext cx="190213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262972" y="701040"/>
            <a:ext cx="558338" cy="501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he-IL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5262972" y="1278607"/>
            <a:ext cx="558338" cy="501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he-IL" sz="4000" b="1" dirty="0">
              <a:ln w="1016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5262972" y="1886092"/>
            <a:ext cx="558338" cy="501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he-IL" sz="40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62972" y="2467354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5262972" y="3048616"/>
            <a:ext cx="558338" cy="501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he-IL" sz="4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402378" y="475949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92218" y="527765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02378" y="5775498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18679" y="475395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408519" y="52721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18679" y="576995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99879" y="475395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89719" y="52721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99879" y="576995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91239" y="475395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381079" y="52721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91239" y="576995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283216" y="475395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273056" y="527211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283216" y="5769956"/>
            <a:ext cx="190213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239" y="3677920"/>
            <a:ext cx="12165954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124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Yu Gothic Medium</vt:lpstr>
      <vt:lpstr>Arial</vt:lpstr>
      <vt:lpstr>Calibri</vt:lpstr>
      <vt:lpstr>Calibri Light</vt:lpstr>
      <vt:lpstr>Gill Sans Ultra Bold</vt:lpstr>
      <vt:lpstr>Rockwell Extra Bold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Yaara Shoval</dc:creator>
  <cp:lastModifiedBy>Aner Ben-Efraim</cp:lastModifiedBy>
  <cp:revision>19</cp:revision>
  <dcterms:created xsi:type="dcterms:W3CDTF">2017-05-15T10:41:26Z</dcterms:created>
  <dcterms:modified xsi:type="dcterms:W3CDTF">2017-05-18T15:45:54Z</dcterms:modified>
</cp:coreProperties>
</file>