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49" r:id="rId7"/>
    <p:sldId id="310" r:id="rId8"/>
    <p:sldId id="311" r:id="rId9"/>
    <p:sldId id="350" r:id="rId10"/>
    <p:sldId id="338" r:id="rId11"/>
    <p:sldId id="339" r:id="rId12"/>
    <p:sldId id="340" r:id="rId13"/>
    <p:sldId id="341" r:id="rId14"/>
    <p:sldId id="346" r:id="rId15"/>
    <p:sldId id="342" r:id="rId16"/>
    <p:sldId id="345" r:id="rId17"/>
    <p:sldId id="343" r:id="rId18"/>
    <p:sldId id="344" r:id="rId19"/>
    <p:sldId id="347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78ED1-3529-4344-ACC4-62671EE07BE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IN"/>
        </a:p>
      </dgm:t>
    </dgm:pt>
    <dgm:pt modelId="{B77A1C8C-1EFB-45DE-B0CF-B220AA865C1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#include &lt;iostream&gt;:</a:t>
          </a:r>
          <a:r>
            <a:rPr lang="en-US" b="1" i="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header file which contains all the functions of program like </a:t>
          </a:r>
          <a:r>
            <a:rPr lang="en-US" b="1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cout</a:t>
          </a:r>
          <a:r>
            <a: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b="1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cin</a:t>
          </a:r>
          <a:r>
            <a: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etc. </a:t>
          </a:r>
          <a:endParaRPr lang="en-IN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7584F0-9029-4098-A325-B02401394833}" type="parTrans" cxnId="{3D3C4A9C-428B-437B-9C46-3CE728B22639}">
      <dgm:prSet/>
      <dgm:spPr/>
      <dgm:t>
        <a:bodyPr/>
        <a:lstStyle/>
        <a:p>
          <a:endParaRPr lang="en-IN"/>
        </a:p>
      </dgm:t>
    </dgm:pt>
    <dgm:pt modelId="{FA721F9D-2799-4550-B9A8-8DD69FDB6E12}" type="sibTrans" cxnId="{3D3C4A9C-428B-437B-9C46-3CE728B22639}">
      <dgm:prSet/>
      <dgm:spPr/>
      <dgm:t>
        <a:bodyPr/>
        <a:lstStyle/>
        <a:p>
          <a:endParaRPr lang="en-IN"/>
        </a:p>
      </dgm:t>
    </dgm:pt>
    <dgm:pt modelId="{73FC65B2-E387-44BA-997F-C07EE437E2E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#include &lt;</a:t>
          </a:r>
          <a:r>
            <a:rPr lang="en-US" b="1" dirty="0" err="1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stdlib.h</a:t>
          </a:r>
          <a:r>
            <a:rPr lang="en-US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&gt;:</a:t>
          </a:r>
          <a:r>
            <a:rPr lang="en-US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functions involving memory allocation, process control, conversions and others</a:t>
          </a:r>
          <a:r>
            <a:rPr lang="en-US" b="0" i="0" dirty="0"/>
            <a:t>.</a:t>
          </a:r>
          <a:endParaRPr lang="en-IN" dirty="0"/>
        </a:p>
      </dgm:t>
    </dgm:pt>
    <dgm:pt modelId="{128ED925-CDF3-4299-932F-5B9293A165A5}" type="parTrans" cxnId="{80B464F5-6776-49B5-A9AD-63872B8BE86B}">
      <dgm:prSet/>
      <dgm:spPr/>
      <dgm:t>
        <a:bodyPr/>
        <a:lstStyle/>
        <a:p>
          <a:endParaRPr lang="en-IN"/>
        </a:p>
      </dgm:t>
    </dgm:pt>
    <dgm:pt modelId="{47A6C5A9-B981-4C9A-82E9-C6D33B4B935F}" type="sibTrans" cxnId="{80B464F5-6776-49B5-A9AD-63872B8BE86B}">
      <dgm:prSet/>
      <dgm:spPr/>
      <dgm:t>
        <a:bodyPr/>
        <a:lstStyle/>
        <a:p>
          <a:endParaRPr lang="en-IN"/>
        </a:p>
      </dgm:t>
    </dgm:pt>
    <dgm:pt modelId="{983C9E48-C389-4B2F-A037-DD0051898EFB}">
      <dgm:prSet/>
      <dgm:spPr/>
      <dgm:t>
        <a:bodyPr/>
        <a:lstStyle/>
        <a:p>
          <a:r>
            <a:rPr lang="en-US"/>
            <a:t>#include &lt;string.h&gt;:</a:t>
          </a:r>
          <a:r>
            <a:rPr lang="en-US" b="0" i="0"/>
            <a:t> </a:t>
          </a:r>
          <a:r>
            <a:rPr lang="en-US" b="1" i="0"/>
            <a:t>contains macro definitions, constants and declarations of functions and types used </a:t>
          </a:r>
          <a:endParaRPr lang="en-IN"/>
        </a:p>
      </dgm:t>
    </dgm:pt>
    <dgm:pt modelId="{611FC780-5FE8-4122-AF60-07234DDC3F64}" type="parTrans" cxnId="{00D7CAAD-0463-4938-8B05-880E3B87D9B0}">
      <dgm:prSet/>
      <dgm:spPr/>
      <dgm:t>
        <a:bodyPr/>
        <a:lstStyle/>
        <a:p>
          <a:endParaRPr lang="en-IN"/>
        </a:p>
      </dgm:t>
    </dgm:pt>
    <dgm:pt modelId="{E2BF32BA-BDC8-452C-9F09-058640EE23FD}" type="sibTrans" cxnId="{00D7CAAD-0463-4938-8B05-880E3B87D9B0}">
      <dgm:prSet/>
      <dgm:spPr/>
      <dgm:t>
        <a:bodyPr/>
        <a:lstStyle/>
        <a:p>
          <a:endParaRPr lang="en-IN"/>
        </a:p>
      </dgm:t>
    </dgm:pt>
    <dgm:pt modelId="{8D1A1E0D-C63F-44A6-A328-6ACD76D715F8}">
      <dgm:prSet/>
      <dgm:spPr/>
      <dgm:t>
        <a:bodyPr/>
        <a:lstStyle/>
        <a:p>
          <a:r>
            <a:rPr lang="en-US"/>
            <a:t>#include &lt;time.h&gt;:</a:t>
          </a:r>
          <a:r>
            <a:rPr lang="en-US" b="1" i="0"/>
            <a:t> contains definitions of functions to get and manipulate date and time information</a:t>
          </a:r>
          <a:r>
            <a:rPr lang="en-US" b="0" i="0"/>
            <a:t>.</a:t>
          </a:r>
          <a:endParaRPr lang="en-IN"/>
        </a:p>
      </dgm:t>
    </dgm:pt>
    <dgm:pt modelId="{459F4F2E-0216-47FB-8DA4-AF0486688DD8}" type="parTrans" cxnId="{19DAA7DF-E66C-4915-B12F-0AA0B7E92D95}">
      <dgm:prSet/>
      <dgm:spPr/>
      <dgm:t>
        <a:bodyPr/>
        <a:lstStyle/>
        <a:p>
          <a:endParaRPr lang="en-IN"/>
        </a:p>
      </dgm:t>
    </dgm:pt>
    <dgm:pt modelId="{84356FFB-1219-47DE-B479-BCF91297A3B0}" type="sibTrans" cxnId="{19DAA7DF-E66C-4915-B12F-0AA0B7E92D95}">
      <dgm:prSet/>
      <dgm:spPr/>
      <dgm:t>
        <a:bodyPr/>
        <a:lstStyle/>
        <a:p>
          <a:endParaRPr lang="en-IN"/>
        </a:p>
      </dgm:t>
    </dgm:pt>
    <dgm:pt modelId="{59F9649F-1394-491F-94E8-DDF355CF3F59}">
      <dgm:prSet/>
      <dgm:spPr/>
      <dgm:t>
        <a:bodyPr/>
        <a:lstStyle/>
        <a:p>
          <a:r>
            <a:rPr lang="en-US"/>
            <a:t>#include &lt;cstdio&gt;:</a:t>
          </a:r>
          <a:r>
            <a:rPr lang="en-US" b="1" i="0"/>
            <a:t>The cstdio header file contains definitions for C++ for performing input and output</a:t>
          </a:r>
          <a:r>
            <a:rPr lang="en-US" b="0" i="0"/>
            <a:t>.</a:t>
          </a:r>
          <a:endParaRPr lang="en-IN"/>
        </a:p>
      </dgm:t>
    </dgm:pt>
    <dgm:pt modelId="{F5F7D832-FEB8-4BED-85BB-E5E16A295167}" type="parTrans" cxnId="{4008DA37-B002-40DE-889F-C6025DA14FAB}">
      <dgm:prSet/>
      <dgm:spPr/>
      <dgm:t>
        <a:bodyPr/>
        <a:lstStyle/>
        <a:p>
          <a:endParaRPr lang="en-IN"/>
        </a:p>
      </dgm:t>
    </dgm:pt>
    <dgm:pt modelId="{27642358-18EE-470C-BED0-83D3188FF79F}" type="sibTrans" cxnId="{4008DA37-B002-40DE-889F-C6025DA14FAB}">
      <dgm:prSet/>
      <dgm:spPr/>
      <dgm:t>
        <a:bodyPr/>
        <a:lstStyle/>
        <a:p>
          <a:endParaRPr lang="en-IN"/>
        </a:p>
      </dgm:t>
    </dgm:pt>
    <dgm:pt modelId="{6914F287-0090-423D-B431-5FA587DC5D75}" type="pres">
      <dgm:prSet presAssocID="{C5378ED1-3529-4344-ACC4-62671EE07BE7}" presName="linear" presStyleCnt="0">
        <dgm:presLayoutVars>
          <dgm:dir/>
          <dgm:animLvl val="lvl"/>
          <dgm:resizeHandles val="exact"/>
        </dgm:presLayoutVars>
      </dgm:prSet>
      <dgm:spPr/>
    </dgm:pt>
    <dgm:pt modelId="{C0A8634C-A5B0-46A6-B337-ACAD919D2464}" type="pres">
      <dgm:prSet presAssocID="{B77A1C8C-1EFB-45DE-B0CF-B220AA865C17}" presName="parentLin" presStyleCnt="0"/>
      <dgm:spPr/>
    </dgm:pt>
    <dgm:pt modelId="{73CEABEC-BE4F-4899-9890-254058176D7E}" type="pres">
      <dgm:prSet presAssocID="{B77A1C8C-1EFB-45DE-B0CF-B220AA865C17}" presName="parentLeftMargin" presStyleLbl="node1" presStyleIdx="0" presStyleCnt="5"/>
      <dgm:spPr/>
    </dgm:pt>
    <dgm:pt modelId="{B621EB8F-0F23-43CA-A141-4577D74B1675}" type="pres">
      <dgm:prSet presAssocID="{B77A1C8C-1EFB-45DE-B0CF-B220AA865C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F5503F-13FB-447D-BA08-49D2DA4FDCF5}" type="pres">
      <dgm:prSet presAssocID="{B77A1C8C-1EFB-45DE-B0CF-B220AA865C17}" presName="negativeSpace" presStyleCnt="0"/>
      <dgm:spPr/>
    </dgm:pt>
    <dgm:pt modelId="{BA516826-D715-4CF1-85C5-E4AF60688787}" type="pres">
      <dgm:prSet presAssocID="{B77A1C8C-1EFB-45DE-B0CF-B220AA865C17}" presName="childText" presStyleLbl="conFgAcc1" presStyleIdx="0" presStyleCnt="5">
        <dgm:presLayoutVars>
          <dgm:bulletEnabled val="1"/>
        </dgm:presLayoutVars>
      </dgm:prSet>
      <dgm:spPr/>
    </dgm:pt>
    <dgm:pt modelId="{28941FDF-5647-4B97-AB93-A5F9A1B7B4D4}" type="pres">
      <dgm:prSet presAssocID="{FA721F9D-2799-4550-B9A8-8DD69FDB6E12}" presName="spaceBetweenRectangles" presStyleCnt="0"/>
      <dgm:spPr/>
    </dgm:pt>
    <dgm:pt modelId="{7F799710-74FB-4534-AB3B-1E29323B9066}" type="pres">
      <dgm:prSet presAssocID="{73FC65B2-E387-44BA-997F-C07EE437E2E2}" presName="parentLin" presStyleCnt="0"/>
      <dgm:spPr/>
    </dgm:pt>
    <dgm:pt modelId="{A39FC2EC-B85E-4CE1-87F3-D9168D0CEB21}" type="pres">
      <dgm:prSet presAssocID="{73FC65B2-E387-44BA-997F-C07EE437E2E2}" presName="parentLeftMargin" presStyleLbl="node1" presStyleIdx="0" presStyleCnt="5"/>
      <dgm:spPr/>
    </dgm:pt>
    <dgm:pt modelId="{2C7FDEC6-8417-45E1-A24F-2F635CFFB11E}" type="pres">
      <dgm:prSet presAssocID="{73FC65B2-E387-44BA-997F-C07EE437E2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C84E5A-411F-470B-8B4C-6944B1A39E1B}" type="pres">
      <dgm:prSet presAssocID="{73FC65B2-E387-44BA-997F-C07EE437E2E2}" presName="negativeSpace" presStyleCnt="0"/>
      <dgm:spPr/>
    </dgm:pt>
    <dgm:pt modelId="{AEC758E2-28F8-4FD0-A043-2924DA712AD9}" type="pres">
      <dgm:prSet presAssocID="{73FC65B2-E387-44BA-997F-C07EE437E2E2}" presName="childText" presStyleLbl="conFgAcc1" presStyleIdx="1" presStyleCnt="5">
        <dgm:presLayoutVars>
          <dgm:bulletEnabled val="1"/>
        </dgm:presLayoutVars>
      </dgm:prSet>
      <dgm:spPr/>
    </dgm:pt>
    <dgm:pt modelId="{D81149E3-3A70-4AC9-84A3-403AF1774C06}" type="pres">
      <dgm:prSet presAssocID="{47A6C5A9-B981-4C9A-82E9-C6D33B4B935F}" presName="spaceBetweenRectangles" presStyleCnt="0"/>
      <dgm:spPr/>
    </dgm:pt>
    <dgm:pt modelId="{BFB93033-B656-49BF-A2E5-3E3F1BB43170}" type="pres">
      <dgm:prSet presAssocID="{983C9E48-C389-4B2F-A037-DD0051898EFB}" presName="parentLin" presStyleCnt="0"/>
      <dgm:spPr/>
    </dgm:pt>
    <dgm:pt modelId="{9176B555-C4E8-4CB9-B4C7-E6C72B3FAD7A}" type="pres">
      <dgm:prSet presAssocID="{983C9E48-C389-4B2F-A037-DD0051898EFB}" presName="parentLeftMargin" presStyleLbl="node1" presStyleIdx="1" presStyleCnt="5"/>
      <dgm:spPr/>
    </dgm:pt>
    <dgm:pt modelId="{EA0EE6BB-7F38-47C0-9D77-5967737565D4}" type="pres">
      <dgm:prSet presAssocID="{983C9E48-C389-4B2F-A037-DD0051898E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28313A-CC92-48AB-B556-9F8DA3FF2AB2}" type="pres">
      <dgm:prSet presAssocID="{983C9E48-C389-4B2F-A037-DD0051898EFB}" presName="negativeSpace" presStyleCnt="0"/>
      <dgm:spPr/>
    </dgm:pt>
    <dgm:pt modelId="{EB806987-B931-4D41-B440-02567B2D12A3}" type="pres">
      <dgm:prSet presAssocID="{983C9E48-C389-4B2F-A037-DD0051898EFB}" presName="childText" presStyleLbl="conFgAcc1" presStyleIdx="2" presStyleCnt="5">
        <dgm:presLayoutVars>
          <dgm:bulletEnabled val="1"/>
        </dgm:presLayoutVars>
      </dgm:prSet>
      <dgm:spPr/>
    </dgm:pt>
    <dgm:pt modelId="{F2FA9879-9C4E-4A8D-A25B-BC70510304AF}" type="pres">
      <dgm:prSet presAssocID="{E2BF32BA-BDC8-452C-9F09-058640EE23FD}" presName="spaceBetweenRectangles" presStyleCnt="0"/>
      <dgm:spPr/>
    </dgm:pt>
    <dgm:pt modelId="{4716B08D-3FBE-478C-8C86-ABF0CE472B59}" type="pres">
      <dgm:prSet presAssocID="{8D1A1E0D-C63F-44A6-A328-6ACD76D715F8}" presName="parentLin" presStyleCnt="0"/>
      <dgm:spPr/>
    </dgm:pt>
    <dgm:pt modelId="{7E819B34-2BD1-4C50-8F4E-F83E49AE1FA1}" type="pres">
      <dgm:prSet presAssocID="{8D1A1E0D-C63F-44A6-A328-6ACD76D715F8}" presName="parentLeftMargin" presStyleLbl="node1" presStyleIdx="2" presStyleCnt="5"/>
      <dgm:spPr/>
    </dgm:pt>
    <dgm:pt modelId="{4DF35E06-B9E3-46C9-9559-D193D5E6BC2D}" type="pres">
      <dgm:prSet presAssocID="{8D1A1E0D-C63F-44A6-A328-6ACD76D715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E792DF-26C4-447B-A0A8-C84CCFAA1F60}" type="pres">
      <dgm:prSet presAssocID="{8D1A1E0D-C63F-44A6-A328-6ACD76D715F8}" presName="negativeSpace" presStyleCnt="0"/>
      <dgm:spPr/>
    </dgm:pt>
    <dgm:pt modelId="{8C2C4A40-3EA5-4812-AC31-926B7BBEB2D7}" type="pres">
      <dgm:prSet presAssocID="{8D1A1E0D-C63F-44A6-A328-6ACD76D715F8}" presName="childText" presStyleLbl="conFgAcc1" presStyleIdx="3" presStyleCnt="5">
        <dgm:presLayoutVars>
          <dgm:bulletEnabled val="1"/>
        </dgm:presLayoutVars>
      </dgm:prSet>
      <dgm:spPr/>
    </dgm:pt>
    <dgm:pt modelId="{208793C4-A72D-4B42-B8C4-BFE32AA8245D}" type="pres">
      <dgm:prSet presAssocID="{84356FFB-1219-47DE-B479-BCF91297A3B0}" presName="spaceBetweenRectangles" presStyleCnt="0"/>
      <dgm:spPr/>
    </dgm:pt>
    <dgm:pt modelId="{C01E4F55-631C-452A-A244-671E6D230B7B}" type="pres">
      <dgm:prSet presAssocID="{59F9649F-1394-491F-94E8-DDF355CF3F59}" presName="parentLin" presStyleCnt="0"/>
      <dgm:spPr/>
    </dgm:pt>
    <dgm:pt modelId="{DBDDA5C8-7C07-482A-BED9-00A2499CB7D8}" type="pres">
      <dgm:prSet presAssocID="{59F9649F-1394-491F-94E8-DDF355CF3F59}" presName="parentLeftMargin" presStyleLbl="node1" presStyleIdx="3" presStyleCnt="5"/>
      <dgm:spPr/>
    </dgm:pt>
    <dgm:pt modelId="{DE6DA94B-C4FF-4F5B-8363-EC910F7DC600}" type="pres">
      <dgm:prSet presAssocID="{59F9649F-1394-491F-94E8-DDF355CF3F5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4DC6AE-F579-464F-BA29-43EFE2E7C3D3}" type="pres">
      <dgm:prSet presAssocID="{59F9649F-1394-491F-94E8-DDF355CF3F59}" presName="negativeSpace" presStyleCnt="0"/>
      <dgm:spPr/>
    </dgm:pt>
    <dgm:pt modelId="{A045D288-BA58-4C6F-84C6-D5DB7B461FC5}" type="pres">
      <dgm:prSet presAssocID="{59F9649F-1394-491F-94E8-DDF355CF3F5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624C014-62ED-4F09-AA4E-4AF07D115FD7}" type="presOf" srcId="{983C9E48-C389-4B2F-A037-DD0051898EFB}" destId="{9176B555-C4E8-4CB9-B4C7-E6C72B3FAD7A}" srcOrd="0" destOrd="0" presId="urn:microsoft.com/office/officeart/2005/8/layout/list1"/>
    <dgm:cxn modelId="{AA4D631D-5214-4DAB-9E80-D14D51BAD245}" type="presOf" srcId="{B77A1C8C-1EFB-45DE-B0CF-B220AA865C17}" destId="{73CEABEC-BE4F-4899-9890-254058176D7E}" srcOrd="0" destOrd="0" presId="urn:microsoft.com/office/officeart/2005/8/layout/list1"/>
    <dgm:cxn modelId="{D9F1471D-C599-4550-9522-07C8A0769FEF}" type="presOf" srcId="{59F9649F-1394-491F-94E8-DDF355CF3F59}" destId="{DBDDA5C8-7C07-482A-BED9-00A2499CB7D8}" srcOrd="0" destOrd="0" presId="urn:microsoft.com/office/officeart/2005/8/layout/list1"/>
    <dgm:cxn modelId="{7FA03525-F2C6-4DCD-861E-1EA843E65BFD}" type="presOf" srcId="{73FC65B2-E387-44BA-997F-C07EE437E2E2}" destId="{A39FC2EC-B85E-4CE1-87F3-D9168D0CEB21}" srcOrd="0" destOrd="0" presId="urn:microsoft.com/office/officeart/2005/8/layout/list1"/>
    <dgm:cxn modelId="{4008DA37-B002-40DE-889F-C6025DA14FAB}" srcId="{C5378ED1-3529-4344-ACC4-62671EE07BE7}" destId="{59F9649F-1394-491F-94E8-DDF355CF3F59}" srcOrd="4" destOrd="0" parTransId="{F5F7D832-FEB8-4BED-85BB-E5E16A295167}" sibTransId="{27642358-18EE-470C-BED0-83D3188FF79F}"/>
    <dgm:cxn modelId="{C3A6E94F-FA08-4A58-A112-50A1E38F2D86}" type="presOf" srcId="{73FC65B2-E387-44BA-997F-C07EE437E2E2}" destId="{2C7FDEC6-8417-45E1-A24F-2F635CFFB11E}" srcOrd="1" destOrd="0" presId="urn:microsoft.com/office/officeart/2005/8/layout/list1"/>
    <dgm:cxn modelId="{BF861C73-3754-4100-9AE2-B55910ED92B6}" type="presOf" srcId="{59F9649F-1394-491F-94E8-DDF355CF3F59}" destId="{DE6DA94B-C4FF-4F5B-8363-EC910F7DC600}" srcOrd="1" destOrd="0" presId="urn:microsoft.com/office/officeart/2005/8/layout/list1"/>
    <dgm:cxn modelId="{60445C81-A1BD-469D-BCDD-058E3D8FB047}" type="presOf" srcId="{983C9E48-C389-4B2F-A037-DD0051898EFB}" destId="{EA0EE6BB-7F38-47C0-9D77-5967737565D4}" srcOrd="1" destOrd="0" presId="urn:microsoft.com/office/officeart/2005/8/layout/list1"/>
    <dgm:cxn modelId="{3D3C4A9C-428B-437B-9C46-3CE728B22639}" srcId="{C5378ED1-3529-4344-ACC4-62671EE07BE7}" destId="{B77A1C8C-1EFB-45DE-B0CF-B220AA865C17}" srcOrd="0" destOrd="0" parTransId="{157584F0-9029-4098-A325-B02401394833}" sibTransId="{FA721F9D-2799-4550-B9A8-8DD69FDB6E12}"/>
    <dgm:cxn modelId="{00D7CAAD-0463-4938-8B05-880E3B87D9B0}" srcId="{C5378ED1-3529-4344-ACC4-62671EE07BE7}" destId="{983C9E48-C389-4B2F-A037-DD0051898EFB}" srcOrd="2" destOrd="0" parTransId="{611FC780-5FE8-4122-AF60-07234DDC3F64}" sibTransId="{E2BF32BA-BDC8-452C-9F09-058640EE23FD}"/>
    <dgm:cxn modelId="{251A4EC3-953F-4466-B318-2ACBE1DEBFED}" type="presOf" srcId="{C5378ED1-3529-4344-ACC4-62671EE07BE7}" destId="{6914F287-0090-423D-B431-5FA587DC5D75}" srcOrd="0" destOrd="0" presId="urn:microsoft.com/office/officeart/2005/8/layout/list1"/>
    <dgm:cxn modelId="{19DAA7DF-E66C-4915-B12F-0AA0B7E92D95}" srcId="{C5378ED1-3529-4344-ACC4-62671EE07BE7}" destId="{8D1A1E0D-C63F-44A6-A328-6ACD76D715F8}" srcOrd="3" destOrd="0" parTransId="{459F4F2E-0216-47FB-8DA4-AF0486688DD8}" sibTransId="{84356FFB-1219-47DE-B479-BCF91297A3B0}"/>
    <dgm:cxn modelId="{065E28EA-7E1F-46D8-9995-922C2A940828}" type="presOf" srcId="{B77A1C8C-1EFB-45DE-B0CF-B220AA865C17}" destId="{B621EB8F-0F23-43CA-A141-4577D74B1675}" srcOrd="1" destOrd="0" presId="urn:microsoft.com/office/officeart/2005/8/layout/list1"/>
    <dgm:cxn modelId="{F06009EF-AE5D-4C35-AD53-2EB3514C99F0}" type="presOf" srcId="{8D1A1E0D-C63F-44A6-A328-6ACD76D715F8}" destId="{4DF35E06-B9E3-46C9-9559-D193D5E6BC2D}" srcOrd="1" destOrd="0" presId="urn:microsoft.com/office/officeart/2005/8/layout/list1"/>
    <dgm:cxn modelId="{80B464F5-6776-49B5-A9AD-63872B8BE86B}" srcId="{C5378ED1-3529-4344-ACC4-62671EE07BE7}" destId="{73FC65B2-E387-44BA-997F-C07EE437E2E2}" srcOrd="1" destOrd="0" parTransId="{128ED925-CDF3-4299-932F-5B9293A165A5}" sibTransId="{47A6C5A9-B981-4C9A-82E9-C6D33B4B935F}"/>
    <dgm:cxn modelId="{C046DCFC-4545-4AA1-A448-D940D3C78486}" type="presOf" srcId="{8D1A1E0D-C63F-44A6-A328-6ACD76D715F8}" destId="{7E819B34-2BD1-4C50-8F4E-F83E49AE1FA1}" srcOrd="0" destOrd="0" presId="urn:microsoft.com/office/officeart/2005/8/layout/list1"/>
    <dgm:cxn modelId="{275C1F4C-77B0-44E9-9BB9-24B8E1EE63CF}" type="presParOf" srcId="{6914F287-0090-423D-B431-5FA587DC5D75}" destId="{C0A8634C-A5B0-46A6-B337-ACAD919D2464}" srcOrd="0" destOrd="0" presId="urn:microsoft.com/office/officeart/2005/8/layout/list1"/>
    <dgm:cxn modelId="{79E65E45-4892-460A-9ED3-B16D0B3E753F}" type="presParOf" srcId="{C0A8634C-A5B0-46A6-B337-ACAD919D2464}" destId="{73CEABEC-BE4F-4899-9890-254058176D7E}" srcOrd="0" destOrd="0" presId="urn:microsoft.com/office/officeart/2005/8/layout/list1"/>
    <dgm:cxn modelId="{AC3B05C3-6542-46F2-B442-4481E8D78A34}" type="presParOf" srcId="{C0A8634C-A5B0-46A6-B337-ACAD919D2464}" destId="{B621EB8F-0F23-43CA-A141-4577D74B1675}" srcOrd="1" destOrd="0" presId="urn:microsoft.com/office/officeart/2005/8/layout/list1"/>
    <dgm:cxn modelId="{03158D5B-A306-41BC-8943-C83A885BE3F8}" type="presParOf" srcId="{6914F287-0090-423D-B431-5FA587DC5D75}" destId="{C3F5503F-13FB-447D-BA08-49D2DA4FDCF5}" srcOrd="1" destOrd="0" presId="urn:microsoft.com/office/officeart/2005/8/layout/list1"/>
    <dgm:cxn modelId="{A77D36CB-DD41-4E55-BEB3-9FBF89881863}" type="presParOf" srcId="{6914F287-0090-423D-B431-5FA587DC5D75}" destId="{BA516826-D715-4CF1-85C5-E4AF60688787}" srcOrd="2" destOrd="0" presId="urn:microsoft.com/office/officeart/2005/8/layout/list1"/>
    <dgm:cxn modelId="{2CFAAE80-1447-49E7-A21B-8246AB06492E}" type="presParOf" srcId="{6914F287-0090-423D-B431-5FA587DC5D75}" destId="{28941FDF-5647-4B97-AB93-A5F9A1B7B4D4}" srcOrd="3" destOrd="0" presId="urn:microsoft.com/office/officeart/2005/8/layout/list1"/>
    <dgm:cxn modelId="{479E8D18-3A45-469D-B4FB-22A99AD08582}" type="presParOf" srcId="{6914F287-0090-423D-B431-5FA587DC5D75}" destId="{7F799710-74FB-4534-AB3B-1E29323B9066}" srcOrd="4" destOrd="0" presId="urn:microsoft.com/office/officeart/2005/8/layout/list1"/>
    <dgm:cxn modelId="{804F69EB-ABDE-4D87-A64F-71146F6AD51E}" type="presParOf" srcId="{7F799710-74FB-4534-AB3B-1E29323B9066}" destId="{A39FC2EC-B85E-4CE1-87F3-D9168D0CEB21}" srcOrd="0" destOrd="0" presId="urn:microsoft.com/office/officeart/2005/8/layout/list1"/>
    <dgm:cxn modelId="{04CC5583-D4AA-4D93-950A-D82B8FFE422B}" type="presParOf" srcId="{7F799710-74FB-4534-AB3B-1E29323B9066}" destId="{2C7FDEC6-8417-45E1-A24F-2F635CFFB11E}" srcOrd="1" destOrd="0" presId="urn:microsoft.com/office/officeart/2005/8/layout/list1"/>
    <dgm:cxn modelId="{02C2F226-9A7E-4A40-80EC-8A7320EC4549}" type="presParOf" srcId="{6914F287-0090-423D-B431-5FA587DC5D75}" destId="{70C84E5A-411F-470B-8B4C-6944B1A39E1B}" srcOrd="5" destOrd="0" presId="urn:microsoft.com/office/officeart/2005/8/layout/list1"/>
    <dgm:cxn modelId="{54D56C83-63A1-4F33-811B-608AF5F7BB1B}" type="presParOf" srcId="{6914F287-0090-423D-B431-5FA587DC5D75}" destId="{AEC758E2-28F8-4FD0-A043-2924DA712AD9}" srcOrd="6" destOrd="0" presId="urn:microsoft.com/office/officeart/2005/8/layout/list1"/>
    <dgm:cxn modelId="{FDD77237-1FEF-4264-8764-B3EAC23C428B}" type="presParOf" srcId="{6914F287-0090-423D-B431-5FA587DC5D75}" destId="{D81149E3-3A70-4AC9-84A3-403AF1774C06}" srcOrd="7" destOrd="0" presId="urn:microsoft.com/office/officeart/2005/8/layout/list1"/>
    <dgm:cxn modelId="{4C4ED547-4AB7-4048-8AF2-64B5D9D921A0}" type="presParOf" srcId="{6914F287-0090-423D-B431-5FA587DC5D75}" destId="{BFB93033-B656-49BF-A2E5-3E3F1BB43170}" srcOrd="8" destOrd="0" presId="urn:microsoft.com/office/officeart/2005/8/layout/list1"/>
    <dgm:cxn modelId="{0F4B1EDB-FD8F-4737-8CD5-3EE6B956C69E}" type="presParOf" srcId="{BFB93033-B656-49BF-A2E5-3E3F1BB43170}" destId="{9176B555-C4E8-4CB9-B4C7-E6C72B3FAD7A}" srcOrd="0" destOrd="0" presId="urn:microsoft.com/office/officeart/2005/8/layout/list1"/>
    <dgm:cxn modelId="{E0683AF0-A082-4AAE-9A9C-9AABE1A7E381}" type="presParOf" srcId="{BFB93033-B656-49BF-A2E5-3E3F1BB43170}" destId="{EA0EE6BB-7F38-47C0-9D77-5967737565D4}" srcOrd="1" destOrd="0" presId="urn:microsoft.com/office/officeart/2005/8/layout/list1"/>
    <dgm:cxn modelId="{CFFC8073-4D1A-4598-B0EA-43AEFDDF1B8C}" type="presParOf" srcId="{6914F287-0090-423D-B431-5FA587DC5D75}" destId="{4F28313A-CC92-48AB-B556-9F8DA3FF2AB2}" srcOrd="9" destOrd="0" presId="urn:microsoft.com/office/officeart/2005/8/layout/list1"/>
    <dgm:cxn modelId="{1DFDAAF7-A5B7-486C-83DF-D0CAF894242B}" type="presParOf" srcId="{6914F287-0090-423D-B431-5FA587DC5D75}" destId="{EB806987-B931-4D41-B440-02567B2D12A3}" srcOrd="10" destOrd="0" presId="urn:microsoft.com/office/officeart/2005/8/layout/list1"/>
    <dgm:cxn modelId="{FA7FBBFD-6AA6-48FD-8A8A-182A27376F0C}" type="presParOf" srcId="{6914F287-0090-423D-B431-5FA587DC5D75}" destId="{F2FA9879-9C4E-4A8D-A25B-BC70510304AF}" srcOrd="11" destOrd="0" presId="urn:microsoft.com/office/officeart/2005/8/layout/list1"/>
    <dgm:cxn modelId="{7CD33338-5DDC-4F3D-82EE-671E247ABE65}" type="presParOf" srcId="{6914F287-0090-423D-B431-5FA587DC5D75}" destId="{4716B08D-3FBE-478C-8C86-ABF0CE472B59}" srcOrd="12" destOrd="0" presId="urn:microsoft.com/office/officeart/2005/8/layout/list1"/>
    <dgm:cxn modelId="{A9896D9C-CB19-4DAC-A2E8-99954BBCF2E4}" type="presParOf" srcId="{4716B08D-3FBE-478C-8C86-ABF0CE472B59}" destId="{7E819B34-2BD1-4C50-8F4E-F83E49AE1FA1}" srcOrd="0" destOrd="0" presId="urn:microsoft.com/office/officeart/2005/8/layout/list1"/>
    <dgm:cxn modelId="{F27D9C4E-5BDC-48FB-9E91-99ADD838613D}" type="presParOf" srcId="{4716B08D-3FBE-478C-8C86-ABF0CE472B59}" destId="{4DF35E06-B9E3-46C9-9559-D193D5E6BC2D}" srcOrd="1" destOrd="0" presId="urn:microsoft.com/office/officeart/2005/8/layout/list1"/>
    <dgm:cxn modelId="{C7957C4F-F216-4EE9-88A0-797AAC7E0554}" type="presParOf" srcId="{6914F287-0090-423D-B431-5FA587DC5D75}" destId="{D0E792DF-26C4-447B-A0A8-C84CCFAA1F60}" srcOrd="13" destOrd="0" presId="urn:microsoft.com/office/officeart/2005/8/layout/list1"/>
    <dgm:cxn modelId="{2D9BFBC1-9F7B-4530-BB7F-685B82150CC5}" type="presParOf" srcId="{6914F287-0090-423D-B431-5FA587DC5D75}" destId="{8C2C4A40-3EA5-4812-AC31-926B7BBEB2D7}" srcOrd="14" destOrd="0" presId="urn:microsoft.com/office/officeart/2005/8/layout/list1"/>
    <dgm:cxn modelId="{7697C07E-2333-41E3-B833-6EF9C86B1B05}" type="presParOf" srcId="{6914F287-0090-423D-B431-5FA587DC5D75}" destId="{208793C4-A72D-4B42-B8C4-BFE32AA8245D}" srcOrd="15" destOrd="0" presId="urn:microsoft.com/office/officeart/2005/8/layout/list1"/>
    <dgm:cxn modelId="{08336782-893A-4CDC-AAD0-43158FECCA12}" type="presParOf" srcId="{6914F287-0090-423D-B431-5FA587DC5D75}" destId="{C01E4F55-631C-452A-A244-671E6D230B7B}" srcOrd="16" destOrd="0" presId="urn:microsoft.com/office/officeart/2005/8/layout/list1"/>
    <dgm:cxn modelId="{17743C15-BBA9-4622-B6BC-D326B535B4B4}" type="presParOf" srcId="{C01E4F55-631C-452A-A244-671E6D230B7B}" destId="{DBDDA5C8-7C07-482A-BED9-00A2499CB7D8}" srcOrd="0" destOrd="0" presId="urn:microsoft.com/office/officeart/2005/8/layout/list1"/>
    <dgm:cxn modelId="{09562AE6-B141-48A6-8EF4-96A38FE9030E}" type="presParOf" srcId="{C01E4F55-631C-452A-A244-671E6D230B7B}" destId="{DE6DA94B-C4FF-4F5B-8363-EC910F7DC600}" srcOrd="1" destOrd="0" presId="urn:microsoft.com/office/officeart/2005/8/layout/list1"/>
    <dgm:cxn modelId="{62FED464-A711-4C60-97EB-3EAA0DF566A8}" type="presParOf" srcId="{6914F287-0090-423D-B431-5FA587DC5D75}" destId="{EA4DC6AE-F579-464F-BA29-43EFE2E7C3D3}" srcOrd="17" destOrd="0" presId="urn:microsoft.com/office/officeart/2005/8/layout/list1"/>
    <dgm:cxn modelId="{18977492-2938-43FF-8CEB-36B4D988233D}" type="presParOf" srcId="{6914F287-0090-423D-B431-5FA587DC5D75}" destId="{A045D288-BA58-4C6F-84C6-D5DB7B461FC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16826-D715-4CF1-85C5-E4AF60688787}">
      <dsp:nvSpPr>
        <dsp:cNvPr id="0" name=""/>
        <dsp:cNvSpPr/>
      </dsp:nvSpPr>
      <dsp:spPr>
        <a:xfrm>
          <a:off x="0" y="345405"/>
          <a:ext cx="10058399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EB8F-0F23-43CA-A141-4577D74B1675}">
      <dsp:nvSpPr>
        <dsp:cNvPr id="0" name=""/>
        <dsp:cNvSpPr/>
      </dsp:nvSpPr>
      <dsp:spPr>
        <a:xfrm>
          <a:off x="502920" y="109245"/>
          <a:ext cx="704088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#include &lt;iostream&gt;:</a:t>
          </a:r>
          <a:r>
            <a:rPr lang="en-US" sz="1600" b="1" i="0" kern="120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header file which contains all the functions of program like </a:t>
          </a:r>
          <a:r>
            <a:rPr lang="en-US" sz="1600" b="1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cout</a:t>
          </a:r>
          <a:r>
            <a:rPr lang="en-US" sz="16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b="1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cin</a:t>
          </a:r>
          <a:r>
            <a:rPr lang="en-US" sz="16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etc. </a:t>
          </a:r>
          <a:endParaRPr lang="en-IN" sz="16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977" y="132302"/>
        <a:ext cx="6994766" cy="426206"/>
      </dsp:txXfrm>
    </dsp:sp>
    <dsp:sp modelId="{AEC758E2-28F8-4FD0-A043-2924DA712AD9}">
      <dsp:nvSpPr>
        <dsp:cNvPr id="0" name=""/>
        <dsp:cNvSpPr/>
      </dsp:nvSpPr>
      <dsp:spPr>
        <a:xfrm>
          <a:off x="0" y="1071165"/>
          <a:ext cx="10058399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FDEC6-8417-45E1-A24F-2F635CFFB11E}">
      <dsp:nvSpPr>
        <dsp:cNvPr id="0" name=""/>
        <dsp:cNvSpPr/>
      </dsp:nvSpPr>
      <dsp:spPr>
        <a:xfrm>
          <a:off x="502920" y="835005"/>
          <a:ext cx="704088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#include &lt;</a:t>
          </a:r>
          <a:r>
            <a:rPr lang="en-US" sz="1600" b="1" kern="1200" dirty="0" err="1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stdlib.h</a:t>
          </a:r>
          <a:r>
            <a:rPr lang="en-US" sz="1600" b="1" kern="1200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rPr>
            <a:t>&gt;:</a:t>
          </a:r>
          <a:r>
            <a:rPr lang="en-US" sz="16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functions involving memory allocation, process control, conversions and others</a:t>
          </a:r>
          <a:r>
            <a:rPr lang="en-US" sz="1600" b="0" i="0" kern="1200" dirty="0"/>
            <a:t>.</a:t>
          </a:r>
          <a:endParaRPr lang="en-IN" sz="1600" kern="1200" dirty="0"/>
        </a:p>
      </dsp:txBody>
      <dsp:txXfrm>
        <a:off x="525977" y="858062"/>
        <a:ext cx="6994766" cy="426206"/>
      </dsp:txXfrm>
    </dsp:sp>
    <dsp:sp modelId="{EB806987-B931-4D41-B440-02567B2D12A3}">
      <dsp:nvSpPr>
        <dsp:cNvPr id="0" name=""/>
        <dsp:cNvSpPr/>
      </dsp:nvSpPr>
      <dsp:spPr>
        <a:xfrm>
          <a:off x="0" y="1796925"/>
          <a:ext cx="10058399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EE6BB-7F38-47C0-9D77-5967737565D4}">
      <dsp:nvSpPr>
        <dsp:cNvPr id="0" name=""/>
        <dsp:cNvSpPr/>
      </dsp:nvSpPr>
      <dsp:spPr>
        <a:xfrm>
          <a:off x="502920" y="1560765"/>
          <a:ext cx="704088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#include &lt;string.h&gt;:</a:t>
          </a:r>
          <a:r>
            <a:rPr lang="en-US" sz="1600" b="0" i="0" kern="1200"/>
            <a:t> </a:t>
          </a:r>
          <a:r>
            <a:rPr lang="en-US" sz="1600" b="1" i="0" kern="1200"/>
            <a:t>contains macro definitions, constants and declarations of functions and types used </a:t>
          </a:r>
          <a:endParaRPr lang="en-IN" sz="1600" kern="1200"/>
        </a:p>
      </dsp:txBody>
      <dsp:txXfrm>
        <a:off x="525977" y="1583822"/>
        <a:ext cx="6994766" cy="426206"/>
      </dsp:txXfrm>
    </dsp:sp>
    <dsp:sp modelId="{8C2C4A40-3EA5-4812-AC31-926B7BBEB2D7}">
      <dsp:nvSpPr>
        <dsp:cNvPr id="0" name=""/>
        <dsp:cNvSpPr/>
      </dsp:nvSpPr>
      <dsp:spPr>
        <a:xfrm>
          <a:off x="0" y="2522685"/>
          <a:ext cx="10058399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5E06-B9E3-46C9-9559-D193D5E6BC2D}">
      <dsp:nvSpPr>
        <dsp:cNvPr id="0" name=""/>
        <dsp:cNvSpPr/>
      </dsp:nvSpPr>
      <dsp:spPr>
        <a:xfrm>
          <a:off x="502920" y="2286525"/>
          <a:ext cx="704088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#include &lt;time.h&gt;:</a:t>
          </a:r>
          <a:r>
            <a:rPr lang="en-US" sz="1600" b="1" i="0" kern="1200"/>
            <a:t> contains definitions of functions to get and manipulate date and time information</a:t>
          </a:r>
          <a:r>
            <a:rPr lang="en-US" sz="1600" b="0" i="0" kern="1200"/>
            <a:t>.</a:t>
          </a:r>
          <a:endParaRPr lang="en-IN" sz="1600" kern="1200"/>
        </a:p>
      </dsp:txBody>
      <dsp:txXfrm>
        <a:off x="525977" y="2309582"/>
        <a:ext cx="6994766" cy="426206"/>
      </dsp:txXfrm>
    </dsp:sp>
    <dsp:sp modelId="{A045D288-BA58-4C6F-84C6-D5DB7B461FC5}">
      <dsp:nvSpPr>
        <dsp:cNvPr id="0" name=""/>
        <dsp:cNvSpPr/>
      </dsp:nvSpPr>
      <dsp:spPr>
        <a:xfrm>
          <a:off x="0" y="3248445"/>
          <a:ext cx="10058399" cy="403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DA94B-C4FF-4F5B-8363-EC910F7DC600}">
      <dsp:nvSpPr>
        <dsp:cNvPr id="0" name=""/>
        <dsp:cNvSpPr/>
      </dsp:nvSpPr>
      <dsp:spPr>
        <a:xfrm>
          <a:off x="502920" y="3012285"/>
          <a:ext cx="704088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#include &lt;cstdio&gt;:</a:t>
          </a:r>
          <a:r>
            <a:rPr lang="en-US" sz="1600" b="1" i="0" kern="1200"/>
            <a:t>The cstdio header file contains definitions for C++ for performing input and output</a:t>
          </a:r>
          <a:r>
            <a:rPr lang="en-US" sz="1600" b="0" i="0" kern="1200"/>
            <a:t>.</a:t>
          </a:r>
          <a:endParaRPr lang="en-IN" sz="1600" kern="1200"/>
        </a:p>
      </dsp:txBody>
      <dsp:txXfrm>
        <a:off x="525977" y="3035342"/>
        <a:ext cx="699476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9097"/>
            <a:ext cx="5447072" cy="349479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208001" cy="1955338"/>
          </a:xfrm>
        </p:spPr>
        <p:txBody>
          <a:bodyPr>
            <a:noAutofit/>
          </a:bodyPr>
          <a:lstStyle/>
          <a:p>
            <a:r>
              <a:rPr lang="en-US" sz="1600" b="1" u="sng" dirty="0">
                <a:latin typeface="Algerian" panose="04020705040A02060702" pitchFamily="82" charset="0"/>
              </a:rPr>
              <a:t>BY:ANERI BHAVSAR</a:t>
            </a:r>
          </a:p>
          <a:p>
            <a:r>
              <a:rPr lang="en-US" sz="1600" b="1" u="sng" dirty="0">
                <a:latin typeface="Algerian" panose="04020705040A02060702" pitchFamily="82" charset="0"/>
              </a:rPr>
              <a:t>ENO:21162121003</a:t>
            </a:r>
          </a:p>
          <a:p>
            <a:r>
              <a:rPr lang="en-US" sz="1600" b="1" u="sng" dirty="0">
                <a:latin typeface="Algerian" panose="04020705040A02060702" pitchFamily="82" charset="0"/>
              </a:rPr>
              <a:t>SEM-2</a:t>
            </a:r>
          </a:p>
          <a:p>
            <a:r>
              <a:rPr lang="en-US" sz="1600" b="1" u="sng" dirty="0">
                <a:latin typeface="Algerian" panose="04020705040A02060702" pitchFamily="82" charset="0"/>
              </a:rPr>
              <a:t>BDA</a:t>
            </a:r>
          </a:p>
          <a:p>
            <a:r>
              <a:rPr lang="en-US" sz="1600" b="1" u="sng" dirty="0">
                <a:latin typeface="Algerian" panose="04020705040A02060702" pitchFamily="82" charset="0"/>
              </a:rPr>
              <a:t>BATCH-22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3B40-E218-C6B4-769E-1D5EA12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ORDER PLACEMENTE AND PAYMENT METHOD:VIA CASH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8C505-C2CA-5F99-264E-75CC717A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796" y="2502568"/>
            <a:ext cx="7788463" cy="3022333"/>
          </a:xfrm>
        </p:spPr>
      </p:pic>
    </p:spTree>
    <p:extLst>
      <p:ext uri="{BB962C8B-B14F-4D97-AF65-F5344CB8AC3E}">
        <p14:creationId xmlns:p14="http://schemas.microsoft.com/office/powerpoint/2010/main" val="229751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767-588F-2449-B5D4-DF210EDA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VIA CREDIT CARD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BDC1D-8925-A1FB-D039-EB8C4E80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310063"/>
            <a:ext cx="7413430" cy="2786663"/>
          </a:xfrm>
        </p:spPr>
      </p:pic>
    </p:spTree>
    <p:extLst>
      <p:ext uri="{BB962C8B-B14F-4D97-AF65-F5344CB8AC3E}">
        <p14:creationId xmlns:p14="http://schemas.microsoft.com/office/powerpoint/2010/main" val="31843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DC55-5514-B9DB-D1ED-9D5690C5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2741-3908-34F0-0ABF-0723C1DF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525" y="2108200"/>
            <a:ext cx="6399275" cy="3760788"/>
          </a:xfrm>
        </p:spPr>
      </p:pic>
    </p:spTree>
    <p:extLst>
      <p:ext uri="{BB962C8B-B14F-4D97-AF65-F5344CB8AC3E}">
        <p14:creationId xmlns:p14="http://schemas.microsoft.com/office/powerpoint/2010/main" val="122861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B76C-633E-30A0-AEF6-7AD9D112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80D4F-8A93-3BE6-A962-FD4C5A190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959" y="2589196"/>
            <a:ext cx="5010407" cy="1735965"/>
          </a:xfrm>
        </p:spPr>
      </p:pic>
    </p:spTree>
    <p:extLst>
      <p:ext uri="{BB962C8B-B14F-4D97-AF65-F5344CB8AC3E}">
        <p14:creationId xmlns:p14="http://schemas.microsoft.com/office/powerpoint/2010/main" val="3027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80E-5D37-9F88-E964-8E932575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D7B58-D760-F9DC-F24F-26701183D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31" y="2608446"/>
            <a:ext cx="4159464" cy="2012005"/>
          </a:xfrm>
        </p:spPr>
      </p:pic>
    </p:spTree>
    <p:extLst>
      <p:ext uri="{BB962C8B-B14F-4D97-AF65-F5344CB8AC3E}">
        <p14:creationId xmlns:p14="http://schemas.microsoft.com/office/powerpoint/2010/main" val="400568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3F60-7EB4-F6F9-1437-BEFDB3BA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C7D5D-E51E-BCC2-D7EC-2090E336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768" y="2512194"/>
            <a:ext cx="5682116" cy="2743199"/>
          </a:xfrm>
        </p:spPr>
      </p:pic>
    </p:spTree>
    <p:extLst>
      <p:ext uri="{BB962C8B-B14F-4D97-AF65-F5344CB8AC3E}">
        <p14:creationId xmlns:p14="http://schemas.microsoft.com/office/powerpoint/2010/main" val="353231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47EC-964F-B683-0867-C2F54C3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INSTANT ORDER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3E4BC-7B67-67FF-924E-69E554B2E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83" y="2627697"/>
            <a:ext cx="7307499" cy="2627697"/>
          </a:xfrm>
        </p:spPr>
      </p:pic>
    </p:spTree>
    <p:extLst>
      <p:ext uri="{BB962C8B-B14F-4D97-AF65-F5344CB8AC3E}">
        <p14:creationId xmlns:p14="http://schemas.microsoft.com/office/powerpoint/2010/main" val="11086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9C68-C67F-917F-A86E-6320735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9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C51A-8235-08B3-6B4E-048EE6D3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IN" sz="4800" b="1" dirty="0">
                <a:latin typeface="Algerian" panose="04020705040A02060702" pitchFamily="82" charset="0"/>
              </a:rPr>
              <a:t>	</a:t>
            </a:r>
            <a:r>
              <a:rPr lang="en-IN" sz="8800" b="1" dirty="0">
                <a:solidFill>
                  <a:schemeClr val="tx1"/>
                </a:solidFill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976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E7A-ABBC-164C-5AA1-F6316DCE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  <a:t>Restaurant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8E76-0F27-192D-D1F7-69147148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Restaurant Management System includes the management of information of :</a:t>
            </a:r>
          </a:p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Varieties of </a:t>
            </a:r>
            <a:r>
              <a:rPr lang="en-I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vadapaw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other items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management system I have used the concept of: STRUCTURE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           DMA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8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109-CCEB-A7DD-DEAE-7B6AF30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DMA(DYNAMIC 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5FFC-E8C1-0C3E-48A3-264454FA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Memory allocation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Reserving or providing space to a variable is called memory allocation. For storing the data, memory allocation can be done in two ways 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Static allocation or compile-time allocation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Static memory allocation means providing space for the variable. The size and data type of the variable is known, and it remains constant throughout the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Dynamic allocation or run-time allocation 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allocation in which memory is allocated dynamically. In this type of allocation, the exact size of the variable is not known in advance. Pointers play a major role in dynamic memory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2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73CB-953D-11E2-2913-DD0A3FC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STRUCTURE: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92F1D-9F47-EDD1-629F-A4CE8427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A structure is a user-defined data type in C/C++. A structure creates a data type that can be used to group items of possibly different types into a single type.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5EFF-B61A-1AB7-7B0B-D859E320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2954337"/>
            <a:ext cx="5100320" cy="31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2AE-1A10-8CFA-D826-366921B7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WHICH ARE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3E02-5A92-7ADE-54F0-A74CCE50E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8456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7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A557-D539-E909-8843-6772B699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THE FUNCTION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4B8-C1D3-6A34-F9F0-13E5A9DC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1)Total Cash Today </a:t>
            </a:r>
          </a:p>
          <a:p>
            <a:r>
              <a:rPr lang="en-IN" dirty="0"/>
              <a:t>2. View Card Pay </a:t>
            </a:r>
          </a:p>
          <a:p>
            <a:r>
              <a:rPr lang="en-IN" dirty="0"/>
              <a:t>3. Add </a:t>
            </a:r>
            <a:r>
              <a:rPr lang="en-IN" dirty="0" err="1"/>
              <a:t>Vadapav</a:t>
            </a:r>
            <a:r>
              <a:rPr lang="en-IN" dirty="0"/>
              <a:t> Item</a:t>
            </a:r>
          </a:p>
          <a:p>
            <a:r>
              <a:rPr lang="en-IN" dirty="0"/>
              <a:t>4. Delete Item </a:t>
            </a:r>
            <a:r>
              <a:rPr lang="en-IN" dirty="0" err="1"/>
              <a:t>cout</a:t>
            </a:r>
            <a:r>
              <a:rPr lang="en-IN" dirty="0"/>
              <a:t> </a:t>
            </a:r>
          </a:p>
          <a:p>
            <a:r>
              <a:rPr lang="en-IN" dirty="0"/>
              <a:t>5. Instant Item List</a:t>
            </a:r>
          </a:p>
          <a:p>
            <a:r>
              <a:rPr lang="en-IN" dirty="0"/>
              <a:t>6. Item Counter</a:t>
            </a:r>
          </a:p>
          <a:p>
            <a:r>
              <a:rPr lang="en-IN" dirty="0"/>
              <a:t>7. Backup System;</a:t>
            </a:r>
          </a:p>
          <a:p>
            <a:r>
              <a:rPr lang="en-IN" dirty="0"/>
              <a:t>8. Instant Order Preview</a:t>
            </a:r>
          </a:p>
          <a:p>
            <a:r>
              <a:rPr lang="en-IN" dirty="0"/>
              <a:t>0. </a:t>
            </a:r>
            <a:r>
              <a:rPr lang="en-IN"/>
              <a:t>Main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7D0AB-A9D5-D6E0-93FE-895C6C88069B}"/>
              </a:ext>
            </a:extLst>
          </p:cNvPr>
          <p:cNvSpPr txBox="1"/>
          <p:nvPr/>
        </p:nvSpPr>
        <p:spPr>
          <a:xfrm>
            <a:off x="3048802" y="1861746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}</a:t>
            </a:r>
          </a:p>
          <a:p>
            <a:r>
              <a:rPr lang="en-IN" b="1" dirty="0"/>
              <a:t>void welcome()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system("clear");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"\t\t\t-------------------------------------------------------\n";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"\t\t\t Welcome To </a:t>
            </a:r>
            <a:r>
              <a:rPr lang="en-IN" b="1" dirty="0" err="1"/>
              <a:t>Mumbaiya</a:t>
            </a:r>
            <a:r>
              <a:rPr lang="en-IN" b="1" dirty="0"/>
              <a:t> </a:t>
            </a:r>
            <a:r>
              <a:rPr lang="en-IN" b="1" dirty="0" err="1"/>
              <a:t>Misal</a:t>
            </a:r>
            <a:r>
              <a:rPr lang="en-IN" b="1" dirty="0"/>
              <a:t> &amp; </a:t>
            </a:r>
            <a:r>
              <a:rPr lang="en-IN" b="1" dirty="0" err="1"/>
              <a:t>Vadapav</a:t>
            </a:r>
            <a:r>
              <a:rPr lang="en-IN" b="1" dirty="0"/>
              <a:t>\n";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"\t\t\t Make Your Own\n";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"\t\t\t-------------------------------------------------------\n";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64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659B-2D0E-3F6F-E7D0-181B2F57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 DRIVEN: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07E5C-9BFC-D553-960F-B24BDD277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314" y="2108199"/>
            <a:ext cx="7603958" cy="4119345"/>
          </a:xfrm>
        </p:spPr>
      </p:pic>
    </p:spTree>
    <p:extLst>
      <p:ext uri="{BB962C8B-B14F-4D97-AF65-F5344CB8AC3E}">
        <p14:creationId xmlns:p14="http://schemas.microsoft.com/office/powerpoint/2010/main" val="369488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5D4F-1AED-0A59-9201-3F0BDF8F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MENU: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00F48-1BC9-6624-79D6-3F63128E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837" y="2451815"/>
            <a:ext cx="5848651" cy="3073558"/>
          </a:xfrm>
        </p:spPr>
      </p:pic>
    </p:spTree>
    <p:extLst>
      <p:ext uri="{BB962C8B-B14F-4D97-AF65-F5344CB8AC3E}">
        <p14:creationId xmlns:p14="http://schemas.microsoft.com/office/powerpoint/2010/main" val="2798542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{4D00EB1F-C921-4F14-8F91-B842A04CD03F}tf11437505_win32</Template>
  <TotalTime>94</TotalTime>
  <Words>451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Calibri</vt:lpstr>
      <vt:lpstr>Georgia Pro Cond Light</vt:lpstr>
      <vt:lpstr>inter-bold</vt:lpstr>
      <vt:lpstr>inter-regular</vt:lpstr>
      <vt:lpstr>Speak Pro</vt:lpstr>
      <vt:lpstr>urw-din</vt:lpstr>
      <vt:lpstr>Wingdings</vt:lpstr>
      <vt:lpstr>RetrospectVTI</vt:lpstr>
      <vt:lpstr>Restaurant Management System</vt:lpstr>
      <vt:lpstr>Restaurant Management System</vt:lpstr>
      <vt:lpstr>DMA(DYNAMIC MEMORY ALLOCATION)</vt:lpstr>
      <vt:lpstr>    STRUCTURE:</vt:lpstr>
      <vt:lpstr>HEADER FILES WHICH ARE USED</vt:lpstr>
      <vt:lpstr>THE FUNCTION IN THE PROJECT</vt:lpstr>
      <vt:lpstr>PowerPoint Presentation</vt:lpstr>
      <vt:lpstr>MENU DRIVEN:</vt:lpstr>
      <vt:lpstr>MAIN MENU: </vt:lpstr>
      <vt:lpstr>ORDER PLACEMENTE AND PAYMENT METHOD:VIA CASH</vt:lpstr>
      <vt:lpstr>VIA CREDIT CARD</vt:lpstr>
      <vt:lpstr>ADMIN PANEL</vt:lpstr>
      <vt:lpstr>TOTAL CASH</vt:lpstr>
      <vt:lpstr>ADD ITEM</vt:lpstr>
      <vt:lpstr>DELETE ITEM</vt:lpstr>
      <vt:lpstr>INSTANT ORDER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sudhir bhavsar</dc:creator>
  <cp:lastModifiedBy>sudhir bhavsar</cp:lastModifiedBy>
  <cp:revision>4</cp:revision>
  <dcterms:created xsi:type="dcterms:W3CDTF">2022-07-05T10:39:41Z</dcterms:created>
  <dcterms:modified xsi:type="dcterms:W3CDTF">2022-07-06T02:27:24Z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