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9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nes-\source\repos\Foxtrot-2018-Eksamen\FoxtrotProject\bin\Debug\FoxtrotProject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AF939-5643-42F9-BC4C-0B2A9B3EE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/>
              <a:t>AP </a:t>
            </a:r>
            <a:r>
              <a:rPr lang="da-DK" sz="4000" b="1" dirty="0"/>
              <a:t>Engros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7A0D9A-BE94-42AE-AD84-29F516E9E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i="1" dirty="0"/>
              <a:t>Udarbejdet af Foxtrot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484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2AB52-534F-4C73-9A40-ACDE506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Problemformulering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C79136-5329-46FF-A71A-5C96DE0F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AP Engros</a:t>
            </a:r>
          </a:p>
          <a:p>
            <a:r>
              <a:rPr lang="da-DK" dirty="0"/>
              <a:t>Kravspecifikation</a:t>
            </a:r>
          </a:p>
          <a:p>
            <a:r>
              <a:rPr lang="da-DK" dirty="0"/>
              <a:t>IT-løsning</a:t>
            </a:r>
          </a:p>
          <a:p>
            <a:pPr lvl="1"/>
            <a:r>
              <a:rPr lang="da-DK" dirty="0"/>
              <a:t>Effektivisere virksomheden</a:t>
            </a:r>
          </a:p>
          <a:p>
            <a:pPr lvl="1"/>
            <a:r>
              <a:rPr lang="da-DK" dirty="0"/>
              <a:t>Øget omsætning</a:t>
            </a:r>
          </a:p>
          <a:p>
            <a:pPr lvl="1"/>
            <a:r>
              <a:rPr lang="da-DK" dirty="0"/>
              <a:t>Digitaliseret/moderniseret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103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A1CB4-819A-4DF2-BCA3-CD8DD072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MVVM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F349748A-94B7-4BC5-9866-449B0AA8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da-DK" dirty="0"/>
              <a:t>Struktur </a:t>
            </a:r>
          </a:p>
          <a:p>
            <a:r>
              <a:rPr lang="da-DK" dirty="0"/>
              <a:t>Genbrug</a:t>
            </a:r>
          </a:p>
          <a:p>
            <a:r>
              <a:rPr lang="da-DK" dirty="0"/>
              <a:t>Vedligeholdelse </a:t>
            </a:r>
          </a:p>
          <a:p>
            <a:endParaRPr lang="da-DK" dirty="0"/>
          </a:p>
        </p:txBody>
      </p:sp>
      <p:pic>
        <p:nvPicPr>
          <p:cNvPr id="1030" name="Picture 6" descr="Billedresultat for mvvm">
            <a:extLst>
              <a:ext uri="{FF2B5EF4-FFF2-40B4-BE49-F238E27FC236}">
                <a16:creationId xmlns:a16="http://schemas.microsoft.com/office/drawing/2014/main" id="{9D7BA6A0-3D1C-4D68-A783-9C94079AC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2548872"/>
            <a:ext cx="6491400" cy="343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77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75120-7900-4346-A6B3-3926AC52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Class Diagram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4DC2349-7C41-492A-8E90-B6446451A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100" y="1596940"/>
            <a:ext cx="8585200" cy="5050747"/>
          </a:xfrm>
        </p:spPr>
      </p:pic>
    </p:spTree>
    <p:extLst>
      <p:ext uri="{BB962C8B-B14F-4D97-AF65-F5344CB8AC3E}">
        <p14:creationId xmlns:p14="http://schemas.microsoft.com/office/powerpoint/2010/main" val="266918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E5409-F460-4300-87FF-BEF6AFD6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Præsentation af programmet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2EFAA4-6992-42CB-B90E-0D10A5C8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 action="ppaction://program"/>
              </a:rPr>
              <a:t>Program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176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326D8-1767-4E33-8E7E-8E9CAFF6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Konklusion</a:t>
            </a:r>
          </a:p>
        </p:txBody>
      </p:sp>
      <p:pic>
        <p:nvPicPr>
          <p:cNvPr id="2050" name="Picture 2" descr="Billedresultat for software development">
            <a:extLst>
              <a:ext uri="{FF2B5EF4-FFF2-40B4-BE49-F238E27FC236}">
                <a16:creationId xmlns:a16="http://schemas.microsoft.com/office/drawing/2014/main" id="{03943635-88D0-46DD-82BF-20FF8DFE81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71700"/>
            <a:ext cx="7162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343086"/>
      </p:ext>
    </p:extLst>
  </p:cSld>
  <p:clrMapOvr>
    <a:masterClrMapping/>
  </p:clrMapOvr>
</p:sld>
</file>

<file path=ppt/theme/theme1.xml><?xml version="1.0" encoding="utf-8"?>
<a:theme xmlns:a="http://schemas.openxmlformats.org/drawingml/2006/main" name="Beskæ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TM10001105[[fn=Beskære]]</Template>
  <TotalTime>50</TotalTime>
  <Words>28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Beskær</vt:lpstr>
      <vt:lpstr>AP Engros</vt:lpstr>
      <vt:lpstr>Problemformulering</vt:lpstr>
      <vt:lpstr>MVVM</vt:lpstr>
      <vt:lpstr>Class Diagram</vt:lpstr>
      <vt:lpstr>Præsentation af programmet</vt:lpstr>
      <vt:lpstr>Konklusion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Engros</dc:title>
  <dc:creator>Anes Salak</dc:creator>
  <cp:lastModifiedBy>Anes Salak</cp:lastModifiedBy>
  <cp:revision>5</cp:revision>
  <dcterms:created xsi:type="dcterms:W3CDTF">2018-06-12T07:22:56Z</dcterms:created>
  <dcterms:modified xsi:type="dcterms:W3CDTF">2018-06-12T08:13:08Z</dcterms:modified>
</cp:coreProperties>
</file>