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8"/>
  </p:notesMasterIdLst>
  <p:handoutMasterIdLst>
    <p:handoutMasterId r:id="rId9"/>
  </p:handoutMasterIdLst>
  <p:sldIdLst>
    <p:sldId id="258" r:id="rId3"/>
    <p:sldId id="261" r:id="rId4"/>
    <p:sldId id="262" r:id="rId5"/>
    <p:sldId id="263" r:id="rId6"/>
    <p:sldId id="264" r:id="rId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111" d="100"/>
          <a:sy n="111" d="100"/>
        </p:scale>
        <p:origin x="662" y="67"/>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7/9/2020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7/9/2020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fr-FR"/>
              <a:t>Cliquez sur l'icône pour ajouter une image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endParaRPr lang="en-US"/>
          </a:p>
        </p:txBody>
      </p:sp>
      <p:sp>
        <p:nvSpPr>
          <p:cNvPr id="7" name="Text Placeholder 6"/>
          <p:cNvSpPr>
            <a:spLocks noGrp="1"/>
          </p:cNvSpPr>
          <p:nvPr>
            <p:ph type="body" sz="quarter" idx="33"/>
          </p:nvPr>
        </p:nvSpPr>
        <p:spPr/>
        <p:txBody>
          <a:bodyPr/>
          <a:lstStyle/>
          <a:p>
            <a:endParaRPr lang="en-US"/>
          </a:p>
        </p:txBody>
      </p:sp>
      <p:sp>
        <p:nvSpPr>
          <p:cNvPr id="2" name="Rectangle : coins arrondis 1">
            <a:extLst>
              <a:ext uri="{FF2B5EF4-FFF2-40B4-BE49-F238E27FC236}">
                <a16:creationId xmlns:a16="http://schemas.microsoft.com/office/drawing/2014/main" id="{9DE64281-202C-47FD-A24B-16DE101B45B2}"/>
              </a:ext>
            </a:extLst>
          </p:cNvPr>
          <p:cNvSpPr/>
          <p:nvPr/>
        </p:nvSpPr>
        <p:spPr>
          <a:xfrm>
            <a:off x="1336358" y="1081204"/>
            <a:ext cx="19111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9" name="Rectangle : coins arrondis 8">
            <a:extLst>
              <a:ext uri="{FF2B5EF4-FFF2-40B4-BE49-F238E27FC236}">
                <a16:creationId xmlns:a16="http://schemas.microsoft.com/office/drawing/2014/main" id="{DAC2E162-C3E1-43CD-9C47-E6BB488E827D}"/>
              </a:ext>
            </a:extLst>
          </p:cNvPr>
          <p:cNvSpPr/>
          <p:nvPr/>
        </p:nvSpPr>
        <p:spPr>
          <a:xfrm>
            <a:off x="3447545" y="1081204"/>
            <a:ext cx="231452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test_foo_cases.py</a:t>
            </a:r>
          </a:p>
        </p:txBody>
      </p:sp>
      <p:pic>
        <p:nvPicPr>
          <p:cNvPr id="10" name="Image 9">
            <a:extLst>
              <a:ext uri="{FF2B5EF4-FFF2-40B4-BE49-F238E27FC236}">
                <a16:creationId xmlns:a16="http://schemas.microsoft.com/office/drawing/2014/main" id="{91A7AE1C-193F-41A4-AE0B-B71100057044}"/>
              </a:ext>
            </a:extLst>
          </p:cNvPr>
          <p:cNvPicPr>
            <a:picLocks noChangeAspect="1"/>
          </p:cNvPicPr>
          <p:nvPr/>
        </p:nvPicPr>
        <p:blipFill>
          <a:blip r:embed="rId3"/>
          <a:stretch>
            <a:fillRect/>
          </a:stretch>
        </p:blipFill>
        <p:spPr>
          <a:xfrm>
            <a:off x="1527969" y="1781624"/>
            <a:ext cx="1491223" cy="406697"/>
          </a:xfrm>
          <a:prstGeom prst="rect">
            <a:avLst/>
          </a:prstGeom>
        </p:spPr>
      </p:pic>
      <p:cxnSp>
        <p:nvCxnSpPr>
          <p:cNvPr id="13" name="Connecteur droit avec flèche 12">
            <a:extLst>
              <a:ext uri="{FF2B5EF4-FFF2-40B4-BE49-F238E27FC236}">
                <a16:creationId xmlns:a16="http://schemas.microsoft.com/office/drawing/2014/main" id="{80AF1390-82A4-41FB-B4BD-E6C5F2051D3B}"/>
              </a:ext>
            </a:extLst>
          </p:cNvPr>
          <p:cNvCxnSpPr>
            <a:cxnSpLocks/>
          </p:cNvCxnSpPr>
          <p:nvPr/>
        </p:nvCxnSpPr>
        <p:spPr>
          <a:xfrm flipH="1">
            <a:off x="3107987" y="1645980"/>
            <a:ext cx="1130501" cy="13564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9134C8DE-C638-4E66-AC39-FDCB5E664A86}"/>
              </a:ext>
            </a:extLst>
          </p:cNvPr>
          <p:cNvCxnSpPr>
            <a:cxnSpLocks/>
          </p:cNvCxnSpPr>
          <p:nvPr/>
        </p:nvCxnSpPr>
        <p:spPr>
          <a:xfrm flipH="1" flipV="1">
            <a:off x="3107987" y="1834239"/>
            <a:ext cx="1130501" cy="354083"/>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 name="Image 18">
            <a:extLst>
              <a:ext uri="{FF2B5EF4-FFF2-40B4-BE49-F238E27FC236}">
                <a16:creationId xmlns:a16="http://schemas.microsoft.com/office/drawing/2014/main" id="{183083BE-5100-4C73-8B5A-69653577255B}"/>
              </a:ext>
            </a:extLst>
          </p:cNvPr>
          <p:cNvPicPr>
            <a:picLocks noChangeAspect="1"/>
          </p:cNvPicPr>
          <p:nvPr/>
        </p:nvPicPr>
        <p:blipFill>
          <a:blip r:embed="rId4"/>
          <a:stretch>
            <a:fillRect/>
          </a:stretch>
        </p:blipFill>
        <p:spPr>
          <a:xfrm>
            <a:off x="4276768" y="1583241"/>
            <a:ext cx="814175" cy="803462"/>
          </a:xfrm>
          <a:prstGeom prst="rect">
            <a:avLst/>
          </a:prstGeom>
        </p:spPr>
      </p:pic>
      <p:sp>
        <p:nvSpPr>
          <p:cNvPr id="24" name="Rectangle : coins arrondis 23">
            <a:extLst>
              <a:ext uri="{FF2B5EF4-FFF2-40B4-BE49-F238E27FC236}">
                <a16:creationId xmlns:a16="http://schemas.microsoft.com/office/drawing/2014/main" id="{6E30821D-9AE6-4F3B-9536-DB1F2A19C393}"/>
              </a:ext>
            </a:extLst>
          </p:cNvPr>
          <p:cNvSpPr/>
          <p:nvPr/>
        </p:nvSpPr>
        <p:spPr>
          <a:xfrm>
            <a:off x="1336358" y="2878060"/>
            <a:ext cx="25969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25" name="Rectangle : coins arrondis 24">
            <a:extLst>
              <a:ext uri="{FF2B5EF4-FFF2-40B4-BE49-F238E27FC236}">
                <a16:creationId xmlns:a16="http://schemas.microsoft.com/office/drawing/2014/main" id="{BD6C8FE3-58D6-4710-8082-95E905DA1E61}"/>
              </a:ext>
            </a:extLst>
          </p:cNvPr>
          <p:cNvSpPr/>
          <p:nvPr/>
        </p:nvSpPr>
        <p:spPr>
          <a:xfrm>
            <a:off x="4067735" y="2878060"/>
            <a:ext cx="169433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a:t>
            </a:r>
            <a:r>
              <a:rPr lang="fr-FR" sz="1050" b="1" dirty="0" err="1">
                <a:latin typeface="Courier New" panose="02070309020205020404" pitchFamily="49" charset="0"/>
                <a:cs typeface="Courier New" panose="02070309020205020404" pitchFamily="49" charset="0"/>
              </a:rPr>
              <a:t>anywhere</a:t>
            </a:r>
            <a:r>
              <a:rPr lang="fr-FR" sz="1050" b="1" dirty="0">
                <a:latin typeface="Courier New" panose="02070309020205020404" pitchFamily="49" charset="0"/>
                <a:cs typeface="Courier New" panose="02070309020205020404" pitchFamily="49" charset="0"/>
              </a:rPr>
              <a:t>)</a:t>
            </a:r>
          </a:p>
        </p:txBody>
      </p:sp>
      <p:pic>
        <p:nvPicPr>
          <p:cNvPr id="31" name="Image 30">
            <a:extLst>
              <a:ext uri="{FF2B5EF4-FFF2-40B4-BE49-F238E27FC236}">
                <a16:creationId xmlns:a16="http://schemas.microsoft.com/office/drawing/2014/main" id="{D044F1E1-D9EF-4E9D-AE3D-0F4C2140D9E2}"/>
              </a:ext>
            </a:extLst>
          </p:cNvPr>
          <p:cNvPicPr>
            <a:picLocks noChangeAspect="1"/>
          </p:cNvPicPr>
          <p:nvPr/>
        </p:nvPicPr>
        <p:blipFill>
          <a:blip r:embed="rId5"/>
          <a:stretch>
            <a:fillRect/>
          </a:stretch>
        </p:blipFill>
        <p:spPr>
          <a:xfrm>
            <a:off x="4468006" y="3405472"/>
            <a:ext cx="1049046" cy="805328"/>
          </a:xfrm>
          <a:prstGeom prst="rect">
            <a:avLst/>
          </a:prstGeom>
        </p:spPr>
      </p:pic>
      <p:pic>
        <p:nvPicPr>
          <p:cNvPr id="33" name="Image 32">
            <a:extLst>
              <a:ext uri="{FF2B5EF4-FFF2-40B4-BE49-F238E27FC236}">
                <a16:creationId xmlns:a16="http://schemas.microsoft.com/office/drawing/2014/main" id="{BADB6543-0140-4958-B0A2-28C02E8DC849}"/>
              </a:ext>
            </a:extLst>
          </p:cNvPr>
          <p:cNvPicPr>
            <a:picLocks noChangeAspect="1"/>
          </p:cNvPicPr>
          <p:nvPr/>
        </p:nvPicPr>
        <p:blipFill>
          <a:blip r:embed="rId6"/>
          <a:stretch>
            <a:fillRect/>
          </a:stretch>
        </p:blipFill>
        <p:spPr>
          <a:xfrm>
            <a:off x="1527969" y="3614153"/>
            <a:ext cx="2221852" cy="423459"/>
          </a:xfrm>
          <a:prstGeom prst="rect">
            <a:avLst/>
          </a:prstGeom>
        </p:spPr>
      </p:pic>
      <p:cxnSp>
        <p:nvCxnSpPr>
          <p:cNvPr id="27" name="Connecteur droit avec flèche 26">
            <a:extLst>
              <a:ext uri="{FF2B5EF4-FFF2-40B4-BE49-F238E27FC236}">
                <a16:creationId xmlns:a16="http://schemas.microsoft.com/office/drawing/2014/main" id="{F30F3458-5534-4BF6-BA58-72B756117FA3}"/>
              </a:ext>
            </a:extLst>
          </p:cNvPr>
          <p:cNvCxnSpPr>
            <a:cxnSpLocks/>
          </p:cNvCxnSpPr>
          <p:nvPr/>
        </p:nvCxnSpPr>
        <p:spPr>
          <a:xfrm flipH="1">
            <a:off x="3805519" y="3614153"/>
            <a:ext cx="766481" cy="83788"/>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onnecteur droit avec flèche 27">
            <a:extLst>
              <a:ext uri="{FF2B5EF4-FFF2-40B4-BE49-F238E27FC236}">
                <a16:creationId xmlns:a16="http://schemas.microsoft.com/office/drawing/2014/main" id="{83D23D57-1B14-4182-BC54-F9FECB470825}"/>
              </a:ext>
            </a:extLst>
          </p:cNvPr>
          <p:cNvCxnSpPr>
            <a:cxnSpLocks/>
          </p:cNvCxnSpPr>
          <p:nvPr/>
        </p:nvCxnSpPr>
        <p:spPr>
          <a:xfrm flipH="1" flipV="1">
            <a:off x="3805518" y="3751730"/>
            <a:ext cx="766481" cy="22859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4E53A24-F131-4EC7-A7B0-1DA3558C042E}"/>
              </a:ext>
            </a:extLst>
          </p:cNvPr>
          <p:cNvSpPr/>
          <p:nvPr/>
        </p:nvSpPr>
        <p:spPr>
          <a:xfrm>
            <a:off x="5997389" y="872901"/>
            <a:ext cx="1354600" cy="148705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EF07CF32-0EB9-4B67-8A20-2637AECC7689}"/>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3" name="Espace réservé du pied de page 2">
            <a:extLst>
              <a:ext uri="{FF2B5EF4-FFF2-40B4-BE49-F238E27FC236}">
                <a16:creationId xmlns:a16="http://schemas.microsoft.com/office/drawing/2014/main" id="{B7B78D9F-0072-47AC-8EFC-FD6A02EA3C73}"/>
              </a:ext>
            </a:extLst>
          </p:cNvPr>
          <p:cNvSpPr>
            <a:spLocks noGrp="1"/>
          </p:cNvSpPr>
          <p:nvPr>
            <p:ph type="ftr" sz="quarter" idx="3"/>
          </p:nvPr>
        </p:nvSpPr>
        <p:spPr/>
        <p:txBody>
          <a:bodyPr/>
          <a:lstStyle/>
          <a:p>
            <a:r>
              <a:rPr lang="en-US"/>
              <a:t>Confidential Property of Schneider Electric |</a:t>
            </a:r>
            <a:endParaRPr lang="en-US" dirty="0"/>
          </a:p>
        </p:txBody>
      </p:sp>
      <p:sp>
        <p:nvSpPr>
          <p:cNvPr id="8" name="Ellipse 7">
            <a:extLst>
              <a:ext uri="{FF2B5EF4-FFF2-40B4-BE49-F238E27FC236}">
                <a16:creationId xmlns:a16="http://schemas.microsoft.com/office/drawing/2014/main" id="{05F084EC-4728-4F38-8F4D-00EE4B0C2CBC}"/>
              </a:ext>
            </a:extLst>
          </p:cNvPr>
          <p:cNvSpPr/>
          <p:nvPr/>
        </p:nvSpPr>
        <p:spPr>
          <a:xfrm>
            <a:off x="6061543" y="15159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D2325C9C-001F-4BF1-8D2B-7A72A9C1FC3E}"/>
              </a:ext>
            </a:extLst>
          </p:cNvPr>
          <p:cNvSpPr/>
          <p:nvPr/>
        </p:nvSpPr>
        <p:spPr>
          <a:xfrm>
            <a:off x="6061543" y="18386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5D1BAD35-E00A-4954-9DEE-6F87B0878A1C}"/>
              </a:ext>
            </a:extLst>
          </p:cNvPr>
          <p:cNvSpPr/>
          <p:nvPr/>
        </p:nvSpPr>
        <p:spPr>
          <a:xfrm>
            <a:off x="6061543" y="11797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B835C76D-0AC6-4EDF-9FAD-038F3C5D8DFD}"/>
              </a:ext>
            </a:extLst>
          </p:cNvPr>
          <p:cNvSpPr txBox="1"/>
          <p:nvPr/>
        </p:nvSpPr>
        <p:spPr>
          <a:xfrm>
            <a:off x="6280862" y="11534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04A0D823-7C8A-41D7-95FF-84D7AEA3711D}"/>
              </a:ext>
            </a:extLst>
          </p:cNvPr>
          <p:cNvSpPr txBox="1"/>
          <p:nvPr/>
        </p:nvSpPr>
        <p:spPr>
          <a:xfrm>
            <a:off x="6280861" y="14896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2BB18D81-4F20-45ED-B5E2-71EAC63ED52E}"/>
              </a:ext>
            </a:extLst>
          </p:cNvPr>
          <p:cNvSpPr txBox="1"/>
          <p:nvPr/>
        </p:nvSpPr>
        <p:spPr>
          <a:xfrm>
            <a:off x="6280860" y="18258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AFD01360-05D1-4739-9F85-306EDD1A3734}"/>
              </a:ext>
            </a:extLst>
          </p:cNvPr>
          <p:cNvSpPr/>
          <p:nvPr/>
        </p:nvSpPr>
        <p:spPr>
          <a:xfrm>
            <a:off x="6079261" y="1838656"/>
            <a:ext cx="223138" cy="261610"/>
          </a:xfrm>
          <a:prstGeom prst="rect">
            <a:avLst/>
          </a:prstGeom>
        </p:spPr>
        <p:txBody>
          <a:bodyPr wrap="none">
            <a:spAutoFit/>
          </a:bodyPr>
          <a:lstStyle/>
          <a:p>
            <a:pPr algn="ctr"/>
            <a:r>
              <a:rPr lang="fr-FR" sz="1100" dirty="0">
                <a:solidFill>
                  <a:schemeClr val="bg1"/>
                </a:solidFill>
              </a:rPr>
              <a:t>t</a:t>
            </a:r>
          </a:p>
        </p:txBody>
      </p:sp>
      <p:grpSp>
        <p:nvGrpSpPr>
          <p:cNvPr id="21" name="Groupe 20">
            <a:extLst>
              <a:ext uri="{FF2B5EF4-FFF2-40B4-BE49-F238E27FC236}">
                <a16:creationId xmlns:a16="http://schemas.microsoft.com/office/drawing/2014/main" id="{C1546E59-EAE3-4842-AE3E-C65F720BBA9D}"/>
              </a:ext>
            </a:extLst>
          </p:cNvPr>
          <p:cNvGrpSpPr/>
          <p:nvPr/>
        </p:nvGrpSpPr>
        <p:grpSpPr>
          <a:xfrm>
            <a:off x="2069024" y="2608823"/>
            <a:ext cx="263214" cy="261610"/>
            <a:chOff x="1759860" y="2895863"/>
            <a:chExt cx="263214" cy="261610"/>
          </a:xfrm>
        </p:grpSpPr>
        <p:sp>
          <p:nvSpPr>
            <p:cNvPr id="15" name="Triangle isocèle 14">
              <a:extLst>
                <a:ext uri="{FF2B5EF4-FFF2-40B4-BE49-F238E27FC236}">
                  <a16:creationId xmlns:a16="http://schemas.microsoft.com/office/drawing/2014/main" id="{98AD7F2C-7BBA-4C92-90D6-3FDE8B13A06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6" name="Rectangle 15">
              <a:extLst>
                <a:ext uri="{FF2B5EF4-FFF2-40B4-BE49-F238E27FC236}">
                  <a16:creationId xmlns:a16="http://schemas.microsoft.com/office/drawing/2014/main" id="{1A024EC8-CCC4-404D-A823-F7C72BE2A9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7" name="Ellipse 16">
            <a:extLst>
              <a:ext uri="{FF2B5EF4-FFF2-40B4-BE49-F238E27FC236}">
                <a16:creationId xmlns:a16="http://schemas.microsoft.com/office/drawing/2014/main" id="{96937E9E-3A3C-4EAF-B696-EA966E6F1975}"/>
              </a:ext>
            </a:extLst>
          </p:cNvPr>
          <p:cNvSpPr/>
          <p:nvPr/>
        </p:nvSpPr>
        <p:spPr>
          <a:xfrm>
            <a:off x="2055008" y="13345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8" name="Ellipse 17">
            <a:extLst>
              <a:ext uri="{FF2B5EF4-FFF2-40B4-BE49-F238E27FC236}">
                <a16:creationId xmlns:a16="http://schemas.microsoft.com/office/drawing/2014/main" id="{CD0356CD-8B36-4035-A936-2C24CF578662}"/>
              </a:ext>
            </a:extLst>
          </p:cNvPr>
          <p:cNvSpPr/>
          <p:nvPr/>
        </p:nvSpPr>
        <p:spPr>
          <a:xfrm>
            <a:off x="2727230" y="19302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19" name="Ellipse 18">
            <a:extLst>
              <a:ext uri="{FF2B5EF4-FFF2-40B4-BE49-F238E27FC236}">
                <a16:creationId xmlns:a16="http://schemas.microsoft.com/office/drawing/2014/main" id="{97ADE90D-D142-4D78-AAB1-46BA50B0B9B9}"/>
              </a:ext>
            </a:extLst>
          </p:cNvPr>
          <p:cNvSpPr/>
          <p:nvPr/>
        </p:nvSpPr>
        <p:spPr>
          <a:xfrm>
            <a:off x="2765097" y="11824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0" name="Ellipse 19">
            <a:extLst>
              <a:ext uri="{FF2B5EF4-FFF2-40B4-BE49-F238E27FC236}">
                <a16:creationId xmlns:a16="http://schemas.microsoft.com/office/drawing/2014/main" id="{1B70F18A-15D5-4225-8DDF-0A446F4CAE2F}"/>
              </a:ext>
            </a:extLst>
          </p:cNvPr>
          <p:cNvSpPr/>
          <p:nvPr/>
        </p:nvSpPr>
        <p:spPr>
          <a:xfrm>
            <a:off x="2597943" y="7190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3" name="Connecteur droit avec flèche 22">
            <a:extLst>
              <a:ext uri="{FF2B5EF4-FFF2-40B4-BE49-F238E27FC236}">
                <a16:creationId xmlns:a16="http://schemas.microsoft.com/office/drawing/2014/main" id="{82FB129B-267F-45C5-AF26-5F868E87EB9B}"/>
              </a:ext>
            </a:extLst>
          </p:cNvPr>
          <p:cNvCxnSpPr>
            <a:cxnSpLocks/>
            <a:stCxn id="16" idx="0"/>
            <a:endCxn id="17" idx="4"/>
          </p:cNvCxnSpPr>
          <p:nvPr/>
        </p:nvCxnSpPr>
        <p:spPr>
          <a:xfrm flipH="1" flipV="1">
            <a:off x="2184296" y="1569892"/>
            <a:ext cx="16335" cy="10389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CE86C421-38CB-4B85-AFDD-E714BDF11D17}"/>
              </a:ext>
            </a:extLst>
          </p:cNvPr>
          <p:cNvCxnSpPr>
            <a:cxnSpLocks/>
            <a:stCxn id="16" idx="0"/>
            <a:endCxn id="18" idx="3"/>
          </p:cNvCxnSpPr>
          <p:nvPr/>
        </p:nvCxnSpPr>
        <p:spPr>
          <a:xfrm flipV="1">
            <a:off x="2200631" y="2131119"/>
            <a:ext cx="564466" cy="47770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onnecteur droit avec flèche 30">
            <a:extLst>
              <a:ext uri="{FF2B5EF4-FFF2-40B4-BE49-F238E27FC236}">
                <a16:creationId xmlns:a16="http://schemas.microsoft.com/office/drawing/2014/main" id="{A05DE2F8-C8E5-47F6-87BA-07A50E048260}"/>
              </a:ext>
            </a:extLst>
          </p:cNvPr>
          <p:cNvCxnSpPr>
            <a:stCxn id="18" idx="1"/>
            <a:endCxn id="17" idx="5"/>
          </p:cNvCxnSpPr>
          <p:nvPr/>
        </p:nvCxnSpPr>
        <p:spPr>
          <a:xfrm flipH="1" flipV="1">
            <a:off x="2275716" y="1535429"/>
            <a:ext cx="489381" cy="42929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eur droit avec flèche 32">
            <a:extLst>
              <a:ext uri="{FF2B5EF4-FFF2-40B4-BE49-F238E27FC236}">
                <a16:creationId xmlns:a16="http://schemas.microsoft.com/office/drawing/2014/main" id="{0156C98B-BF21-4222-BCB9-3945C9A3E670}"/>
              </a:ext>
            </a:extLst>
          </p:cNvPr>
          <p:cNvCxnSpPr>
            <a:stCxn id="17" idx="7"/>
            <a:endCxn id="20" idx="3"/>
          </p:cNvCxnSpPr>
          <p:nvPr/>
        </p:nvCxnSpPr>
        <p:spPr>
          <a:xfrm flipV="1">
            <a:off x="2275716" y="9198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Connecteur droit avec flèche 34">
            <a:extLst>
              <a:ext uri="{FF2B5EF4-FFF2-40B4-BE49-F238E27FC236}">
                <a16:creationId xmlns:a16="http://schemas.microsoft.com/office/drawing/2014/main" id="{F5A789BE-AD68-4E23-9DB0-91C94CC0452A}"/>
              </a:ext>
            </a:extLst>
          </p:cNvPr>
          <p:cNvCxnSpPr>
            <a:stCxn id="17" idx="6"/>
            <a:endCxn id="19" idx="2"/>
          </p:cNvCxnSpPr>
          <p:nvPr/>
        </p:nvCxnSpPr>
        <p:spPr>
          <a:xfrm flipV="1">
            <a:off x="2313583" y="13001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DED8FB05-4557-4B2B-841F-58E7AB6B9129}"/>
              </a:ext>
            </a:extLst>
          </p:cNvPr>
          <p:cNvCxnSpPr>
            <a:stCxn id="18" idx="0"/>
            <a:endCxn id="19" idx="4"/>
          </p:cNvCxnSpPr>
          <p:nvPr/>
        </p:nvCxnSpPr>
        <p:spPr>
          <a:xfrm flipV="1">
            <a:off x="2856518" y="1417767"/>
            <a:ext cx="37867" cy="51249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9" name="Groupe 38">
            <a:extLst>
              <a:ext uri="{FF2B5EF4-FFF2-40B4-BE49-F238E27FC236}">
                <a16:creationId xmlns:a16="http://schemas.microsoft.com/office/drawing/2014/main" id="{F0A2D6D8-7617-44F5-9DC1-11E1D52B2A73}"/>
              </a:ext>
            </a:extLst>
          </p:cNvPr>
          <p:cNvGrpSpPr/>
          <p:nvPr/>
        </p:nvGrpSpPr>
        <p:grpSpPr>
          <a:xfrm>
            <a:off x="1428921" y="1619269"/>
            <a:ext cx="263214" cy="261610"/>
            <a:chOff x="1759860" y="2895863"/>
            <a:chExt cx="263214" cy="261610"/>
          </a:xfrm>
        </p:grpSpPr>
        <p:sp>
          <p:nvSpPr>
            <p:cNvPr id="40" name="Triangle isocèle 39">
              <a:extLst>
                <a:ext uri="{FF2B5EF4-FFF2-40B4-BE49-F238E27FC236}">
                  <a16:creationId xmlns:a16="http://schemas.microsoft.com/office/drawing/2014/main" id="{35CA59F2-2552-451B-8362-F8C5DD45E0DF}"/>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41" name="Rectangle 40">
              <a:extLst>
                <a:ext uri="{FF2B5EF4-FFF2-40B4-BE49-F238E27FC236}">
                  <a16:creationId xmlns:a16="http://schemas.microsoft.com/office/drawing/2014/main" id="{FEE200BA-7E6F-48D0-97B4-37D55161C7B2}"/>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42" name="Connecteur droit avec flèche 41">
            <a:extLst>
              <a:ext uri="{FF2B5EF4-FFF2-40B4-BE49-F238E27FC236}">
                <a16:creationId xmlns:a16="http://schemas.microsoft.com/office/drawing/2014/main" id="{00339EF8-D29D-4955-A1B3-234F83D50ACF}"/>
              </a:ext>
            </a:extLst>
          </p:cNvPr>
          <p:cNvCxnSpPr>
            <a:cxnSpLocks/>
            <a:stCxn id="41" idx="3"/>
            <a:endCxn id="17" idx="3"/>
          </p:cNvCxnSpPr>
          <p:nvPr/>
        </p:nvCxnSpPr>
        <p:spPr>
          <a:xfrm flipV="1">
            <a:off x="1692135" y="15354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96A5A70-578B-4191-AC53-7BD06D509C0A}"/>
              </a:ext>
            </a:extLst>
          </p:cNvPr>
          <p:cNvSpPr/>
          <p:nvPr/>
        </p:nvSpPr>
        <p:spPr>
          <a:xfrm>
            <a:off x="1841920" y="9233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46" name="Rectangle 45">
            <a:extLst>
              <a:ext uri="{FF2B5EF4-FFF2-40B4-BE49-F238E27FC236}">
                <a16:creationId xmlns:a16="http://schemas.microsoft.com/office/drawing/2014/main" id="{93BF2152-6734-4F85-81AB-210985957AC3}"/>
              </a:ext>
            </a:extLst>
          </p:cNvPr>
          <p:cNvSpPr/>
          <p:nvPr/>
        </p:nvSpPr>
        <p:spPr>
          <a:xfrm>
            <a:off x="3023672" y="16266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48" name="Connecteur : en angle 47">
            <a:extLst>
              <a:ext uri="{FF2B5EF4-FFF2-40B4-BE49-F238E27FC236}">
                <a16:creationId xmlns:a16="http://schemas.microsoft.com/office/drawing/2014/main" id="{64273CC3-5DC5-4FAC-94DC-3AA760852298}"/>
              </a:ext>
            </a:extLst>
          </p:cNvPr>
          <p:cNvCxnSpPr>
            <a:stCxn id="45" idx="2"/>
            <a:endCxn id="17" idx="0"/>
          </p:cNvCxnSpPr>
          <p:nvPr/>
        </p:nvCxnSpPr>
        <p:spPr>
          <a:xfrm rot="16200000" flipH="1">
            <a:off x="2058971" y="12092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0" name="Connecteur : en angle 49">
            <a:extLst>
              <a:ext uri="{FF2B5EF4-FFF2-40B4-BE49-F238E27FC236}">
                <a16:creationId xmlns:a16="http://schemas.microsoft.com/office/drawing/2014/main" id="{3AD83F41-FDD5-4741-A664-4120C1D3FCE6}"/>
              </a:ext>
            </a:extLst>
          </p:cNvPr>
          <p:cNvCxnSpPr>
            <a:stCxn id="46" idx="2"/>
            <a:endCxn id="18" idx="7"/>
          </p:cNvCxnSpPr>
          <p:nvPr/>
        </p:nvCxnSpPr>
        <p:spPr>
          <a:xfrm rot="5400000">
            <a:off x="3103688" y="17062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314028A5-A776-4FB7-9F9F-47015774BA69}"/>
              </a:ext>
            </a:extLst>
          </p:cNvPr>
          <p:cNvSpPr/>
          <p:nvPr/>
        </p:nvSpPr>
        <p:spPr>
          <a:xfrm>
            <a:off x="926931" y="13001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52" name="Connecteur : en angle 51">
            <a:extLst>
              <a:ext uri="{FF2B5EF4-FFF2-40B4-BE49-F238E27FC236}">
                <a16:creationId xmlns:a16="http://schemas.microsoft.com/office/drawing/2014/main" id="{001F5403-059E-4FD7-A48F-4AF0B5AE3AF8}"/>
              </a:ext>
            </a:extLst>
          </p:cNvPr>
          <p:cNvCxnSpPr>
            <a:cxnSpLocks/>
            <a:stCxn id="51" idx="2"/>
            <a:endCxn id="41" idx="0"/>
          </p:cNvCxnSpPr>
          <p:nvPr/>
        </p:nvCxnSpPr>
        <p:spPr>
          <a:xfrm rot="16200000" flipH="1">
            <a:off x="1371053" y="14297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 name="ZoneTexte 3">
            <a:extLst>
              <a:ext uri="{FF2B5EF4-FFF2-40B4-BE49-F238E27FC236}">
                <a16:creationId xmlns:a16="http://schemas.microsoft.com/office/drawing/2014/main" id="{DD5AD2AF-FFBD-40D1-9108-9818673E88A0}"/>
              </a:ext>
            </a:extLst>
          </p:cNvPr>
          <p:cNvSpPr txBox="1"/>
          <p:nvPr/>
        </p:nvSpPr>
        <p:spPr>
          <a:xfrm>
            <a:off x="6062128" y="878408"/>
            <a:ext cx="279244" cy="261610"/>
          </a:xfrm>
          <a:prstGeom prst="rect">
            <a:avLst/>
          </a:prstGeom>
          <a:noFill/>
        </p:spPr>
        <p:txBody>
          <a:bodyPr wrap="none" rtlCol="0">
            <a:spAutoFit/>
          </a:bodyPr>
          <a:lstStyle/>
          <a:p>
            <a:r>
              <a:rPr lang="fr-FR" sz="1100" dirty="0">
                <a:solidFill>
                  <a:srgbClr val="FF0000"/>
                </a:solidFill>
              </a:rPr>
              <a:t>A</a:t>
            </a:r>
          </a:p>
        </p:txBody>
      </p:sp>
      <p:sp>
        <p:nvSpPr>
          <p:cNvPr id="36" name="ZoneTexte 35">
            <a:extLst>
              <a:ext uri="{FF2B5EF4-FFF2-40B4-BE49-F238E27FC236}">
                <a16:creationId xmlns:a16="http://schemas.microsoft.com/office/drawing/2014/main" id="{B0EE71EF-388C-4456-9ECD-92FB46F123F9}"/>
              </a:ext>
            </a:extLst>
          </p:cNvPr>
          <p:cNvSpPr txBox="1"/>
          <p:nvPr/>
        </p:nvSpPr>
        <p:spPr>
          <a:xfrm>
            <a:off x="6291989" y="872901"/>
            <a:ext cx="748923" cy="261610"/>
          </a:xfrm>
          <a:prstGeom prst="rect">
            <a:avLst/>
          </a:prstGeom>
          <a:noFill/>
        </p:spPr>
        <p:txBody>
          <a:bodyPr wrap="none" rtlCol="0">
            <a:spAutoFit/>
          </a:bodyPr>
          <a:lstStyle/>
          <a:p>
            <a:r>
              <a:rPr lang="fr-FR" sz="1100" dirty="0"/>
              <a:t>auto-use</a:t>
            </a:r>
          </a:p>
        </p:txBody>
      </p:sp>
      <p:sp>
        <p:nvSpPr>
          <p:cNvPr id="38" name="Ellipse 37">
            <a:extLst>
              <a:ext uri="{FF2B5EF4-FFF2-40B4-BE49-F238E27FC236}">
                <a16:creationId xmlns:a16="http://schemas.microsoft.com/office/drawing/2014/main" id="{DB0B7863-98C7-4437-BB94-698659C121BD}"/>
              </a:ext>
            </a:extLst>
          </p:cNvPr>
          <p:cNvSpPr/>
          <p:nvPr/>
        </p:nvSpPr>
        <p:spPr>
          <a:xfrm>
            <a:off x="3170225" y="6845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3" name="ZoneTexte 42">
            <a:extLst>
              <a:ext uri="{FF2B5EF4-FFF2-40B4-BE49-F238E27FC236}">
                <a16:creationId xmlns:a16="http://schemas.microsoft.com/office/drawing/2014/main" id="{29EA20E3-5065-4877-B41C-EF56C3B574FC}"/>
              </a:ext>
            </a:extLst>
          </p:cNvPr>
          <p:cNvSpPr txBox="1"/>
          <p:nvPr/>
        </p:nvSpPr>
        <p:spPr>
          <a:xfrm>
            <a:off x="3289178" y="574244"/>
            <a:ext cx="279244" cy="261610"/>
          </a:xfrm>
          <a:prstGeom prst="rect">
            <a:avLst/>
          </a:prstGeom>
          <a:noFill/>
        </p:spPr>
        <p:txBody>
          <a:bodyPr wrap="none" rtlCol="0">
            <a:spAutoFit/>
          </a:bodyPr>
          <a:lstStyle/>
          <a:p>
            <a:r>
              <a:rPr lang="fr-FR" sz="1100" dirty="0">
                <a:solidFill>
                  <a:srgbClr val="FF0000"/>
                </a:solidFill>
              </a:rPr>
              <a:t>A</a:t>
            </a:r>
          </a:p>
        </p:txBody>
      </p:sp>
      <p:sp>
        <p:nvSpPr>
          <p:cNvPr id="44" name="Rectangle 43">
            <a:extLst>
              <a:ext uri="{FF2B5EF4-FFF2-40B4-BE49-F238E27FC236}">
                <a16:creationId xmlns:a16="http://schemas.microsoft.com/office/drawing/2014/main" id="{4BF1182B-3364-4D1D-B6B7-A1996076BF83}"/>
              </a:ext>
            </a:extLst>
          </p:cNvPr>
          <p:cNvSpPr/>
          <p:nvPr/>
        </p:nvSpPr>
        <p:spPr>
          <a:xfrm>
            <a:off x="3170225" y="1940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7" name="Connecteur : en angle 46">
            <a:extLst>
              <a:ext uri="{FF2B5EF4-FFF2-40B4-BE49-F238E27FC236}">
                <a16:creationId xmlns:a16="http://schemas.microsoft.com/office/drawing/2014/main" id="{DC10FBA7-D0A3-46C4-8D31-3EF96EC1D6C8}"/>
              </a:ext>
            </a:extLst>
          </p:cNvPr>
          <p:cNvCxnSpPr>
            <a:cxnSpLocks/>
          </p:cNvCxnSpPr>
          <p:nvPr/>
        </p:nvCxnSpPr>
        <p:spPr>
          <a:xfrm rot="5400000">
            <a:off x="3276495" y="4523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7" name="ZoneTexte 6">
            <a:extLst>
              <a:ext uri="{FF2B5EF4-FFF2-40B4-BE49-F238E27FC236}">
                <a16:creationId xmlns:a16="http://schemas.microsoft.com/office/drawing/2014/main" id="{F8375693-B6E3-4D34-B47F-63803C7406F9}"/>
              </a:ext>
            </a:extLst>
          </p:cNvPr>
          <p:cNvSpPr txBox="1"/>
          <p:nvPr/>
        </p:nvSpPr>
        <p:spPr>
          <a:xfrm>
            <a:off x="5929061" y="633910"/>
            <a:ext cx="609462" cy="261610"/>
          </a:xfrm>
          <a:prstGeom prst="rect">
            <a:avLst/>
          </a:prstGeom>
          <a:noFill/>
        </p:spPr>
        <p:txBody>
          <a:bodyPr wrap="none" rtlCol="0">
            <a:spAutoFit/>
          </a:bodyPr>
          <a:lstStyle/>
          <a:p>
            <a:r>
              <a:rPr lang="fr-FR" sz="1050" dirty="0" err="1"/>
              <a:t>legend</a:t>
            </a:r>
            <a:endParaRPr lang="fr-FR" sz="1050" dirty="0"/>
          </a:p>
        </p:txBody>
      </p:sp>
      <p:cxnSp>
        <p:nvCxnSpPr>
          <p:cNvPr id="22" name="Connecteur droit avec flèche 21">
            <a:extLst>
              <a:ext uri="{FF2B5EF4-FFF2-40B4-BE49-F238E27FC236}">
                <a16:creationId xmlns:a16="http://schemas.microsoft.com/office/drawing/2014/main" id="{5BD622F0-C996-4FD6-A409-D0466C6C0E3E}"/>
              </a:ext>
            </a:extLst>
          </p:cNvPr>
          <p:cNvCxnSpPr/>
          <p:nvPr/>
        </p:nvCxnSpPr>
        <p:spPr>
          <a:xfrm>
            <a:off x="6079261" y="22572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1F1F7BD6-7B20-4EC1-B8B9-924C75CEECDC}"/>
              </a:ext>
            </a:extLst>
          </p:cNvPr>
          <p:cNvSpPr txBox="1"/>
          <p:nvPr/>
        </p:nvSpPr>
        <p:spPr>
          <a:xfrm>
            <a:off x="6280106" y="2107826"/>
            <a:ext cx="694421" cy="261610"/>
          </a:xfrm>
          <a:prstGeom prst="rect">
            <a:avLst/>
          </a:prstGeom>
          <a:noFill/>
        </p:spPr>
        <p:txBody>
          <a:bodyPr wrap="none" rtlCol="0">
            <a:spAutoFit/>
          </a:bodyPr>
          <a:lstStyle/>
          <a:p>
            <a:r>
              <a:rPr lang="fr-FR" sz="1100" dirty="0" err="1"/>
              <a:t>requires</a:t>
            </a:r>
            <a:endParaRPr lang="fr-FR" sz="1100" dirty="0"/>
          </a:p>
        </p:txBody>
      </p:sp>
    </p:spTree>
    <p:extLst>
      <p:ext uri="{BB962C8B-B14F-4D97-AF65-F5344CB8AC3E}">
        <p14:creationId xmlns:p14="http://schemas.microsoft.com/office/powerpoint/2010/main" val="193246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8A4496E-DDAE-404C-9C83-EB861A0658A0}"/>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3" name="Espace réservé du pied de page 2">
            <a:extLst>
              <a:ext uri="{FF2B5EF4-FFF2-40B4-BE49-F238E27FC236}">
                <a16:creationId xmlns:a16="http://schemas.microsoft.com/office/drawing/2014/main" id="{E16CFDA0-BA12-41A4-A448-61D15AA850AE}"/>
              </a:ext>
            </a:extLst>
          </p:cNvPr>
          <p:cNvSpPr>
            <a:spLocks noGrp="1"/>
          </p:cNvSpPr>
          <p:nvPr>
            <p:ph type="ftr" sz="quarter" idx="3"/>
          </p:nvPr>
        </p:nvSpPr>
        <p:spPr/>
        <p:txBody>
          <a:bodyPr/>
          <a:lstStyle/>
          <a:p>
            <a:r>
              <a:rPr lang="en-US"/>
              <a:t>Confidential Property of Schneider Electric |</a:t>
            </a:r>
            <a:endParaRPr lang="en-US" dirty="0"/>
          </a:p>
        </p:txBody>
      </p:sp>
      <p:sp>
        <p:nvSpPr>
          <p:cNvPr id="7" name="Rectangle 6">
            <a:extLst>
              <a:ext uri="{FF2B5EF4-FFF2-40B4-BE49-F238E27FC236}">
                <a16:creationId xmlns:a16="http://schemas.microsoft.com/office/drawing/2014/main" id="{268CA0E3-03A7-4458-91FA-0FD2AFFB34C0}"/>
              </a:ext>
            </a:extLst>
          </p:cNvPr>
          <p:cNvSpPr/>
          <p:nvPr/>
        </p:nvSpPr>
        <p:spPr>
          <a:xfrm>
            <a:off x="5997389" y="1204100"/>
            <a:ext cx="1354600" cy="18126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6061543" y="18471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6061543" y="21698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6061543" y="15109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6280862" y="14846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6280861" y="18208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6280860" y="21570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6079261" y="2169856"/>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69024" y="2940023"/>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18" idx="4"/>
          </p:cNvCxnSpPr>
          <p:nvPr/>
        </p:nvCxnSpPr>
        <p:spPr>
          <a:xfrm flipH="1" flipV="1">
            <a:off x="2184296" y="1901092"/>
            <a:ext cx="16335" cy="10389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17" idx="0"/>
            <a:endCxn id="19" idx="3"/>
          </p:cNvCxnSpPr>
          <p:nvPr/>
        </p:nvCxnSpPr>
        <p:spPr>
          <a:xfrm flipV="1">
            <a:off x="2200631" y="2462319"/>
            <a:ext cx="564466" cy="47770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6062128" y="1209608"/>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6291989" y="1204101"/>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5929061" y="965110"/>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6079261" y="25884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6280106" y="2439026"/>
            <a:ext cx="694421" cy="261610"/>
          </a:xfrm>
          <a:prstGeom prst="rect">
            <a:avLst/>
          </a:prstGeom>
          <a:noFill/>
        </p:spPr>
        <p:txBody>
          <a:bodyPr wrap="none" rtlCol="0">
            <a:spAutoFit/>
          </a:bodyPr>
          <a:lstStyle/>
          <a:p>
            <a:r>
              <a:rPr lang="fr-FR" sz="1100" dirty="0" err="1"/>
              <a:t>requires</a:t>
            </a:r>
            <a:endParaRPr lang="fr-FR" sz="1100" dirty="0"/>
          </a:p>
        </p:txBody>
      </p:sp>
      <p:sp>
        <p:nvSpPr>
          <p:cNvPr id="48" name="Forme libre : forme 47">
            <a:extLst>
              <a:ext uri="{FF2B5EF4-FFF2-40B4-BE49-F238E27FC236}">
                <a16:creationId xmlns:a16="http://schemas.microsoft.com/office/drawing/2014/main" id="{9A4ED73C-1B4A-41CA-8555-6EF689857363}"/>
              </a:ext>
            </a:extLst>
          </p:cNvPr>
          <p:cNvSpPr/>
          <p:nvPr/>
        </p:nvSpPr>
        <p:spPr>
          <a:xfrm>
            <a:off x="597184" y="402741"/>
            <a:ext cx="3401040" cy="1922882"/>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FD4B7FB5-8E2F-4069-B7F3-A208A6D16CCB}"/>
              </a:ext>
            </a:extLst>
          </p:cNvPr>
          <p:cNvSpPr txBox="1"/>
          <p:nvPr/>
        </p:nvSpPr>
        <p:spPr>
          <a:xfrm>
            <a:off x="6280106" y="2712450"/>
            <a:ext cx="1061509" cy="261610"/>
          </a:xfrm>
          <a:prstGeom prst="rect">
            <a:avLst/>
          </a:prstGeom>
          <a:noFill/>
        </p:spPr>
        <p:txBody>
          <a:bodyPr wrap="none" rtlCol="0">
            <a:spAutoFit/>
          </a:bodyPr>
          <a:lstStyle/>
          <a:p>
            <a:r>
              <a:rPr lang="fr-FR" sz="1100" dirty="0"/>
              <a:t>fixture </a:t>
            </a:r>
            <a:r>
              <a:rPr lang="fr-FR" sz="1100" dirty="0" err="1"/>
              <a:t>closure</a:t>
            </a:r>
            <a:endParaRPr lang="fr-FR" sz="1100" dirty="0"/>
          </a:p>
        </p:txBody>
      </p:sp>
      <p:sp>
        <p:nvSpPr>
          <p:cNvPr id="50" name="Forme libre : forme 49">
            <a:extLst>
              <a:ext uri="{FF2B5EF4-FFF2-40B4-BE49-F238E27FC236}">
                <a16:creationId xmlns:a16="http://schemas.microsoft.com/office/drawing/2014/main" id="{853E5DB6-1EBA-45FA-A96E-E98BF422E700}"/>
              </a:ext>
            </a:extLst>
          </p:cNvPr>
          <p:cNvSpPr/>
          <p:nvPr/>
        </p:nvSpPr>
        <p:spPr>
          <a:xfrm>
            <a:off x="6068158" y="2785092"/>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2" name="Forme libre : forme 51">
            <a:extLst>
              <a:ext uri="{FF2B5EF4-FFF2-40B4-BE49-F238E27FC236}">
                <a16:creationId xmlns:a16="http://schemas.microsoft.com/office/drawing/2014/main" id="{11243D64-4C24-42F6-AD36-A2C9BFDFCEC7}"/>
              </a:ext>
            </a:extLst>
          </p:cNvPr>
          <p:cNvSpPr/>
          <p:nvPr/>
        </p:nvSpPr>
        <p:spPr>
          <a:xfrm>
            <a:off x="1703781" y="306578"/>
            <a:ext cx="2426142" cy="3122077"/>
          </a:xfrm>
          <a:custGeom>
            <a:avLst/>
            <a:gdLst>
              <a:gd name="connsiteX0" fmla="*/ 2040220 w 2516336"/>
              <a:gd name="connsiteY0" fmla="*/ 40693 h 3100001"/>
              <a:gd name="connsiteX1" fmla="*/ 1125820 w 2516336"/>
              <a:gd name="connsiteY1" fmla="*/ 33493 h 3100001"/>
              <a:gd name="connsiteX2" fmla="*/ 557020 w 2516336"/>
              <a:gd name="connsiteY2" fmla="*/ 235093 h 3100001"/>
              <a:gd name="connsiteX3" fmla="*/ 9820 w 2516336"/>
              <a:gd name="connsiteY3" fmla="*/ 710293 h 3100001"/>
              <a:gd name="connsiteX4" fmla="*/ 204220 w 2516336"/>
              <a:gd name="connsiteY4" fmla="*/ 1804693 h 3100001"/>
              <a:gd name="connsiteX5" fmla="*/ 189820 w 2516336"/>
              <a:gd name="connsiteY5" fmla="*/ 2330293 h 3100001"/>
              <a:gd name="connsiteX6" fmla="*/ 125020 w 2516336"/>
              <a:gd name="connsiteY6" fmla="*/ 3021493 h 3100001"/>
              <a:gd name="connsiteX7" fmla="*/ 881020 w 2516336"/>
              <a:gd name="connsiteY7" fmla="*/ 3021493 h 3100001"/>
              <a:gd name="connsiteX8" fmla="*/ 1032220 w 2516336"/>
              <a:gd name="connsiteY8" fmla="*/ 2459893 h 3100001"/>
              <a:gd name="connsiteX9" fmla="*/ 2011420 w 2516336"/>
              <a:gd name="connsiteY9" fmla="*/ 2164693 h 3100001"/>
              <a:gd name="connsiteX10" fmla="*/ 2162620 w 2516336"/>
              <a:gd name="connsiteY10" fmla="*/ 1682293 h 3100001"/>
              <a:gd name="connsiteX11" fmla="*/ 2515420 w 2516336"/>
              <a:gd name="connsiteY11" fmla="*/ 155893 h 3100001"/>
              <a:gd name="connsiteX12" fmla="*/ 2040220 w 2516336"/>
              <a:gd name="connsiteY12" fmla="*/ 40693 h 3100001"/>
              <a:gd name="connsiteX0" fmla="*/ 2040220 w 2516336"/>
              <a:gd name="connsiteY0" fmla="*/ 40693 h 3081311"/>
              <a:gd name="connsiteX1" fmla="*/ 1125820 w 2516336"/>
              <a:gd name="connsiteY1" fmla="*/ 33493 h 3081311"/>
              <a:gd name="connsiteX2" fmla="*/ 557020 w 2516336"/>
              <a:gd name="connsiteY2" fmla="*/ 235093 h 3081311"/>
              <a:gd name="connsiteX3" fmla="*/ 9820 w 2516336"/>
              <a:gd name="connsiteY3" fmla="*/ 710293 h 3081311"/>
              <a:gd name="connsiteX4" fmla="*/ 204220 w 2516336"/>
              <a:gd name="connsiteY4" fmla="*/ 1804693 h 3081311"/>
              <a:gd name="connsiteX5" fmla="*/ 189820 w 2516336"/>
              <a:gd name="connsiteY5" fmla="*/ 2330293 h 3081311"/>
              <a:gd name="connsiteX6" fmla="*/ 125020 w 2516336"/>
              <a:gd name="connsiteY6" fmla="*/ 3021493 h 3081311"/>
              <a:gd name="connsiteX7" fmla="*/ 881020 w 2516336"/>
              <a:gd name="connsiteY7" fmla="*/ 3021493 h 3081311"/>
              <a:gd name="connsiteX8" fmla="*/ 2032924 w 2516336"/>
              <a:gd name="connsiteY8" fmla="*/ 2813228 h 3081311"/>
              <a:gd name="connsiteX9" fmla="*/ 2011420 w 2516336"/>
              <a:gd name="connsiteY9" fmla="*/ 2164693 h 3081311"/>
              <a:gd name="connsiteX10" fmla="*/ 2162620 w 2516336"/>
              <a:gd name="connsiteY10" fmla="*/ 1682293 h 3081311"/>
              <a:gd name="connsiteX11" fmla="*/ 2515420 w 2516336"/>
              <a:gd name="connsiteY11" fmla="*/ 155893 h 3081311"/>
              <a:gd name="connsiteX12" fmla="*/ 2040220 w 2516336"/>
              <a:gd name="connsiteY12" fmla="*/ 40693 h 3081311"/>
              <a:gd name="connsiteX0" fmla="*/ 2040220 w 2516336"/>
              <a:gd name="connsiteY0" fmla="*/ 40693 h 3081311"/>
              <a:gd name="connsiteX1" fmla="*/ 1125820 w 2516336"/>
              <a:gd name="connsiteY1" fmla="*/ 33493 h 3081311"/>
              <a:gd name="connsiteX2" fmla="*/ 557020 w 2516336"/>
              <a:gd name="connsiteY2" fmla="*/ 235093 h 3081311"/>
              <a:gd name="connsiteX3" fmla="*/ 9820 w 2516336"/>
              <a:gd name="connsiteY3" fmla="*/ 710293 h 3081311"/>
              <a:gd name="connsiteX4" fmla="*/ 204220 w 2516336"/>
              <a:gd name="connsiteY4" fmla="*/ 1804693 h 3081311"/>
              <a:gd name="connsiteX5" fmla="*/ 189820 w 2516336"/>
              <a:gd name="connsiteY5" fmla="*/ 2330293 h 3081311"/>
              <a:gd name="connsiteX6" fmla="*/ 125020 w 2516336"/>
              <a:gd name="connsiteY6" fmla="*/ 3021493 h 3081311"/>
              <a:gd name="connsiteX7" fmla="*/ 881020 w 2516336"/>
              <a:gd name="connsiteY7" fmla="*/ 3021493 h 3081311"/>
              <a:gd name="connsiteX8" fmla="*/ 2032924 w 2516336"/>
              <a:gd name="connsiteY8" fmla="*/ 2813228 h 3081311"/>
              <a:gd name="connsiteX9" fmla="*/ 2145843 w 2516336"/>
              <a:gd name="connsiteY9" fmla="*/ 2063740 h 3081311"/>
              <a:gd name="connsiteX10" fmla="*/ 2162620 w 2516336"/>
              <a:gd name="connsiteY10" fmla="*/ 1682293 h 3081311"/>
              <a:gd name="connsiteX11" fmla="*/ 2515420 w 2516336"/>
              <a:gd name="connsiteY11" fmla="*/ 155893 h 3081311"/>
              <a:gd name="connsiteX12" fmla="*/ 2040220 w 2516336"/>
              <a:gd name="connsiteY12" fmla="*/ 40693 h 3081311"/>
              <a:gd name="connsiteX0" fmla="*/ 2040220 w 2516336"/>
              <a:gd name="connsiteY0" fmla="*/ 40693 h 3102152"/>
              <a:gd name="connsiteX1" fmla="*/ 1125820 w 2516336"/>
              <a:gd name="connsiteY1" fmla="*/ 33493 h 3102152"/>
              <a:gd name="connsiteX2" fmla="*/ 557020 w 2516336"/>
              <a:gd name="connsiteY2" fmla="*/ 235093 h 3102152"/>
              <a:gd name="connsiteX3" fmla="*/ 9820 w 2516336"/>
              <a:gd name="connsiteY3" fmla="*/ 710293 h 3102152"/>
              <a:gd name="connsiteX4" fmla="*/ 204220 w 2516336"/>
              <a:gd name="connsiteY4" fmla="*/ 1804693 h 3102152"/>
              <a:gd name="connsiteX5" fmla="*/ 189820 w 2516336"/>
              <a:gd name="connsiteY5" fmla="*/ 2330293 h 3102152"/>
              <a:gd name="connsiteX6" fmla="*/ 125020 w 2516336"/>
              <a:gd name="connsiteY6" fmla="*/ 3021493 h 3102152"/>
              <a:gd name="connsiteX7" fmla="*/ 881020 w 2516336"/>
              <a:gd name="connsiteY7" fmla="*/ 3021493 h 3102152"/>
              <a:gd name="connsiteX8" fmla="*/ 1487764 w 2516336"/>
              <a:gd name="connsiteY8" fmla="*/ 2423839 h 3102152"/>
              <a:gd name="connsiteX9" fmla="*/ 2145843 w 2516336"/>
              <a:gd name="connsiteY9" fmla="*/ 2063740 h 3102152"/>
              <a:gd name="connsiteX10" fmla="*/ 2162620 w 2516336"/>
              <a:gd name="connsiteY10" fmla="*/ 1682293 h 3102152"/>
              <a:gd name="connsiteX11" fmla="*/ 2515420 w 2516336"/>
              <a:gd name="connsiteY11" fmla="*/ 155893 h 3102152"/>
              <a:gd name="connsiteX12" fmla="*/ 2040220 w 2516336"/>
              <a:gd name="connsiteY12" fmla="*/ 40693 h 3102152"/>
              <a:gd name="connsiteX0" fmla="*/ 2040220 w 2516430"/>
              <a:gd name="connsiteY0" fmla="*/ 65352 h 3126811"/>
              <a:gd name="connsiteX1" fmla="*/ 1125820 w 2516430"/>
              <a:gd name="connsiteY1" fmla="*/ 58152 h 3126811"/>
              <a:gd name="connsiteX2" fmla="*/ 557020 w 2516430"/>
              <a:gd name="connsiteY2" fmla="*/ 259752 h 3126811"/>
              <a:gd name="connsiteX3" fmla="*/ 9820 w 2516430"/>
              <a:gd name="connsiteY3" fmla="*/ 734952 h 3126811"/>
              <a:gd name="connsiteX4" fmla="*/ 204220 w 2516430"/>
              <a:gd name="connsiteY4" fmla="*/ 1829352 h 3126811"/>
              <a:gd name="connsiteX5" fmla="*/ 189820 w 2516430"/>
              <a:gd name="connsiteY5" fmla="*/ 2354952 h 3126811"/>
              <a:gd name="connsiteX6" fmla="*/ 125020 w 2516430"/>
              <a:gd name="connsiteY6" fmla="*/ 3046152 h 3126811"/>
              <a:gd name="connsiteX7" fmla="*/ 881020 w 2516430"/>
              <a:gd name="connsiteY7" fmla="*/ 3046152 h 3126811"/>
              <a:gd name="connsiteX8" fmla="*/ 1487764 w 2516430"/>
              <a:gd name="connsiteY8" fmla="*/ 2448498 h 3126811"/>
              <a:gd name="connsiteX9" fmla="*/ 2145843 w 2516430"/>
              <a:gd name="connsiteY9" fmla="*/ 2088399 h 3126811"/>
              <a:gd name="connsiteX10" fmla="*/ 2515420 w 2516430"/>
              <a:gd name="connsiteY10" fmla="*/ 180552 h 3126811"/>
              <a:gd name="connsiteX11" fmla="*/ 2040220 w 2516430"/>
              <a:gd name="connsiteY11" fmla="*/ 65352 h 3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6430" h="3126811">
                <a:moveTo>
                  <a:pt x="2040220" y="65352"/>
                </a:moveTo>
                <a:cubicBezTo>
                  <a:pt x="1808620" y="44952"/>
                  <a:pt x="1373020" y="25752"/>
                  <a:pt x="1125820" y="58152"/>
                </a:cubicBezTo>
                <a:cubicBezTo>
                  <a:pt x="878620" y="90552"/>
                  <a:pt x="743020" y="146952"/>
                  <a:pt x="557020" y="259752"/>
                </a:cubicBezTo>
                <a:cubicBezTo>
                  <a:pt x="371020" y="372552"/>
                  <a:pt x="68620" y="473352"/>
                  <a:pt x="9820" y="734952"/>
                </a:cubicBezTo>
                <a:cubicBezTo>
                  <a:pt x="-48980" y="996552"/>
                  <a:pt x="174220" y="1559352"/>
                  <a:pt x="204220" y="1829352"/>
                </a:cubicBezTo>
                <a:cubicBezTo>
                  <a:pt x="234220" y="2099352"/>
                  <a:pt x="203020" y="2152152"/>
                  <a:pt x="189820" y="2354952"/>
                </a:cubicBezTo>
                <a:cubicBezTo>
                  <a:pt x="176620" y="2557752"/>
                  <a:pt x="9820" y="2930952"/>
                  <a:pt x="125020" y="3046152"/>
                </a:cubicBezTo>
                <a:cubicBezTo>
                  <a:pt x="240220" y="3161352"/>
                  <a:pt x="653896" y="3145761"/>
                  <a:pt x="881020" y="3046152"/>
                </a:cubicBezTo>
                <a:cubicBezTo>
                  <a:pt x="1108144" y="2946543"/>
                  <a:pt x="1276960" y="2608123"/>
                  <a:pt x="1487764" y="2448498"/>
                </a:cubicBezTo>
                <a:cubicBezTo>
                  <a:pt x="1698568" y="2288873"/>
                  <a:pt x="1974567" y="2466390"/>
                  <a:pt x="2145843" y="2088399"/>
                </a:cubicBezTo>
                <a:cubicBezTo>
                  <a:pt x="2317119" y="1710408"/>
                  <a:pt x="2533024" y="517726"/>
                  <a:pt x="2515420" y="180552"/>
                </a:cubicBezTo>
                <a:cubicBezTo>
                  <a:pt x="2497816" y="-156622"/>
                  <a:pt x="2271820" y="85752"/>
                  <a:pt x="2040220" y="65352"/>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60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8A4496E-DDAE-404C-9C83-EB861A0658A0}"/>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Espace réservé du pied de page 2">
            <a:extLst>
              <a:ext uri="{FF2B5EF4-FFF2-40B4-BE49-F238E27FC236}">
                <a16:creationId xmlns:a16="http://schemas.microsoft.com/office/drawing/2014/main" id="{E16CFDA0-BA12-41A4-A448-61D15AA850AE}"/>
              </a:ext>
            </a:extLst>
          </p:cNvPr>
          <p:cNvSpPr>
            <a:spLocks noGrp="1"/>
          </p:cNvSpPr>
          <p:nvPr>
            <p:ph type="ftr" sz="quarter" idx="3"/>
          </p:nvPr>
        </p:nvSpPr>
        <p:spPr/>
        <p:txBody>
          <a:bodyPr/>
          <a:lstStyle/>
          <a:p>
            <a:r>
              <a:rPr lang="en-US"/>
              <a:t>Confidential Property of Schneider Electric |</a:t>
            </a:r>
            <a:endParaRPr lang="en-US" dirty="0"/>
          </a:p>
        </p:txBody>
      </p:sp>
      <p:sp>
        <p:nvSpPr>
          <p:cNvPr id="7" name="Rectangle 6">
            <a:extLst>
              <a:ext uri="{FF2B5EF4-FFF2-40B4-BE49-F238E27FC236}">
                <a16:creationId xmlns:a16="http://schemas.microsoft.com/office/drawing/2014/main" id="{268CA0E3-03A7-4458-91FA-0FD2AFFB34C0}"/>
              </a:ext>
            </a:extLst>
          </p:cNvPr>
          <p:cNvSpPr/>
          <p:nvPr/>
        </p:nvSpPr>
        <p:spPr>
          <a:xfrm>
            <a:off x="5997389" y="1204100"/>
            <a:ext cx="1354600" cy="209528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6061543" y="18471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6061543" y="21698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6061543" y="15109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6280862" y="14846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6280861" y="18208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6280860" y="21570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6079261" y="2169856"/>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96819" y="3441039"/>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55" idx="4"/>
          </p:cNvCxnSpPr>
          <p:nvPr/>
        </p:nvCxnSpPr>
        <p:spPr>
          <a:xfrm flipH="1" flipV="1">
            <a:off x="2226271" y="3182350"/>
            <a:ext cx="2155" cy="25868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55" idx="7"/>
            <a:endCxn id="19" idx="3"/>
          </p:cNvCxnSpPr>
          <p:nvPr/>
        </p:nvCxnSpPr>
        <p:spPr>
          <a:xfrm flipV="1">
            <a:off x="2317691" y="2462319"/>
            <a:ext cx="447406" cy="519169"/>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6062128" y="1209608"/>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6291989" y="1204101"/>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5929061" y="965110"/>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6079261" y="25884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6280106" y="2439026"/>
            <a:ext cx="694421" cy="261610"/>
          </a:xfrm>
          <a:prstGeom prst="rect">
            <a:avLst/>
          </a:prstGeom>
          <a:noFill/>
        </p:spPr>
        <p:txBody>
          <a:bodyPr wrap="none" rtlCol="0">
            <a:spAutoFit/>
          </a:bodyPr>
          <a:lstStyle/>
          <a:p>
            <a:r>
              <a:rPr lang="fr-FR" sz="1100" dirty="0" err="1"/>
              <a:t>requires</a:t>
            </a:r>
            <a:endParaRPr lang="fr-FR" sz="1100" dirty="0"/>
          </a:p>
        </p:txBody>
      </p:sp>
      <p:sp>
        <p:nvSpPr>
          <p:cNvPr id="55" name="Ellipse 54">
            <a:extLst>
              <a:ext uri="{FF2B5EF4-FFF2-40B4-BE49-F238E27FC236}">
                <a16:creationId xmlns:a16="http://schemas.microsoft.com/office/drawing/2014/main" id="{60B247AE-8F82-407A-95D0-D436C90EEA0D}"/>
              </a:ext>
            </a:extLst>
          </p:cNvPr>
          <p:cNvSpPr/>
          <p:nvPr/>
        </p:nvSpPr>
        <p:spPr>
          <a:xfrm>
            <a:off x="2096983" y="29470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u</a:t>
            </a:r>
          </a:p>
        </p:txBody>
      </p:sp>
      <p:cxnSp>
        <p:nvCxnSpPr>
          <p:cNvPr id="56" name="Connecteur droit avec flèche 55">
            <a:extLst>
              <a:ext uri="{FF2B5EF4-FFF2-40B4-BE49-F238E27FC236}">
                <a16:creationId xmlns:a16="http://schemas.microsoft.com/office/drawing/2014/main" id="{2D8802E4-ECDA-49FA-BD62-699D99A16FC7}"/>
              </a:ext>
            </a:extLst>
          </p:cNvPr>
          <p:cNvCxnSpPr>
            <a:cxnSpLocks/>
            <a:stCxn id="55" idx="0"/>
            <a:endCxn id="18" idx="4"/>
          </p:cNvCxnSpPr>
          <p:nvPr/>
        </p:nvCxnSpPr>
        <p:spPr>
          <a:xfrm flipH="1" flipV="1">
            <a:off x="2184296" y="1901092"/>
            <a:ext cx="41975" cy="1045933"/>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Connecteur droit avec flèche 56">
            <a:extLst>
              <a:ext uri="{FF2B5EF4-FFF2-40B4-BE49-F238E27FC236}">
                <a16:creationId xmlns:a16="http://schemas.microsoft.com/office/drawing/2014/main" id="{C3758E7D-99BD-4102-BE17-B33FDC1037DD}"/>
              </a:ext>
            </a:extLst>
          </p:cNvPr>
          <p:cNvCxnSpPr/>
          <p:nvPr/>
        </p:nvCxnSpPr>
        <p:spPr>
          <a:xfrm>
            <a:off x="6078736" y="2848634"/>
            <a:ext cx="240857" cy="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FDB681C8-F9B7-4E52-A08B-2F1988F107E4}"/>
              </a:ext>
            </a:extLst>
          </p:cNvPr>
          <p:cNvSpPr txBox="1"/>
          <p:nvPr/>
        </p:nvSpPr>
        <p:spPr>
          <a:xfrm>
            <a:off x="6279582" y="2699223"/>
            <a:ext cx="1061510" cy="600164"/>
          </a:xfrm>
          <a:prstGeom prst="rect">
            <a:avLst/>
          </a:prstGeom>
          <a:noFill/>
        </p:spPr>
        <p:txBody>
          <a:bodyPr wrap="square" rtlCol="0">
            <a:spAutoFit/>
          </a:bodyPr>
          <a:lstStyle/>
          <a:p>
            <a:r>
              <a:rPr lang="fr-FR" sz="1100" dirty="0"/>
              <a:t>alternative </a:t>
            </a:r>
            <a:r>
              <a:rPr lang="fr-FR" sz="1100" dirty="0" err="1"/>
              <a:t>requirement</a:t>
            </a:r>
            <a:r>
              <a:rPr lang="fr-FR" sz="1100" dirty="0"/>
              <a:t> (union)</a:t>
            </a:r>
          </a:p>
        </p:txBody>
      </p:sp>
    </p:spTree>
    <p:extLst>
      <p:ext uri="{BB962C8B-B14F-4D97-AF65-F5344CB8AC3E}">
        <p14:creationId xmlns:p14="http://schemas.microsoft.com/office/powerpoint/2010/main" val="408667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8A4496E-DDAE-404C-9C83-EB861A0658A0}"/>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Espace réservé du pied de page 2">
            <a:extLst>
              <a:ext uri="{FF2B5EF4-FFF2-40B4-BE49-F238E27FC236}">
                <a16:creationId xmlns:a16="http://schemas.microsoft.com/office/drawing/2014/main" id="{E16CFDA0-BA12-41A4-A448-61D15AA850AE}"/>
              </a:ext>
            </a:extLst>
          </p:cNvPr>
          <p:cNvSpPr>
            <a:spLocks noGrp="1"/>
          </p:cNvSpPr>
          <p:nvPr>
            <p:ph type="ftr" sz="quarter" idx="3"/>
          </p:nvPr>
        </p:nvSpPr>
        <p:spPr/>
        <p:txBody>
          <a:bodyPr/>
          <a:lstStyle/>
          <a:p>
            <a:r>
              <a:rPr lang="en-US"/>
              <a:t>Confidential Property of Schneider Electric |</a:t>
            </a:r>
            <a:endParaRPr lang="en-US" dirty="0"/>
          </a:p>
        </p:txBody>
      </p:sp>
      <p:sp>
        <p:nvSpPr>
          <p:cNvPr id="7" name="Rectangle 6">
            <a:extLst>
              <a:ext uri="{FF2B5EF4-FFF2-40B4-BE49-F238E27FC236}">
                <a16:creationId xmlns:a16="http://schemas.microsoft.com/office/drawing/2014/main" id="{268CA0E3-03A7-4458-91FA-0FD2AFFB34C0}"/>
              </a:ext>
            </a:extLst>
          </p:cNvPr>
          <p:cNvSpPr/>
          <p:nvPr/>
        </p:nvSpPr>
        <p:spPr>
          <a:xfrm>
            <a:off x="7088992" y="584680"/>
            <a:ext cx="1485734" cy="264773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7153146" y="1227706"/>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7153146" y="1550437"/>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7153146" y="891530"/>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7372465" y="865245"/>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7372464" y="1201421"/>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7372463" y="1537597"/>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7170864" y="1550437"/>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96819" y="3441039"/>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55" idx="4"/>
          </p:cNvCxnSpPr>
          <p:nvPr/>
        </p:nvCxnSpPr>
        <p:spPr>
          <a:xfrm flipH="1" flipV="1">
            <a:off x="2226271" y="3182350"/>
            <a:ext cx="2155" cy="25868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55" idx="7"/>
            <a:endCxn id="19" idx="3"/>
          </p:cNvCxnSpPr>
          <p:nvPr/>
        </p:nvCxnSpPr>
        <p:spPr>
          <a:xfrm flipV="1">
            <a:off x="2317691" y="2462319"/>
            <a:ext cx="447406" cy="519169"/>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7153731" y="590189"/>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7383592" y="584682"/>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7020664" y="345691"/>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7170864" y="1969018"/>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7371709" y="1819607"/>
            <a:ext cx="694421" cy="261610"/>
          </a:xfrm>
          <a:prstGeom prst="rect">
            <a:avLst/>
          </a:prstGeom>
          <a:noFill/>
        </p:spPr>
        <p:txBody>
          <a:bodyPr wrap="none" rtlCol="0">
            <a:spAutoFit/>
          </a:bodyPr>
          <a:lstStyle/>
          <a:p>
            <a:r>
              <a:rPr lang="fr-FR" sz="1100" dirty="0" err="1"/>
              <a:t>requires</a:t>
            </a:r>
            <a:endParaRPr lang="fr-FR" sz="1100" dirty="0"/>
          </a:p>
        </p:txBody>
      </p:sp>
      <p:sp>
        <p:nvSpPr>
          <p:cNvPr id="55" name="Ellipse 54">
            <a:extLst>
              <a:ext uri="{FF2B5EF4-FFF2-40B4-BE49-F238E27FC236}">
                <a16:creationId xmlns:a16="http://schemas.microsoft.com/office/drawing/2014/main" id="{60B247AE-8F82-407A-95D0-D436C90EEA0D}"/>
              </a:ext>
            </a:extLst>
          </p:cNvPr>
          <p:cNvSpPr/>
          <p:nvPr/>
        </p:nvSpPr>
        <p:spPr>
          <a:xfrm>
            <a:off x="2096983" y="29470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u</a:t>
            </a:r>
          </a:p>
        </p:txBody>
      </p:sp>
      <p:cxnSp>
        <p:nvCxnSpPr>
          <p:cNvPr id="56" name="Connecteur droit avec flèche 55">
            <a:extLst>
              <a:ext uri="{FF2B5EF4-FFF2-40B4-BE49-F238E27FC236}">
                <a16:creationId xmlns:a16="http://schemas.microsoft.com/office/drawing/2014/main" id="{2D8802E4-ECDA-49FA-BD62-699D99A16FC7}"/>
              </a:ext>
            </a:extLst>
          </p:cNvPr>
          <p:cNvCxnSpPr>
            <a:cxnSpLocks/>
            <a:stCxn id="55" idx="0"/>
            <a:endCxn id="18" idx="4"/>
          </p:cNvCxnSpPr>
          <p:nvPr/>
        </p:nvCxnSpPr>
        <p:spPr>
          <a:xfrm flipH="1" flipV="1">
            <a:off x="2184296" y="1901092"/>
            <a:ext cx="41975" cy="1045933"/>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Connecteur droit avec flèche 56">
            <a:extLst>
              <a:ext uri="{FF2B5EF4-FFF2-40B4-BE49-F238E27FC236}">
                <a16:creationId xmlns:a16="http://schemas.microsoft.com/office/drawing/2014/main" id="{C3758E7D-99BD-4102-BE17-B33FDC1037DD}"/>
              </a:ext>
            </a:extLst>
          </p:cNvPr>
          <p:cNvCxnSpPr/>
          <p:nvPr/>
        </p:nvCxnSpPr>
        <p:spPr>
          <a:xfrm>
            <a:off x="7170339" y="2229215"/>
            <a:ext cx="240857" cy="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FDB681C8-F9B7-4E52-A08B-2F1988F107E4}"/>
              </a:ext>
            </a:extLst>
          </p:cNvPr>
          <p:cNvSpPr txBox="1"/>
          <p:nvPr/>
        </p:nvSpPr>
        <p:spPr>
          <a:xfrm>
            <a:off x="7371185" y="2079804"/>
            <a:ext cx="1061510" cy="600164"/>
          </a:xfrm>
          <a:prstGeom prst="rect">
            <a:avLst/>
          </a:prstGeom>
          <a:noFill/>
        </p:spPr>
        <p:txBody>
          <a:bodyPr wrap="square" rtlCol="0">
            <a:spAutoFit/>
          </a:bodyPr>
          <a:lstStyle/>
          <a:p>
            <a:r>
              <a:rPr lang="fr-FR" sz="1100" dirty="0"/>
              <a:t>alternative </a:t>
            </a:r>
            <a:r>
              <a:rPr lang="fr-FR" sz="1100" dirty="0" err="1"/>
              <a:t>requirement</a:t>
            </a:r>
            <a:r>
              <a:rPr lang="fr-FR" sz="1100" dirty="0"/>
              <a:t> (union)</a:t>
            </a:r>
          </a:p>
        </p:txBody>
      </p:sp>
      <p:sp>
        <p:nvSpPr>
          <p:cNvPr id="48" name="ZoneTexte 47">
            <a:extLst>
              <a:ext uri="{FF2B5EF4-FFF2-40B4-BE49-F238E27FC236}">
                <a16:creationId xmlns:a16="http://schemas.microsoft.com/office/drawing/2014/main" id="{2015185B-53B5-4C17-962D-F252977D40AE}"/>
              </a:ext>
            </a:extLst>
          </p:cNvPr>
          <p:cNvSpPr txBox="1"/>
          <p:nvPr/>
        </p:nvSpPr>
        <p:spPr>
          <a:xfrm>
            <a:off x="7371186" y="2632252"/>
            <a:ext cx="1262355" cy="600164"/>
          </a:xfrm>
          <a:prstGeom prst="rect">
            <a:avLst/>
          </a:prstGeom>
          <a:noFill/>
        </p:spPr>
        <p:txBody>
          <a:bodyPr wrap="square" rtlCol="0">
            <a:spAutoFit/>
          </a:bodyPr>
          <a:lstStyle/>
          <a:p>
            <a:r>
              <a:rPr lang="fr-FR" sz="1100" dirty="0"/>
              <a:t>alternative fixture </a:t>
            </a:r>
            <a:r>
              <a:rPr lang="fr-FR" sz="1100" dirty="0" err="1"/>
              <a:t>closure</a:t>
            </a:r>
            <a:r>
              <a:rPr lang="fr-FR" sz="1100" dirty="0"/>
              <a:t> </a:t>
            </a:r>
            <a:r>
              <a:rPr lang="fr-FR" sz="1100" dirty="0" err="1"/>
              <a:t>induced</a:t>
            </a:r>
            <a:r>
              <a:rPr lang="fr-FR" sz="1100" dirty="0"/>
              <a:t> by union</a:t>
            </a:r>
          </a:p>
        </p:txBody>
      </p:sp>
      <p:sp>
        <p:nvSpPr>
          <p:cNvPr id="49" name="Forme libre : forme 48">
            <a:extLst>
              <a:ext uri="{FF2B5EF4-FFF2-40B4-BE49-F238E27FC236}">
                <a16:creationId xmlns:a16="http://schemas.microsoft.com/office/drawing/2014/main" id="{9239C733-70D4-4522-B340-AB55958D7AEF}"/>
              </a:ext>
            </a:extLst>
          </p:cNvPr>
          <p:cNvSpPr/>
          <p:nvPr/>
        </p:nvSpPr>
        <p:spPr>
          <a:xfrm>
            <a:off x="7159238" y="2704894"/>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Forme libre : forme 3">
            <a:extLst>
              <a:ext uri="{FF2B5EF4-FFF2-40B4-BE49-F238E27FC236}">
                <a16:creationId xmlns:a16="http://schemas.microsoft.com/office/drawing/2014/main" id="{8C22FFE9-2C0C-4FF9-9EA9-B36BB14B4709}"/>
              </a:ext>
            </a:extLst>
          </p:cNvPr>
          <p:cNvSpPr/>
          <p:nvPr/>
        </p:nvSpPr>
        <p:spPr>
          <a:xfrm>
            <a:off x="1694265" y="353450"/>
            <a:ext cx="2413402" cy="3508758"/>
          </a:xfrm>
          <a:custGeom>
            <a:avLst/>
            <a:gdLst>
              <a:gd name="connsiteX0" fmla="*/ 558117 w 2413402"/>
              <a:gd name="connsiteY0" fmla="*/ 3478962 h 3508758"/>
              <a:gd name="connsiteX1" fmla="*/ 269006 w 2413402"/>
              <a:gd name="connsiteY1" fmla="*/ 3337768 h 3508758"/>
              <a:gd name="connsiteX2" fmla="*/ 295900 w 2413402"/>
              <a:gd name="connsiteY2" fmla="*/ 2746097 h 3508758"/>
              <a:gd name="connsiteX3" fmla="*/ 215217 w 2413402"/>
              <a:gd name="connsiteY3" fmla="*/ 1475350 h 3508758"/>
              <a:gd name="connsiteX4" fmla="*/ 26959 w 2413402"/>
              <a:gd name="connsiteY4" fmla="*/ 829891 h 3508758"/>
              <a:gd name="connsiteX5" fmla="*/ 867400 w 2413402"/>
              <a:gd name="connsiteY5" fmla="*/ 285285 h 3508758"/>
              <a:gd name="connsiteX6" fmla="*/ 1801970 w 2413402"/>
              <a:gd name="connsiteY6" fmla="*/ 2897 h 3508758"/>
              <a:gd name="connsiteX7" fmla="*/ 2386917 w 2413402"/>
              <a:gd name="connsiteY7" fmla="*/ 177709 h 3508758"/>
              <a:gd name="connsiteX8" fmla="*/ 2225553 w 2413402"/>
              <a:gd name="connsiteY8" fmla="*/ 762656 h 3508758"/>
              <a:gd name="connsiteX9" fmla="*/ 1452347 w 2413402"/>
              <a:gd name="connsiteY9" fmla="*/ 1394668 h 3508758"/>
              <a:gd name="connsiteX10" fmla="*/ 934635 w 2413402"/>
              <a:gd name="connsiteY10" fmla="*/ 1556032 h 3508758"/>
              <a:gd name="connsiteX11" fmla="*/ 699311 w 2413402"/>
              <a:gd name="connsiteY11" fmla="*/ 1999785 h 3508758"/>
              <a:gd name="connsiteX12" fmla="*/ 793441 w 2413402"/>
              <a:gd name="connsiteY12" fmla="*/ 3082274 h 3508758"/>
              <a:gd name="connsiteX13" fmla="*/ 712759 w 2413402"/>
              <a:gd name="connsiteY13" fmla="*/ 3472238 h 3508758"/>
              <a:gd name="connsiteX14" fmla="*/ 558117 w 2413402"/>
              <a:gd name="connsiteY14" fmla="*/ 3478962 h 350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3402" h="3508758">
                <a:moveTo>
                  <a:pt x="558117" y="3478962"/>
                </a:moveTo>
                <a:cubicBezTo>
                  <a:pt x="484158" y="3456550"/>
                  <a:pt x="312709" y="3459912"/>
                  <a:pt x="269006" y="3337768"/>
                </a:cubicBezTo>
                <a:cubicBezTo>
                  <a:pt x="225303" y="3215624"/>
                  <a:pt x="304865" y="3056500"/>
                  <a:pt x="295900" y="2746097"/>
                </a:cubicBezTo>
                <a:cubicBezTo>
                  <a:pt x="286935" y="2435694"/>
                  <a:pt x="260040" y="1794718"/>
                  <a:pt x="215217" y="1475350"/>
                </a:cubicBezTo>
                <a:cubicBezTo>
                  <a:pt x="170394" y="1155982"/>
                  <a:pt x="-81738" y="1028235"/>
                  <a:pt x="26959" y="829891"/>
                </a:cubicBezTo>
                <a:cubicBezTo>
                  <a:pt x="135656" y="631547"/>
                  <a:pt x="571565" y="423117"/>
                  <a:pt x="867400" y="285285"/>
                </a:cubicBezTo>
                <a:cubicBezTo>
                  <a:pt x="1163235" y="147453"/>
                  <a:pt x="1548717" y="20826"/>
                  <a:pt x="1801970" y="2897"/>
                </a:cubicBezTo>
                <a:cubicBezTo>
                  <a:pt x="2055223" y="-15032"/>
                  <a:pt x="2316320" y="51082"/>
                  <a:pt x="2386917" y="177709"/>
                </a:cubicBezTo>
                <a:cubicBezTo>
                  <a:pt x="2457514" y="304336"/>
                  <a:pt x="2381315" y="559830"/>
                  <a:pt x="2225553" y="762656"/>
                </a:cubicBezTo>
                <a:cubicBezTo>
                  <a:pt x="2069791" y="965482"/>
                  <a:pt x="1667500" y="1262439"/>
                  <a:pt x="1452347" y="1394668"/>
                </a:cubicBezTo>
                <a:cubicBezTo>
                  <a:pt x="1237194" y="1526897"/>
                  <a:pt x="1060141" y="1455179"/>
                  <a:pt x="934635" y="1556032"/>
                </a:cubicBezTo>
                <a:cubicBezTo>
                  <a:pt x="809129" y="1656885"/>
                  <a:pt x="722843" y="1745411"/>
                  <a:pt x="699311" y="1999785"/>
                </a:cubicBezTo>
                <a:cubicBezTo>
                  <a:pt x="675779" y="2254159"/>
                  <a:pt x="791200" y="2836865"/>
                  <a:pt x="793441" y="3082274"/>
                </a:cubicBezTo>
                <a:cubicBezTo>
                  <a:pt x="795682" y="3327683"/>
                  <a:pt x="747497" y="3408364"/>
                  <a:pt x="712759" y="3472238"/>
                </a:cubicBezTo>
                <a:cubicBezTo>
                  <a:pt x="678021" y="3536112"/>
                  <a:pt x="632076" y="3501374"/>
                  <a:pt x="558117" y="3478962"/>
                </a:cubicBezTo>
                <a:close/>
              </a:path>
            </a:pathLst>
          </a:custGeom>
          <a:noFill/>
          <a:ln w="1905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Forme libre : forme 4">
            <a:extLst>
              <a:ext uri="{FF2B5EF4-FFF2-40B4-BE49-F238E27FC236}">
                <a16:creationId xmlns:a16="http://schemas.microsoft.com/office/drawing/2014/main" id="{A1403612-7B8B-419B-A8AF-2255AAF334DE}"/>
              </a:ext>
            </a:extLst>
          </p:cNvPr>
          <p:cNvSpPr/>
          <p:nvPr/>
        </p:nvSpPr>
        <p:spPr>
          <a:xfrm>
            <a:off x="1576524" y="249144"/>
            <a:ext cx="2693207" cy="3633047"/>
          </a:xfrm>
          <a:custGeom>
            <a:avLst/>
            <a:gdLst>
              <a:gd name="connsiteX0" fmla="*/ 479157 w 2693207"/>
              <a:gd name="connsiteY0" fmla="*/ 3621587 h 3633047"/>
              <a:gd name="connsiteX1" fmla="*/ 293527 w 2693207"/>
              <a:gd name="connsiteY1" fmla="*/ 3401581 h 3633047"/>
              <a:gd name="connsiteX2" fmla="*/ 348529 w 2693207"/>
              <a:gd name="connsiteY2" fmla="*/ 2775939 h 3633047"/>
              <a:gd name="connsiteX3" fmla="*/ 912294 w 2693207"/>
              <a:gd name="connsiteY3" fmla="*/ 2253424 h 3633047"/>
              <a:gd name="connsiteX4" fmla="*/ 224775 w 2693207"/>
              <a:gd name="connsiteY4" fmla="*/ 1504029 h 3633047"/>
              <a:gd name="connsiteX5" fmla="*/ 52896 w 2693207"/>
              <a:gd name="connsiteY5" fmla="*/ 892137 h 3633047"/>
              <a:gd name="connsiteX6" fmla="*/ 1070423 w 2693207"/>
              <a:gd name="connsiteY6" fmla="*/ 232119 h 3633047"/>
              <a:gd name="connsiteX7" fmla="*/ 2197954 w 2693207"/>
              <a:gd name="connsiteY7" fmla="*/ 5238 h 3633047"/>
              <a:gd name="connsiteX8" fmla="*/ 2692968 w 2693207"/>
              <a:gd name="connsiteY8" fmla="*/ 417749 h 3633047"/>
              <a:gd name="connsiteX9" fmla="*/ 2252956 w 2693207"/>
              <a:gd name="connsiteY9" fmla="*/ 1125894 h 3633047"/>
              <a:gd name="connsiteX10" fmla="*/ 1531061 w 2693207"/>
              <a:gd name="connsiteY10" fmla="*/ 1112143 h 3633047"/>
              <a:gd name="connsiteX11" fmla="*/ 1049798 w 2693207"/>
              <a:gd name="connsiteY11" fmla="*/ 1270273 h 3633047"/>
              <a:gd name="connsiteX12" fmla="*/ 1029172 w 2693207"/>
              <a:gd name="connsiteY12" fmla="*/ 1586531 h 3633047"/>
              <a:gd name="connsiteX13" fmla="*/ 1654814 w 2693207"/>
              <a:gd name="connsiteY13" fmla="*/ 1675909 h 3633047"/>
              <a:gd name="connsiteX14" fmla="*/ 2259831 w 2693207"/>
              <a:gd name="connsiteY14" fmla="*/ 1682784 h 3633047"/>
              <a:gd name="connsiteX15" fmla="*/ 2060450 w 2693207"/>
              <a:gd name="connsiteY15" fmla="*/ 2280925 h 3633047"/>
              <a:gd name="connsiteX16" fmla="*/ 1111674 w 2693207"/>
              <a:gd name="connsiteY16" fmla="*/ 2638435 h 3633047"/>
              <a:gd name="connsiteX17" fmla="*/ 974171 w 2693207"/>
              <a:gd name="connsiteY17" fmla="*/ 3497833 h 3633047"/>
              <a:gd name="connsiteX18" fmla="*/ 479157 w 2693207"/>
              <a:gd name="connsiteY18" fmla="*/ 3621587 h 363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93207" h="3633047">
                <a:moveTo>
                  <a:pt x="479157" y="3621587"/>
                </a:moveTo>
                <a:cubicBezTo>
                  <a:pt x="365716" y="3605545"/>
                  <a:pt x="315298" y="3542522"/>
                  <a:pt x="293527" y="3401581"/>
                </a:cubicBezTo>
                <a:cubicBezTo>
                  <a:pt x="271756" y="3260640"/>
                  <a:pt x="245401" y="2967298"/>
                  <a:pt x="348529" y="2775939"/>
                </a:cubicBezTo>
                <a:cubicBezTo>
                  <a:pt x="451657" y="2584580"/>
                  <a:pt x="932920" y="2465409"/>
                  <a:pt x="912294" y="2253424"/>
                </a:cubicBezTo>
                <a:cubicBezTo>
                  <a:pt x="891668" y="2041439"/>
                  <a:pt x="368008" y="1730910"/>
                  <a:pt x="224775" y="1504029"/>
                </a:cubicBezTo>
                <a:cubicBezTo>
                  <a:pt x="81542" y="1277148"/>
                  <a:pt x="-88045" y="1104122"/>
                  <a:pt x="52896" y="892137"/>
                </a:cubicBezTo>
                <a:cubicBezTo>
                  <a:pt x="193837" y="680152"/>
                  <a:pt x="712913" y="379935"/>
                  <a:pt x="1070423" y="232119"/>
                </a:cubicBezTo>
                <a:cubicBezTo>
                  <a:pt x="1427933" y="84303"/>
                  <a:pt x="1927530" y="-25700"/>
                  <a:pt x="2197954" y="5238"/>
                </a:cubicBezTo>
                <a:cubicBezTo>
                  <a:pt x="2468378" y="36176"/>
                  <a:pt x="2683801" y="230973"/>
                  <a:pt x="2692968" y="417749"/>
                </a:cubicBezTo>
                <a:cubicBezTo>
                  <a:pt x="2702135" y="604525"/>
                  <a:pt x="2446607" y="1010162"/>
                  <a:pt x="2252956" y="1125894"/>
                </a:cubicBezTo>
                <a:cubicBezTo>
                  <a:pt x="2059305" y="1241626"/>
                  <a:pt x="1731587" y="1088080"/>
                  <a:pt x="1531061" y="1112143"/>
                </a:cubicBezTo>
                <a:cubicBezTo>
                  <a:pt x="1330535" y="1136206"/>
                  <a:pt x="1133446" y="1191208"/>
                  <a:pt x="1049798" y="1270273"/>
                </a:cubicBezTo>
                <a:cubicBezTo>
                  <a:pt x="966150" y="1349338"/>
                  <a:pt x="928336" y="1518925"/>
                  <a:pt x="1029172" y="1586531"/>
                </a:cubicBezTo>
                <a:cubicBezTo>
                  <a:pt x="1130008" y="1654137"/>
                  <a:pt x="1449704" y="1659867"/>
                  <a:pt x="1654814" y="1675909"/>
                </a:cubicBezTo>
                <a:cubicBezTo>
                  <a:pt x="1859924" y="1691951"/>
                  <a:pt x="2192225" y="1581948"/>
                  <a:pt x="2259831" y="1682784"/>
                </a:cubicBezTo>
                <a:cubicBezTo>
                  <a:pt x="2327437" y="1783620"/>
                  <a:pt x="2251809" y="2121650"/>
                  <a:pt x="2060450" y="2280925"/>
                </a:cubicBezTo>
                <a:cubicBezTo>
                  <a:pt x="1869091" y="2440200"/>
                  <a:pt x="1292721" y="2435617"/>
                  <a:pt x="1111674" y="2638435"/>
                </a:cubicBezTo>
                <a:cubicBezTo>
                  <a:pt x="930627" y="2841253"/>
                  <a:pt x="1077299" y="3333974"/>
                  <a:pt x="974171" y="3497833"/>
                </a:cubicBezTo>
                <a:cubicBezTo>
                  <a:pt x="871043" y="3661692"/>
                  <a:pt x="592598" y="3637629"/>
                  <a:pt x="479157" y="3621587"/>
                </a:cubicBezTo>
                <a:close/>
              </a:path>
            </a:pathLst>
          </a:custGeom>
          <a:noFill/>
          <a:ln w="190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9" name="Forme libre : forme 58">
            <a:extLst>
              <a:ext uri="{FF2B5EF4-FFF2-40B4-BE49-F238E27FC236}">
                <a16:creationId xmlns:a16="http://schemas.microsoft.com/office/drawing/2014/main" id="{69B04767-62FD-4BA5-9408-AFC9F81C4A44}"/>
              </a:ext>
            </a:extLst>
          </p:cNvPr>
          <p:cNvSpPr/>
          <p:nvPr/>
        </p:nvSpPr>
        <p:spPr>
          <a:xfrm>
            <a:off x="7159238" y="2889136"/>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Forme libre : forme 5">
            <a:extLst>
              <a:ext uri="{FF2B5EF4-FFF2-40B4-BE49-F238E27FC236}">
                <a16:creationId xmlns:a16="http://schemas.microsoft.com/office/drawing/2014/main" id="{05C7B067-D2AC-48E5-8C7C-DADCCCEA7648}"/>
              </a:ext>
            </a:extLst>
          </p:cNvPr>
          <p:cNvSpPr/>
          <p:nvPr/>
        </p:nvSpPr>
        <p:spPr>
          <a:xfrm>
            <a:off x="1763807" y="135336"/>
            <a:ext cx="2597674" cy="3843116"/>
          </a:xfrm>
          <a:custGeom>
            <a:avLst/>
            <a:gdLst>
              <a:gd name="connsiteX0" fmla="*/ 580632 w 2597674"/>
              <a:gd name="connsiteY0" fmla="*/ 3811022 h 3843116"/>
              <a:gd name="connsiteX1" fmla="*/ 202497 w 2597674"/>
              <a:gd name="connsiteY1" fmla="*/ 3797272 h 3843116"/>
              <a:gd name="connsiteX2" fmla="*/ 9991 w 2597674"/>
              <a:gd name="connsiteY2" fmla="*/ 3364135 h 3843116"/>
              <a:gd name="connsiteX3" fmla="*/ 92494 w 2597674"/>
              <a:gd name="connsiteY3" fmla="*/ 2814120 h 3843116"/>
              <a:gd name="connsiteX4" fmla="*/ 635634 w 2597674"/>
              <a:gd name="connsiteY4" fmla="*/ 2435984 h 3843116"/>
              <a:gd name="connsiteX5" fmla="*/ 862515 w 2597674"/>
              <a:gd name="connsiteY5" fmla="*/ 2140351 h 3843116"/>
              <a:gd name="connsiteX6" fmla="*/ 718136 w 2597674"/>
              <a:gd name="connsiteY6" fmla="*/ 1569711 h 3843116"/>
              <a:gd name="connsiteX7" fmla="*/ 951892 w 2597674"/>
              <a:gd name="connsiteY7" fmla="*/ 1253452 h 3843116"/>
              <a:gd name="connsiteX8" fmla="*/ 1254401 w 2597674"/>
              <a:gd name="connsiteY8" fmla="*/ 1074697 h 3843116"/>
              <a:gd name="connsiteX9" fmla="*/ 1309402 w 2597674"/>
              <a:gd name="connsiteY9" fmla="*/ 167172 h 3843116"/>
              <a:gd name="connsiteX10" fmla="*/ 2031297 w 2597674"/>
              <a:gd name="connsiteY10" fmla="*/ 15918 h 3843116"/>
              <a:gd name="connsiteX11" fmla="*/ 2588187 w 2597674"/>
              <a:gd name="connsiteY11" fmla="*/ 373428 h 3843116"/>
              <a:gd name="connsiteX12" fmla="*/ 2368181 w 2597674"/>
              <a:gd name="connsiteY12" fmla="*/ 1129699 h 3843116"/>
              <a:gd name="connsiteX13" fmla="*/ 2182551 w 2597674"/>
              <a:gd name="connsiteY13" fmla="*/ 1961596 h 3843116"/>
              <a:gd name="connsiteX14" fmla="*/ 1873167 w 2597674"/>
              <a:gd name="connsiteY14" fmla="*/ 2525362 h 3843116"/>
              <a:gd name="connsiteX15" fmla="*/ 1110022 w 2597674"/>
              <a:gd name="connsiteY15" fmla="*/ 2731617 h 3843116"/>
              <a:gd name="connsiteX16" fmla="*/ 896891 w 2597674"/>
              <a:gd name="connsiteY16" fmla="*/ 3006625 h 3843116"/>
              <a:gd name="connsiteX17" fmla="*/ 890016 w 2597674"/>
              <a:gd name="connsiteY17" fmla="*/ 3625392 h 3843116"/>
              <a:gd name="connsiteX18" fmla="*/ 580632 w 2597674"/>
              <a:gd name="connsiteY18" fmla="*/ 3811022 h 38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7674" h="3843116">
                <a:moveTo>
                  <a:pt x="580632" y="3811022"/>
                </a:moveTo>
                <a:cubicBezTo>
                  <a:pt x="466046" y="3839669"/>
                  <a:pt x="297604" y="3871753"/>
                  <a:pt x="202497" y="3797272"/>
                </a:cubicBezTo>
                <a:cubicBezTo>
                  <a:pt x="107390" y="3722791"/>
                  <a:pt x="28325" y="3527994"/>
                  <a:pt x="9991" y="3364135"/>
                </a:cubicBezTo>
                <a:cubicBezTo>
                  <a:pt x="-8343" y="3200276"/>
                  <a:pt x="-11780" y="2968812"/>
                  <a:pt x="92494" y="2814120"/>
                </a:cubicBezTo>
                <a:cubicBezTo>
                  <a:pt x="196768" y="2659428"/>
                  <a:pt x="507297" y="2548279"/>
                  <a:pt x="635634" y="2435984"/>
                </a:cubicBezTo>
                <a:cubicBezTo>
                  <a:pt x="763971" y="2323689"/>
                  <a:pt x="848765" y="2284730"/>
                  <a:pt x="862515" y="2140351"/>
                </a:cubicBezTo>
                <a:cubicBezTo>
                  <a:pt x="876265" y="1995972"/>
                  <a:pt x="703240" y="1717527"/>
                  <a:pt x="718136" y="1569711"/>
                </a:cubicBezTo>
                <a:cubicBezTo>
                  <a:pt x="733032" y="1421895"/>
                  <a:pt x="862515" y="1335954"/>
                  <a:pt x="951892" y="1253452"/>
                </a:cubicBezTo>
                <a:cubicBezTo>
                  <a:pt x="1041270" y="1170950"/>
                  <a:pt x="1194816" y="1255744"/>
                  <a:pt x="1254401" y="1074697"/>
                </a:cubicBezTo>
                <a:cubicBezTo>
                  <a:pt x="1313986" y="893650"/>
                  <a:pt x="1179919" y="343635"/>
                  <a:pt x="1309402" y="167172"/>
                </a:cubicBezTo>
                <a:cubicBezTo>
                  <a:pt x="1438885" y="-9291"/>
                  <a:pt x="1818166" y="-18458"/>
                  <a:pt x="2031297" y="15918"/>
                </a:cubicBezTo>
                <a:cubicBezTo>
                  <a:pt x="2244428" y="50294"/>
                  <a:pt x="2532040" y="187798"/>
                  <a:pt x="2588187" y="373428"/>
                </a:cubicBezTo>
                <a:cubicBezTo>
                  <a:pt x="2644334" y="559058"/>
                  <a:pt x="2435787" y="865004"/>
                  <a:pt x="2368181" y="1129699"/>
                </a:cubicBezTo>
                <a:cubicBezTo>
                  <a:pt x="2300575" y="1394394"/>
                  <a:pt x="2265053" y="1728985"/>
                  <a:pt x="2182551" y="1961596"/>
                </a:cubicBezTo>
                <a:cubicBezTo>
                  <a:pt x="2100049" y="2194206"/>
                  <a:pt x="2051922" y="2397025"/>
                  <a:pt x="1873167" y="2525362"/>
                </a:cubicBezTo>
                <a:cubicBezTo>
                  <a:pt x="1694412" y="2653699"/>
                  <a:pt x="1272735" y="2651406"/>
                  <a:pt x="1110022" y="2731617"/>
                </a:cubicBezTo>
                <a:cubicBezTo>
                  <a:pt x="947309" y="2811827"/>
                  <a:pt x="933559" y="2857663"/>
                  <a:pt x="896891" y="3006625"/>
                </a:cubicBezTo>
                <a:cubicBezTo>
                  <a:pt x="860223" y="3155587"/>
                  <a:pt x="936997" y="3492472"/>
                  <a:pt x="890016" y="3625392"/>
                </a:cubicBezTo>
                <a:cubicBezTo>
                  <a:pt x="843036" y="3758312"/>
                  <a:pt x="695218" y="3782375"/>
                  <a:pt x="580632" y="3811022"/>
                </a:cubicBezTo>
                <a:close/>
              </a:path>
            </a:pathLst>
          </a:cu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60" name="Forme libre : forme 59">
            <a:extLst>
              <a:ext uri="{FF2B5EF4-FFF2-40B4-BE49-F238E27FC236}">
                <a16:creationId xmlns:a16="http://schemas.microsoft.com/office/drawing/2014/main" id="{DDBB3AB2-CF31-4090-98FD-4E28024833A8}"/>
              </a:ext>
            </a:extLst>
          </p:cNvPr>
          <p:cNvSpPr/>
          <p:nvPr/>
        </p:nvSpPr>
        <p:spPr>
          <a:xfrm>
            <a:off x="7153146" y="3063192"/>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094402FB-C7EA-4744-8C73-5931CDE81601}"/>
              </a:ext>
            </a:extLst>
          </p:cNvPr>
          <p:cNvSpPr txBox="1"/>
          <p:nvPr/>
        </p:nvSpPr>
        <p:spPr>
          <a:xfrm>
            <a:off x="6337040" y="2838540"/>
            <a:ext cx="780983" cy="246221"/>
          </a:xfrm>
          <a:prstGeom prst="rect">
            <a:avLst/>
          </a:prstGeom>
          <a:noFill/>
        </p:spPr>
        <p:txBody>
          <a:bodyPr wrap="none" rtlCol="0">
            <a:spAutoFit/>
          </a:bodyPr>
          <a:lstStyle/>
          <a:p>
            <a:r>
              <a:rPr lang="fr-FR" sz="1000" dirty="0" err="1">
                <a:solidFill>
                  <a:schemeClr val="accent6"/>
                </a:solidFill>
              </a:rPr>
              <a:t>u</a:t>
            </a:r>
            <a:r>
              <a:rPr lang="fr-FR" sz="1000" dirty="0" err="1">
                <a:solidFill>
                  <a:schemeClr val="accent6"/>
                </a:solidFill>
                <a:sym typeface="Wingdings" panose="05000000000000000000" pitchFamily="2" charset="2"/>
              </a:rPr>
              <a:t></a:t>
            </a:r>
            <a:r>
              <a:rPr lang="fr-FR" sz="1000" dirty="0" err="1">
                <a:solidFill>
                  <a:schemeClr val="accent6"/>
                </a:solidFill>
              </a:rPr>
              <a:t>b</a:t>
            </a:r>
            <a:r>
              <a:rPr lang="fr-FR" sz="1000" dirty="0">
                <a:solidFill>
                  <a:schemeClr val="accent6"/>
                </a:solidFill>
              </a:rPr>
              <a:t>, </a:t>
            </a:r>
            <a:r>
              <a:rPr lang="fr-FR" sz="1000" dirty="0" err="1">
                <a:solidFill>
                  <a:schemeClr val="accent6"/>
                </a:solidFill>
              </a:rPr>
              <a:t>b</a:t>
            </a:r>
            <a:r>
              <a:rPr lang="fr-FR" sz="1000" dirty="0" err="1">
                <a:solidFill>
                  <a:schemeClr val="accent6"/>
                </a:solidFill>
                <a:sym typeface="Wingdings" panose="05000000000000000000" pitchFamily="2" charset="2"/>
              </a:rPr>
              <a:t>a</a:t>
            </a:r>
            <a:endParaRPr lang="fr-FR" sz="1000" dirty="0">
              <a:solidFill>
                <a:schemeClr val="accent6"/>
              </a:solidFill>
            </a:endParaRPr>
          </a:p>
        </p:txBody>
      </p:sp>
      <p:sp>
        <p:nvSpPr>
          <p:cNvPr id="61" name="ZoneTexte 60">
            <a:extLst>
              <a:ext uri="{FF2B5EF4-FFF2-40B4-BE49-F238E27FC236}">
                <a16:creationId xmlns:a16="http://schemas.microsoft.com/office/drawing/2014/main" id="{6B39A165-7765-422F-B5C6-2B0149053081}"/>
              </a:ext>
            </a:extLst>
          </p:cNvPr>
          <p:cNvSpPr txBox="1"/>
          <p:nvPr/>
        </p:nvSpPr>
        <p:spPr>
          <a:xfrm>
            <a:off x="6340359" y="3012596"/>
            <a:ext cx="780983" cy="246221"/>
          </a:xfrm>
          <a:prstGeom prst="rect">
            <a:avLst/>
          </a:prstGeom>
          <a:noFill/>
        </p:spPr>
        <p:txBody>
          <a:bodyPr wrap="none" rtlCol="0">
            <a:spAutoFit/>
          </a:bodyPr>
          <a:lstStyle/>
          <a:p>
            <a:r>
              <a:rPr lang="fr-FR" sz="1000" dirty="0" err="1">
                <a:solidFill>
                  <a:srgbClr val="7030A0"/>
                </a:solidFill>
              </a:rPr>
              <a:t>u</a:t>
            </a:r>
            <a:r>
              <a:rPr lang="fr-FR" sz="1000" dirty="0" err="1">
                <a:solidFill>
                  <a:srgbClr val="7030A0"/>
                </a:solidFill>
                <a:sym typeface="Wingdings" panose="05000000000000000000" pitchFamily="2" charset="2"/>
              </a:rPr>
              <a:t></a:t>
            </a:r>
            <a:r>
              <a:rPr lang="fr-FR" sz="1000" dirty="0" err="1">
                <a:solidFill>
                  <a:srgbClr val="7030A0"/>
                </a:solidFill>
              </a:rPr>
              <a:t>b</a:t>
            </a:r>
            <a:r>
              <a:rPr lang="fr-FR" sz="1000" dirty="0">
                <a:solidFill>
                  <a:srgbClr val="7030A0"/>
                </a:solidFill>
              </a:rPr>
              <a:t>, </a:t>
            </a:r>
            <a:r>
              <a:rPr lang="fr-FR" sz="1000" dirty="0" err="1">
                <a:solidFill>
                  <a:srgbClr val="7030A0"/>
                </a:solidFill>
              </a:rPr>
              <a:t>b</a:t>
            </a:r>
            <a:r>
              <a:rPr lang="fr-FR" sz="1000" dirty="0" err="1">
                <a:solidFill>
                  <a:srgbClr val="7030A0"/>
                </a:solidFill>
                <a:sym typeface="Wingdings" panose="05000000000000000000" pitchFamily="2" charset="2"/>
              </a:rPr>
              <a:t>c</a:t>
            </a:r>
            <a:endParaRPr lang="fr-FR" sz="1000" dirty="0">
              <a:solidFill>
                <a:srgbClr val="7030A0"/>
              </a:solidFill>
            </a:endParaRPr>
          </a:p>
        </p:txBody>
      </p:sp>
      <p:sp>
        <p:nvSpPr>
          <p:cNvPr id="62" name="ZoneTexte 61">
            <a:extLst>
              <a:ext uri="{FF2B5EF4-FFF2-40B4-BE49-F238E27FC236}">
                <a16:creationId xmlns:a16="http://schemas.microsoft.com/office/drawing/2014/main" id="{C742878C-1EA2-4876-B66F-309F31D6DBAB}"/>
              </a:ext>
            </a:extLst>
          </p:cNvPr>
          <p:cNvSpPr txBox="1"/>
          <p:nvPr/>
        </p:nvSpPr>
        <p:spPr>
          <a:xfrm>
            <a:off x="6337639" y="2660630"/>
            <a:ext cx="450764" cy="246221"/>
          </a:xfrm>
          <a:prstGeom prst="rect">
            <a:avLst/>
          </a:prstGeom>
          <a:noFill/>
        </p:spPr>
        <p:txBody>
          <a:bodyPr wrap="none" rtlCol="0">
            <a:spAutoFit/>
          </a:bodyPr>
          <a:lstStyle/>
          <a:p>
            <a:r>
              <a:rPr lang="fr-FR" sz="1000" dirty="0" err="1">
                <a:solidFill>
                  <a:schemeClr val="accent4"/>
                </a:solidFill>
              </a:rPr>
              <a:t>u</a:t>
            </a:r>
            <a:r>
              <a:rPr lang="fr-FR" sz="1000" dirty="0" err="1">
                <a:solidFill>
                  <a:schemeClr val="accent4"/>
                </a:solidFill>
                <a:sym typeface="Wingdings" panose="05000000000000000000" pitchFamily="2" charset="2"/>
              </a:rPr>
              <a:t>a</a:t>
            </a:r>
            <a:endParaRPr lang="fr-FR" sz="1000" dirty="0">
              <a:solidFill>
                <a:schemeClr val="accent4"/>
              </a:solidFill>
            </a:endParaRPr>
          </a:p>
        </p:txBody>
      </p:sp>
    </p:spTree>
    <p:extLst>
      <p:ext uri="{BB962C8B-B14F-4D97-AF65-F5344CB8AC3E}">
        <p14:creationId xmlns:p14="http://schemas.microsoft.com/office/powerpoint/2010/main" val="345841523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ADB184E-89B0-446F-A821-6CD28FF6915D}" vid="{613BDBB3-CF10-4209-B32D-EACAA30A5E72}"/>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ADB184E-89B0-446F-A821-6CD28FF6915D}" vid="{130EF98C-1D6E-4C3F-9C0D-78EDA4D0DB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1223</TotalTime>
  <Words>327</Words>
  <Application>Microsoft Office PowerPoint</Application>
  <PresentationFormat>Affichage à l'écran (16:9)</PresentationFormat>
  <Paragraphs>113</Paragraphs>
  <Slides>5</Slides>
  <Notes>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5</vt:i4>
      </vt:variant>
    </vt:vector>
  </HeadingPairs>
  <TitlesOfParts>
    <vt:vector size="11" baseType="lpstr">
      <vt:lpstr>Arial</vt:lpstr>
      <vt:lpstr>Calibri</vt:lpstr>
      <vt:lpstr>Courier New</vt:lpstr>
      <vt:lpstr>Lucida Grande</vt:lpstr>
      <vt:lpstr>SE15_LIO_TextOnly V3</vt:lpstr>
      <vt:lpstr>Schneider Text Slides</vt:lpstr>
      <vt:lpstr>Présentation PowerPoint</vt:lpstr>
      <vt:lpstr>Présentation PowerPoint</vt:lpstr>
      <vt:lpstr>Présentation PowerPoint</vt:lpstr>
      <vt:lpstr>Présentation PowerPoint</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Sylvain MARIE</dc:creator>
  <cp:lastModifiedBy>Sylvain MARIE</cp:lastModifiedBy>
  <cp:revision>13</cp:revision>
  <dcterms:created xsi:type="dcterms:W3CDTF">2020-06-24T12:34:34Z</dcterms:created>
  <dcterms:modified xsi:type="dcterms:W3CDTF">2020-07-09T13:43:16Z</dcterms:modified>
</cp:coreProperties>
</file>