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8"/>
  </p:notesMasterIdLst>
  <p:handoutMasterIdLst>
    <p:handoutMasterId r:id="rId9"/>
  </p:handoutMasterIdLst>
  <p:sldIdLst>
    <p:sldId id="256" r:id="rId3"/>
    <p:sldId id="257" r:id="rId4"/>
    <p:sldId id="258" r:id="rId5"/>
    <p:sldId id="259" r:id="rId6"/>
    <p:sldId id="260" r:id="rId7"/>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8315" autoAdjust="0"/>
  </p:normalViewPr>
  <p:slideViewPr>
    <p:cSldViewPr snapToGrid="0">
      <p:cViewPr varScale="1">
        <p:scale>
          <a:sx n="114" d="100"/>
          <a:sy n="114" d="100"/>
        </p:scale>
        <p:origin x="590" y="77"/>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6/24/2020</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‹N°›</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6/24/2020</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‹N°›</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This is an example of a </a:t>
            </a:r>
            <a:r>
              <a:rPr lang="en-US" b="1" dirty="0">
                <a:latin typeface="Arial" pitchFamily="34" charset="0"/>
                <a:cs typeface="Arial" pitchFamily="34" charset="0"/>
              </a:rPr>
              <a:t>Title Slide</a:t>
            </a:r>
            <a:r>
              <a:rPr lang="en-US" b="0" dirty="0">
                <a:latin typeface="Arial" pitchFamily="34" charset="0"/>
                <a:cs typeface="Arial" pitchFamily="34" charset="0"/>
              </a:rPr>
              <a:t>.</a:t>
            </a:r>
            <a:r>
              <a:rPr lang="en-US" b="0" baseline="0" dirty="0">
                <a:latin typeface="Arial" pitchFamily="34" charset="0"/>
                <a:cs typeface="Arial" pitchFamily="34" charset="0"/>
              </a:rPr>
              <a:t>  We need to convey Life Is On in everything we do, so try to </a:t>
            </a:r>
            <a:r>
              <a:rPr lang="en-US" baseline="0" dirty="0">
                <a:latin typeface="Arial" pitchFamily="34" charset="0"/>
                <a:cs typeface="Arial" pitchFamily="34" charset="0"/>
              </a:rPr>
              <a:t>lead with compelling images that are vibrant, authentic, and human. The human element should be apparent and within the context of a segment that we touch. </a:t>
            </a:r>
          </a:p>
          <a:p>
            <a:r>
              <a:rPr lang="en-US" baseline="0" dirty="0">
                <a:latin typeface="Arial" pitchFamily="34" charset="0"/>
                <a:cs typeface="Arial" pitchFamily="34" charset="0"/>
              </a:rPr>
              <a:t>To keep this PowerPoint template file size reduced, we included a small library of image choices in the </a:t>
            </a:r>
            <a:r>
              <a:rPr lang="en-US" b="1" baseline="0" dirty="0">
                <a:latin typeface="Arial" pitchFamily="34" charset="0"/>
                <a:cs typeface="Arial" pitchFamily="34" charset="0"/>
              </a:rPr>
              <a:t>Slide Master</a:t>
            </a:r>
            <a:r>
              <a:rPr lang="en-US" b="0" baseline="0" dirty="0">
                <a:latin typeface="Arial" pitchFamily="34" charset="0"/>
                <a:cs typeface="Arial" pitchFamily="34" charset="0"/>
              </a:rPr>
              <a:t> (under View). Y</a:t>
            </a:r>
            <a:r>
              <a:rPr lang="en-US" baseline="0" dirty="0">
                <a:latin typeface="Arial" pitchFamily="34" charset="0"/>
                <a:cs typeface="Arial" pitchFamily="34" charset="0"/>
              </a:rPr>
              <a:t>ou can also get them from the SE Asset Library: https://schneiderelectric.telescopeondemand.com</a:t>
            </a:r>
            <a:endParaRPr lang="en-US" dirty="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Agenda</a:t>
            </a:r>
            <a:r>
              <a:rPr lang="en-US" baseline="0" dirty="0">
                <a:latin typeface="Arial" pitchFamily="34" charset="0"/>
                <a:cs typeface="Arial" pitchFamily="34" charset="0"/>
              </a:rPr>
              <a:t> slide</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Section</a:t>
            </a:r>
            <a:r>
              <a:rPr lang="en-US" baseline="0" dirty="0"/>
              <a:t> title with image slide</a:t>
            </a:r>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Closing</a:t>
            </a:r>
            <a:r>
              <a:rPr lang="en-US" baseline="0" dirty="0">
                <a:latin typeface="Arial" pitchFamily="34" charset="0"/>
                <a:cs typeface="Arial" pitchFamily="34" charset="0"/>
              </a:rPr>
              <a:t> slide</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fr-FR"/>
              <a:t>Cliquez sur l'icône pour ajouter une image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7067034" y="4494997"/>
            <a:ext cx="2041798" cy="562953"/>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p:cNvSpPr>
            <a:spLocks noGrp="1"/>
          </p:cNvSpPr>
          <p:nvPr>
            <p:ph type="pic" sz="quarter" idx="14"/>
          </p:nvPr>
        </p:nvSpPr>
        <p:spPr/>
      </p:sp>
      <p:sp>
        <p:nvSpPr>
          <p:cNvPr id="12" name="Title 11"/>
          <p:cNvSpPr>
            <a:spLocks noGrp="1"/>
          </p:cNvSpPr>
          <p:nvPr>
            <p:ph type="ctrTitle"/>
          </p:nvPr>
        </p:nvSpPr>
        <p:spPr/>
        <p:txBody>
          <a:bodyPr/>
          <a:lstStyle/>
          <a:p>
            <a:endParaRPr lang="en-US"/>
          </a:p>
        </p:txBody>
      </p:sp>
      <p:sp>
        <p:nvSpPr>
          <p:cNvPr id="13" name="Subtitle 12"/>
          <p:cNvSpPr>
            <a:spLocks noGrp="1"/>
          </p:cNvSpPr>
          <p:nvPr>
            <p:ph type="subTitle" idx="1"/>
          </p:nvPr>
        </p:nvSpPr>
        <p:spPr/>
        <p:txBody>
          <a:bodyPr/>
          <a:lstStyle/>
          <a:p>
            <a:endParaRPr lang="en-US"/>
          </a:p>
        </p:txBody>
      </p:sp>
      <p:sp>
        <p:nvSpPr>
          <p:cNvPr id="5" name="Footer Placeholder 4"/>
          <p:cNvSpPr>
            <a:spLocks noGrp="1"/>
          </p:cNvSpPr>
          <p:nvPr>
            <p:ph type="ftr" sz="quarter" idx="3"/>
          </p:nvPr>
        </p:nvSpPr>
        <p:spPr/>
        <p:txBody>
          <a:bodyPr/>
          <a:lstStyle/>
          <a:p>
            <a:r>
              <a:rPr lang="en-US"/>
              <a:t>Confidential Property of Schneider Electric  </a:t>
            </a:r>
            <a:endParaRPr lang="en-US" dirty="0"/>
          </a:p>
        </p:txBody>
      </p:sp>
      <p:sp>
        <p:nvSpPr>
          <p:cNvPr id="15" name="Text Placeholder 14"/>
          <p:cNvSpPr>
            <a:spLocks noGrp="1"/>
          </p:cNvSpPr>
          <p:nvPr>
            <p:ph type="body" sz="quarter" idx="15"/>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sz="quarter" idx="11"/>
          </p:nvPr>
        </p:nvSpPr>
        <p:spPr/>
        <p:txBody>
          <a:bodyPr/>
          <a:lstStyle/>
          <a:p>
            <a:endParaRPr lang="en-US"/>
          </a:p>
        </p:txBody>
      </p:sp>
      <p:sp>
        <p:nvSpPr>
          <p:cNvPr id="4" name="Slide Number Placeholder 3"/>
          <p:cNvSpPr>
            <a:spLocks noGrp="1"/>
          </p:cNvSpPr>
          <p:nvPr>
            <p:ph type="sldNum" sz="quarter" idx="4"/>
          </p:nvPr>
        </p:nvSpPr>
        <p:spPr/>
        <p:txBody>
          <a:bodyPr/>
          <a:lstStyle/>
          <a:p>
            <a:r>
              <a:rPr lang="en-US"/>
              <a:t>Page </a:t>
            </a:r>
            <a:fld id="{5A9C12DC-491F-9444-86A2-13AC5C62A2FC}" type="slidenum">
              <a:rPr lang="en-US" smtClean="0"/>
              <a:pPr/>
              <a:t>2</a:t>
            </a:fld>
            <a:endParaRPr lang="en-US" dirty="0"/>
          </a:p>
        </p:txBody>
      </p:sp>
      <p:sp>
        <p:nvSpPr>
          <p:cNvPr id="5" name="Footer Placeholder 4"/>
          <p:cNvSpPr>
            <a:spLocks noGrp="1"/>
          </p:cNvSpPr>
          <p:nvPr>
            <p:ph type="ftr" sz="quarter" idx="3"/>
          </p:nvPr>
        </p:nvSpPr>
        <p:spPr/>
        <p:txBody>
          <a:bodyPr/>
          <a:lstStyle/>
          <a:p>
            <a:r>
              <a:rPr lang="en-US"/>
              <a:t>Confidential Property of Schneider Electric |</a:t>
            </a:r>
            <a:endParaRPr lang="en-US" dirty="0"/>
          </a:p>
        </p:txBody>
      </p:sp>
      <p:sp>
        <p:nvSpPr>
          <p:cNvPr id="16" name="Text Placeholder 15"/>
          <p:cNvSpPr>
            <a:spLocks noGrp="1"/>
          </p:cNvSpPr>
          <p:nvPr>
            <p:ph type="body" sz="quarter" idx="13"/>
          </p:nvPr>
        </p:nvSpPr>
        <p:spPr/>
        <p:txBody>
          <a:bodyPr/>
          <a:lstStyle/>
          <a:p>
            <a:endParaRPr lang="en-US"/>
          </a:p>
        </p:txBody>
      </p:sp>
      <p:sp>
        <p:nvSpPr>
          <p:cNvPr id="15" name="Text Placeholder 14"/>
          <p:cNvSpPr>
            <a:spLocks noGrp="1"/>
          </p:cNvSpPr>
          <p:nvPr>
            <p:ph type="body" sz="quarter" idx="12"/>
          </p:nvPr>
        </p:nvSpPr>
        <p:spPr/>
        <p:txBody>
          <a:bodyPr/>
          <a:lstStyle/>
          <a:p>
            <a:endParaRPr lang="en-US"/>
          </a:p>
        </p:txBody>
      </p:sp>
      <p:sp>
        <p:nvSpPr>
          <p:cNvPr id="18" name="Text Placeholder 17"/>
          <p:cNvSpPr>
            <a:spLocks noGrp="1"/>
          </p:cNvSpPr>
          <p:nvPr>
            <p:ph type="body" sz="quarter" idx="15"/>
          </p:nvPr>
        </p:nvSpPr>
        <p:spPr/>
        <p:txBody>
          <a:bodyPr/>
          <a:lstStyle/>
          <a:p>
            <a:endParaRPr lang="en-US"/>
          </a:p>
        </p:txBody>
      </p:sp>
      <p:sp>
        <p:nvSpPr>
          <p:cNvPr id="17" name="Text Placeholder 16"/>
          <p:cNvSpPr>
            <a:spLocks noGrp="1"/>
          </p:cNvSpPr>
          <p:nvPr>
            <p:ph type="body" sz="quarter" idx="14"/>
          </p:nvPr>
        </p:nvSpPr>
        <p:spPr/>
        <p:txBody>
          <a:bodyPr/>
          <a:lstStyle/>
          <a:p>
            <a:endParaRPr lang="en-US"/>
          </a:p>
        </p:txBody>
      </p:sp>
      <p:sp>
        <p:nvSpPr>
          <p:cNvPr id="19" name="Text Placeholder 18"/>
          <p:cNvSpPr>
            <a:spLocks noGrp="1"/>
          </p:cNvSpPr>
          <p:nvPr>
            <p:ph type="body" sz="quarter" idx="16"/>
          </p:nvPr>
        </p:nvSpPr>
        <p:spPr/>
        <p:txBody>
          <a:bodyPr/>
          <a:lstStyle/>
          <a:p>
            <a:endParaRPr lang="en-US"/>
          </a:p>
        </p:txBody>
      </p:sp>
      <p:sp>
        <p:nvSpPr>
          <p:cNvPr id="20" name="Text Placeholder 19"/>
          <p:cNvSpPr>
            <a:spLocks noGrp="1"/>
          </p:cNvSpPr>
          <p:nvPr>
            <p:ph type="body" sz="quarter" idx="17"/>
          </p:nvPr>
        </p:nvSpPr>
        <p:spPr/>
        <p:txBody>
          <a:bodyPr/>
          <a:lstStyle/>
          <a:p>
            <a:endParaRPr lang="en-US"/>
          </a:p>
        </p:txBody>
      </p:sp>
      <p:sp>
        <p:nvSpPr>
          <p:cNvPr id="21" name="Text Placeholder 20"/>
          <p:cNvSpPr>
            <a:spLocks noGrp="1"/>
          </p:cNvSpPr>
          <p:nvPr>
            <p:ph type="body" sz="quarter" idx="18"/>
          </p:nvPr>
        </p:nvSpPr>
        <p:spPr/>
        <p:txBody>
          <a:bodyPr/>
          <a:lstStyle/>
          <a:p>
            <a:endParaRPr lang="en-US"/>
          </a:p>
        </p:txBody>
      </p:sp>
      <p:sp>
        <p:nvSpPr>
          <p:cNvPr id="22" name="Text Placeholder 21"/>
          <p:cNvSpPr>
            <a:spLocks noGrp="1"/>
          </p:cNvSpPr>
          <p:nvPr>
            <p:ph type="body" sz="quarter" idx="19"/>
          </p:nvPr>
        </p:nvSpPr>
        <p:spPr/>
        <p:txBody>
          <a:bodyPr/>
          <a:lstStyle/>
          <a:p>
            <a:endParaRPr lang="en-US"/>
          </a:p>
        </p:txBody>
      </p:sp>
      <p:sp>
        <p:nvSpPr>
          <p:cNvPr id="23" name="Text Placeholder 22"/>
          <p:cNvSpPr>
            <a:spLocks noGrp="1"/>
          </p:cNvSpPr>
          <p:nvPr>
            <p:ph type="body" sz="quarter" idx="20"/>
          </p:nvPr>
        </p:nvSpPr>
        <p:spPr/>
        <p:txBody>
          <a:bodyPr/>
          <a:lstStyle/>
          <a:p>
            <a:endParaRPr lang="en-US"/>
          </a:p>
        </p:txBody>
      </p:sp>
      <p:sp>
        <p:nvSpPr>
          <p:cNvPr id="24" name="Text Placeholder 23"/>
          <p:cNvSpPr>
            <a:spLocks noGrp="1"/>
          </p:cNvSpPr>
          <p:nvPr>
            <p:ph type="body" sz="quarter" idx="21"/>
          </p:nvPr>
        </p:nvSpPr>
        <p:spPr/>
        <p:txBody>
          <a:bodyPr/>
          <a:lstStyle/>
          <a:p>
            <a:endParaRPr lang="en-US"/>
          </a:p>
        </p:txBody>
      </p:sp>
      <p:sp>
        <p:nvSpPr>
          <p:cNvPr id="25" name="Text Placeholder 24"/>
          <p:cNvSpPr>
            <a:spLocks noGrp="1"/>
          </p:cNvSpPr>
          <p:nvPr>
            <p:ph type="body" sz="quarter" idx="22"/>
          </p:nvPr>
        </p:nvSpPr>
        <p:spPr/>
        <p:txBody>
          <a:bodyPr/>
          <a:lstStyle/>
          <a:p>
            <a:endParaRPr lang="en-US"/>
          </a:p>
        </p:txBody>
      </p:sp>
      <p:sp>
        <p:nvSpPr>
          <p:cNvPr id="26" name="Text Placeholder 25"/>
          <p:cNvSpPr>
            <a:spLocks noGrp="1"/>
          </p:cNvSpPr>
          <p:nvPr>
            <p:ph type="body" sz="quarter" idx="23"/>
          </p:nvPr>
        </p:nvSpPr>
        <p:spPr/>
        <p:txBody>
          <a:bodyPr/>
          <a:lstStyle/>
          <a:p>
            <a:endParaRPr lang="en-US"/>
          </a:p>
        </p:txBody>
      </p:sp>
      <p:sp>
        <p:nvSpPr>
          <p:cNvPr id="27" name="Text Placeholder 26"/>
          <p:cNvSpPr>
            <a:spLocks noGrp="1"/>
          </p:cNvSpPr>
          <p:nvPr>
            <p:ph type="body" sz="quarter" idx="24"/>
          </p:nvPr>
        </p:nvSpPr>
        <p:spPr/>
        <p:txBody>
          <a:bodyPr/>
          <a:lstStyle/>
          <a:p>
            <a:endParaRPr lang="en-US"/>
          </a:p>
        </p:txBody>
      </p:sp>
      <p:sp>
        <p:nvSpPr>
          <p:cNvPr id="28" name="Text Placeholder 27"/>
          <p:cNvSpPr>
            <a:spLocks noGrp="1"/>
          </p:cNvSpPr>
          <p:nvPr>
            <p:ph type="body" sz="quarter" idx="25"/>
          </p:nvPr>
        </p:nvSpPr>
        <p:spPr/>
        <p:txBody>
          <a:bodyPr/>
          <a:lstStyle/>
          <a:p>
            <a:endParaRPr lang="en-US"/>
          </a:p>
        </p:txBody>
      </p:sp>
      <p:sp>
        <p:nvSpPr>
          <p:cNvPr id="29" name="Text Placeholder 28"/>
          <p:cNvSpPr>
            <a:spLocks noGrp="1"/>
          </p:cNvSpPr>
          <p:nvPr>
            <p:ph type="body" sz="quarter" idx="26"/>
          </p:nvPr>
        </p:nvSpPr>
        <p:spPr/>
        <p:txBody>
          <a:bodyPr/>
          <a:lstStyle/>
          <a:p>
            <a:endParaRPr lang="en-US"/>
          </a:p>
        </p:txBody>
      </p:sp>
      <p:sp>
        <p:nvSpPr>
          <p:cNvPr id="30" name="Text Placeholder 29"/>
          <p:cNvSpPr>
            <a:spLocks noGrp="1"/>
          </p:cNvSpPr>
          <p:nvPr>
            <p:ph type="body" sz="quarter" idx="27"/>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3</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6" name="Text Placeholder 5"/>
          <p:cNvSpPr>
            <a:spLocks noGrp="1"/>
          </p:cNvSpPr>
          <p:nvPr>
            <p:ph type="body" sz="quarter" idx="32"/>
          </p:nvPr>
        </p:nvSpPr>
        <p:spPr/>
        <p:txBody>
          <a:bodyPr/>
          <a:lstStyle/>
          <a:p>
            <a:endParaRPr lang="en-US"/>
          </a:p>
        </p:txBody>
      </p:sp>
      <p:sp>
        <p:nvSpPr>
          <p:cNvPr id="7" name="Text Placeholder 6"/>
          <p:cNvSpPr>
            <a:spLocks noGrp="1"/>
          </p:cNvSpPr>
          <p:nvPr>
            <p:ph type="body" sz="quarter" idx="33"/>
          </p:nvPr>
        </p:nvSpPr>
        <p:spPr/>
        <p:txBody>
          <a:bodyPr/>
          <a:lstStyle/>
          <a:p>
            <a:endParaRPr lang="en-US"/>
          </a:p>
        </p:txBody>
      </p:sp>
      <p:sp>
        <p:nvSpPr>
          <p:cNvPr id="2" name="Rectangle : coins arrondis 1">
            <a:extLst>
              <a:ext uri="{FF2B5EF4-FFF2-40B4-BE49-F238E27FC236}">
                <a16:creationId xmlns:a16="http://schemas.microsoft.com/office/drawing/2014/main" id="{9DE64281-202C-47FD-A24B-16DE101B45B2}"/>
              </a:ext>
            </a:extLst>
          </p:cNvPr>
          <p:cNvSpPr/>
          <p:nvPr/>
        </p:nvSpPr>
        <p:spPr>
          <a:xfrm>
            <a:off x="1336358" y="1081204"/>
            <a:ext cx="1911108" cy="160692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fr-FR" sz="1050" b="1" dirty="0">
                <a:solidFill>
                  <a:schemeClr val="bg1"/>
                </a:solidFill>
                <a:latin typeface="Courier New" panose="02070309020205020404" pitchFamily="49" charset="0"/>
                <a:cs typeface="Courier New" panose="02070309020205020404" pitchFamily="49" charset="0"/>
              </a:rPr>
              <a:t>test_foo.py</a:t>
            </a:r>
          </a:p>
          <a:p>
            <a:pPr algn="ctr"/>
            <a:endParaRPr lang="fr-FR" sz="1200" b="1" dirty="0">
              <a:solidFill>
                <a:schemeClr val="bg1"/>
              </a:solidFill>
              <a:latin typeface="Courier New" panose="02070309020205020404" pitchFamily="49" charset="0"/>
              <a:cs typeface="Courier New" panose="02070309020205020404" pitchFamily="49" charset="0"/>
            </a:endParaRPr>
          </a:p>
          <a:p>
            <a:endParaRPr lang="fr-FR" sz="1200" b="1" dirty="0">
              <a:solidFill>
                <a:schemeClr val="bg1"/>
              </a:solidFill>
              <a:latin typeface="Courier New" panose="02070309020205020404" pitchFamily="49" charset="0"/>
              <a:cs typeface="Courier New" panose="02070309020205020404" pitchFamily="49" charset="0"/>
            </a:endParaRPr>
          </a:p>
        </p:txBody>
      </p:sp>
      <p:sp>
        <p:nvSpPr>
          <p:cNvPr id="9" name="Rectangle : coins arrondis 8">
            <a:extLst>
              <a:ext uri="{FF2B5EF4-FFF2-40B4-BE49-F238E27FC236}">
                <a16:creationId xmlns:a16="http://schemas.microsoft.com/office/drawing/2014/main" id="{DAC2E162-C3E1-43CD-9C47-E6BB488E827D}"/>
              </a:ext>
            </a:extLst>
          </p:cNvPr>
          <p:cNvSpPr/>
          <p:nvPr/>
        </p:nvSpPr>
        <p:spPr>
          <a:xfrm>
            <a:off x="3447545" y="1081204"/>
            <a:ext cx="2314520" cy="1606923"/>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fr-FR" sz="1050" b="1" dirty="0">
                <a:latin typeface="Courier New" panose="02070309020205020404" pitchFamily="49" charset="0"/>
                <a:cs typeface="Courier New" panose="02070309020205020404" pitchFamily="49" charset="0"/>
              </a:rPr>
              <a:t>test_foo_cases.py</a:t>
            </a:r>
          </a:p>
        </p:txBody>
      </p:sp>
      <p:pic>
        <p:nvPicPr>
          <p:cNvPr id="10" name="Image 9">
            <a:extLst>
              <a:ext uri="{FF2B5EF4-FFF2-40B4-BE49-F238E27FC236}">
                <a16:creationId xmlns:a16="http://schemas.microsoft.com/office/drawing/2014/main" id="{91A7AE1C-193F-41A4-AE0B-B71100057044}"/>
              </a:ext>
            </a:extLst>
          </p:cNvPr>
          <p:cNvPicPr>
            <a:picLocks noChangeAspect="1"/>
          </p:cNvPicPr>
          <p:nvPr/>
        </p:nvPicPr>
        <p:blipFill>
          <a:blip r:embed="rId3"/>
          <a:stretch>
            <a:fillRect/>
          </a:stretch>
        </p:blipFill>
        <p:spPr>
          <a:xfrm>
            <a:off x="1527969" y="1781624"/>
            <a:ext cx="1491223" cy="406697"/>
          </a:xfrm>
          <a:prstGeom prst="rect">
            <a:avLst/>
          </a:prstGeom>
        </p:spPr>
      </p:pic>
      <p:cxnSp>
        <p:nvCxnSpPr>
          <p:cNvPr id="13" name="Connecteur droit avec flèche 12">
            <a:extLst>
              <a:ext uri="{FF2B5EF4-FFF2-40B4-BE49-F238E27FC236}">
                <a16:creationId xmlns:a16="http://schemas.microsoft.com/office/drawing/2014/main" id="{80AF1390-82A4-41FB-B4BD-E6C5F2051D3B}"/>
              </a:ext>
            </a:extLst>
          </p:cNvPr>
          <p:cNvCxnSpPr>
            <a:cxnSpLocks/>
          </p:cNvCxnSpPr>
          <p:nvPr/>
        </p:nvCxnSpPr>
        <p:spPr>
          <a:xfrm flipH="1">
            <a:off x="3107987" y="1645980"/>
            <a:ext cx="1130501" cy="135644"/>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Connecteur droit avec flèche 13">
            <a:extLst>
              <a:ext uri="{FF2B5EF4-FFF2-40B4-BE49-F238E27FC236}">
                <a16:creationId xmlns:a16="http://schemas.microsoft.com/office/drawing/2014/main" id="{9134C8DE-C638-4E66-AC39-FDCB5E664A86}"/>
              </a:ext>
            </a:extLst>
          </p:cNvPr>
          <p:cNvCxnSpPr>
            <a:cxnSpLocks/>
          </p:cNvCxnSpPr>
          <p:nvPr/>
        </p:nvCxnSpPr>
        <p:spPr>
          <a:xfrm flipH="1" flipV="1">
            <a:off x="3107987" y="1834239"/>
            <a:ext cx="1130501" cy="354083"/>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9" name="Image 18">
            <a:extLst>
              <a:ext uri="{FF2B5EF4-FFF2-40B4-BE49-F238E27FC236}">
                <a16:creationId xmlns:a16="http://schemas.microsoft.com/office/drawing/2014/main" id="{183083BE-5100-4C73-8B5A-69653577255B}"/>
              </a:ext>
            </a:extLst>
          </p:cNvPr>
          <p:cNvPicPr>
            <a:picLocks noChangeAspect="1"/>
          </p:cNvPicPr>
          <p:nvPr/>
        </p:nvPicPr>
        <p:blipFill>
          <a:blip r:embed="rId4"/>
          <a:stretch>
            <a:fillRect/>
          </a:stretch>
        </p:blipFill>
        <p:spPr>
          <a:xfrm>
            <a:off x="4276768" y="1583241"/>
            <a:ext cx="814175" cy="803462"/>
          </a:xfrm>
          <a:prstGeom prst="rect">
            <a:avLst/>
          </a:prstGeom>
        </p:spPr>
      </p:pic>
      <p:sp>
        <p:nvSpPr>
          <p:cNvPr id="24" name="Rectangle : coins arrondis 23">
            <a:extLst>
              <a:ext uri="{FF2B5EF4-FFF2-40B4-BE49-F238E27FC236}">
                <a16:creationId xmlns:a16="http://schemas.microsoft.com/office/drawing/2014/main" id="{6E30821D-9AE6-4F3B-9536-DB1F2A19C393}"/>
              </a:ext>
            </a:extLst>
          </p:cNvPr>
          <p:cNvSpPr/>
          <p:nvPr/>
        </p:nvSpPr>
        <p:spPr>
          <a:xfrm>
            <a:off x="1336358" y="2878060"/>
            <a:ext cx="2596908" cy="160692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fr-FR" sz="1050" b="1" dirty="0">
                <a:solidFill>
                  <a:schemeClr val="bg1"/>
                </a:solidFill>
                <a:latin typeface="Courier New" panose="02070309020205020404" pitchFamily="49" charset="0"/>
                <a:cs typeface="Courier New" panose="02070309020205020404" pitchFamily="49" charset="0"/>
              </a:rPr>
              <a:t>test_foo.py</a:t>
            </a:r>
          </a:p>
          <a:p>
            <a:pPr algn="ctr"/>
            <a:endParaRPr lang="fr-FR" sz="1200" b="1" dirty="0">
              <a:solidFill>
                <a:schemeClr val="bg1"/>
              </a:solidFill>
              <a:latin typeface="Courier New" panose="02070309020205020404" pitchFamily="49" charset="0"/>
              <a:cs typeface="Courier New" panose="02070309020205020404" pitchFamily="49" charset="0"/>
            </a:endParaRPr>
          </a:p>
          <a:p>
            <a:endParaRPr lang="fr-FR" sz="1200" b="1" dirty="0">
              <a:solidFill>
                <a:schemeClr val="bg1"/>
              </a:solidFill>
              <a:latin typeface="Courier New" panose="02070309020205020404" pitchFamily="49" charset="0"/>
              <a:cs typeface="Courier New" panose="02070309020205020404" pitchFamily="49" charset="0"/>
            </a:endParaRPr>
          </a:p>
        </p:txBody>
      </p:sp>
      <p:sp>
        <p:nvSpPr>
          <p:cNvPr id="25" name="Rectangle : coins arrondis 24">
            <a:extLst>
              <a:ext uri="{FF2B5EF4-FFF2-40B4-BE49-F238E27FC236}">
                <a16:creationId xmlns:a16="http://schemas.microsoft.com/office/drawing/2014/main" id="{BD6C8FE3-58D6-4710-8082-95E905DA1E61}"/>
              </a:ext>
            </a:extLst>
          </p:cNvPr>
          <p:cNvSpPr/>
          <p:nvPr/>
        </p:nvSpPr>
        <p:spPr>
          <a:xfrm>
            <a:off x="4067735" y="2878060"/>
            <a:ext cx="1694330" cy="1606923"/>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fr-FR" sz="1050" b="1" dirty="0">
                <a:latin typeface="Courier New" panose="02070309020205020404" pitchFamily="49" charset="0"/>
                <a:cs typeface="Courier New" panose="02070309020205020404" pitchFamily="49" charset="0"/>
              </a:rPr>
              <a:t>(</a:t>
            </a:r>
            <a:r>
              <a:rPr lang="fr-FR" sz="1050" b="1" dirty="0" err="1">
                <a:latin typeface="Courier New" panose="02070309020205020404" pitchFamily="49" charset="0"/>
                <a:cs typeface="Courier New" panose="02070309020205020404" pitchFamily="49" charset="0"/>
              </a:rPr>
              <a:t>anywhere</a:t>
            </a:r>
            <a:r>
              <a:rPr lang="fr-FR" sz="1050" b="1" dirty="0">
                <a:latin typeface="Courier New" panose="02070309020205020404" pitchFamily="49" charset="0"/>
                <a:cs typeface="Courier New" panose="02070309020205020404" pitchFamily="49" charset="0"/>
              </a:rPr>
              <a:t>)</a:t>
            </a:r>
          </a:p>
        </p:txBody>
      </p:sp>
      <p:pic>
        <p:nvPicPr>
          <p:cNvPr id="31" name="Image 30">
            <a:extLst>
              <a:ext uri="{FF2B5EF4-FFF2-40B4-BE49-F238E27FC236}">
                <a16:creationId xmlns:a16="http://schemas.microsoft.com/office/drawing/2014/main" id="{D044F1E1-D9EF-4E9D-AE3D-0F4C2140D9E2}"/>
              </a:ext>
            </a:extLst>
          </p:cNvPr>
          <p:cNvPicPr>
            <a:picLocks noChangeAspect="1"/>
          </p:cNvPicPr>
          <p:nvPr/>
        </p:nvPicPr>
        <p:blipFill>
          <a:blip r:embed="rId5"/>
          <a:stretch>
            <a:fillRect/>
          </a:stretch>
        </p:blipFill>
        <p:spPr>
          <a:xfrm>
            <a:off x="4468006" y="3405472"/>
            <a:ext cx="1049046" cy="805328"/>
          </a:xfrm>
          <a:prstGeom prst="rect">
            <a:avLst/>
          </a:prstGeom>
        </p:spPr>
      </p:pic>
      <p:pic>
        <p:nvPicPr>
          <p:cNvPr id="33" name="Image 32">
            <a:extLst>
              <a:ext uri="{FF2B5EF4-FFF2-40B4-BE49-F238E27FC236}">
                <a16:creationId xmlns:a16="http://schemas.microsoft.com/office/drawing/2014/main" id="{BADB6543-0140-4958-B0A2-28C02E8DC849}"/>
              </a:ext>
            </a:extLst>
          </p:cNvPr>
          <p:cNvPicPr>
            <a:picLocks noChangeAspect="1"/>
          </p:cNvPicPr>
          <p:nvPr/>
        </p:nvPicPr>
        <p:blipFill>
          <a:blip r:embed="rId6"/>
          <a:stretch>
            <a:fillRect/>
          </a:stretch>
        </p:blipFill>
        <p:spPr>
          <a:xfrm>
            <a:off x="1527969" y="3614153"/>
            <a:ext cx="2221852" cy="423459"/>
          </a:xfrm>
          <a:prstGeom prst="rect">
            <a:avLst/>
          </a:prstGeom>
        </p:spPr>
      </p:pic>
      <p:cxnSp>
        <p:nvCxnSpPr>
          <p:cNvPr id="27" name="Connecteur droit avec flèche 26">
            <a:extLst>
              <a:ext uri="{FF2B5EF4-FFF2-40B4-BE49-F238E27FC236}">
                <a16:creationId xmlns:a16="http://schemas.microsoft.com/office/drawing/2014/main" id="{F30F3458-5534-4BF6-BA58-72B756117FA3}"/>
              </a:ext>
            </a:extLst>
          </p:cNvPr>
          <p:cNvCxnSpPr>
            <a:cxnSpLocks/>
          </p:cNvCxnSpPr>
          <p:nvPr/>
        </p:nvCxnSpPr>
        <p:spPr>
          <a:xfrm flipH="1">
            <a:off x="3805519" y="3614153"/>
            <a:ext cx="766481" cy="83788"/>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Connecteur droit avec flèche 27">
            <a:extLst>
              <a:ext uri="{FF2B5EF4-FFF2-40B4-BE49-F238E27FC236}">
                <a16:creationId xmlns:a16="http://schemas.microsoft.com/office/drawing/2014/main" id="{83D23D57-1B14-4182-BC54-F9FECB470825}"/>
              </a:ext>
            </a:extLst>
          </p:cNvPr>
          <p:cNvCxnSpPr>
            <a:cxnSpLocks/>
          </p:cNvCxnSpPr>
          <p:nvPr/>
        </p:nvCxnSpPr>
        <p:spPr>
          <a:xfrm flipH="1" flipV="1">
            <a:off x="3805518" y="3751730"/>
            <a:ext cx="766481" cy="228599"/>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2"/>
          </p:nvPr>
        </p:nvSpPr>
        <p:spPr/>
        <p:txBody>
          <a:bodyPr/>
          <a:lstStyle/>
          <a:p>
            <a:endParaRPr lang="en-US"/>
          </a:p>
        </p:txBody>
      </p:sp>
      <p:sp>
        <p:nvSpPr>
          <p:cNvPr id="6" name="Content Placeholder 5"/>
          <p:cNvSpPr>
            <a:spLocks noGrp="1"/>
          </p:cNvSpPr>
          <p:nvPr>
            <p:ph sz="quarter" idx="11"/>
          </p:nvPr>
        </p:nvSpPr>
        <p:spPr/>
        <p:txBody>
          <a:bodyPr/>
          <a:lstStyle/>
          <a:p>
            <a:endParaRPr lang="en-US"/>
          </a:p>
        </p:txBody>
      </p:sp>
      <p:sp>
        <p:nvSpPr>
          <p:cNvPr id="5" name="Title 4"/>
          <p:cNvSpPr>
            <a:spLocks noGrp="1"/>
          </p:cNvSpPr>
          <p:nvPr>
            <p:ph type="title"/>
          </p:nvPr>
        </p:nvSpPr>
        <p:spPr/>
        <p:txBody>
          <a:bodyPr/>
          <a:lstStyle/>
          <a:p>
            <a:endParaRPr lang="en-US"/>
          </a:p>
        </p:txBody>
      </p:sp>
      <p:sp>
        <p:nvSpPr>
          <p:cNvPr id="8" name="Text Placeholder 7"/>
          <p:cNvSpPr>
            <a:spLocks noGrp="1"/>
          </p:cNvSpPr>
          <p:nvPr>
            <p:ph type="body" sz="quarter" idx="14"/>
          </p:nvPr>
        </p:nvSpPr>
        <p:spPr/>
        <p:txBody>
          <a:bodyPr/>
          <a:lstStyle/>
          <a:p>
            <a:endParaRPr lang="en-US"/>
          </a:p>
        </p:txBody>
      </p:sp>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4</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lank.potx" id="{1ADB184E-89B0-446F-A821-6CD28FF6915D}" vid="{613BDBB3-CF10-4209-B32D-EACAA30A5E72}"/>
    </a:ext>
  </a:ext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lank.potx" id="{1ADB184E-89B0-446F-A821-6CD28FF6915D}" vid="{130EF98C-1D6E-4C3F-9C0D-78EDA4D0DB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1175</TotalTime>
  <Words>221</Words>
  <Application>Microsoft Office PowerPoint</Application>
  <PresentationFormat>Affichage à l'écran (16:9)</PresentationFormat>
  <Paragraphs>22</Paragraphs>
  <Slides>5</Slides>
  <Notes>5</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5</vt:i4>
      </vt:variant>
    </vt:vector>
  </HeadingPairs>
  <TitlesOfParts>
    <vt:vector size="11" baseType="lpstr">
      <vt:lpstr>Arial</vt:lpstr>
      <vt:lpstr>Calibri</vt:lpstr>
      <vt:lpstr>Courier New</vt:lpstr>
      <vt:lpstr>Lucida Grande</vt:lpstr>
      <vt:lpstr>SE15_LIO_TextOnly V3</vt:lpstr>
      <vt:lpstr>Schneider Text Slides</vt:lpstr>
      <vt:lpstr>Présentation PowerPoint</vt:lpstr>
      <vt:lpstr>Présentation PowerPoint</vt:lpstr>
      <vt:lpstr>Présentation PowerPoint</vt:lpstr>
      <vt:lpstr>Présentation PowerPoint</vt:lpstr>
      <vt:lpstr>Présentation PowerPoint</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Sylvain MARIE</dc:creator>
  <cp:lastModifiedBy>Sylvain MARIE</cp:lastModifiedBy>
  <cp:revision>3</cp:revision>
  <dcterms:created xsi:type="dcterms:W3CDTF">2020-06-24T12:34:34Z</dcterms:created>
  <dcterms:modified xsi:type="dcterms:W3CDTF">2020-06-25T08:10:32Z</dcterms:modified>
</cp:coreProperties>
</file>