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pPr/>
              <a:t>19/03/2021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rgbClr val="7030A0"/>
                </a:solidFill>
              </a:rPr>
              <a:t>Data base management</a:t>
            </a:r>
            <a:endParaRPr lang="fr-FR" sz="5400" b="1" i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MySQL</a:t>
            </a:r>
          </a:p>
          <a:p>
            <a:r>
              <a:rPr lang="fr-FR" sz="3600" dirty="0" err="1" smtClean="0"/>
              <a:t>Postgre</a:t>
            </a:r>
            <a:r>
              <a:rPr lang="fr-FR" sz="3600" dirty="0" smtClean="0"/>
              <a:t> SQL</a:t>
            </a:r>
          </a:p>
          <a:p>
            <a:r>
              <a:rPr lang="fr-FR" sz="3600" dirty="0" smtClean="0"/>
              <a:t>SQL Server</a:t>
            </a:r>
          </a:p>
          <a:p>
            <a:endParaRPr lang="fr-FR" sz="3600" dirty="0"/>
          </a:p>
          <a:p>
            <a:endParaRPr lang="fr-FR" sz="3600" dirty="0" smtClean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Soussou Anes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="" xmlns:a16="http://schemas.microsoft.com/office/drawing/2014/main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xmlns="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="" xmlns:a16="http://schemas.microsoft.com/office/drawing/2014/main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="" xmlns:a16="http://schemas.microsoft.com/office/drawing/2014/main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194</TotalTime>
  <Words>502</Words>
  <Application>Microsoft Office PowerPoint</Application>
  <PresentationFormat>Personnalisé</PresentationFormat>
  <Paragraphs>33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Brin</vt:lpstr>
      <vt:lpstr>Data base management</vt:lpstr>
      <vt:lpstr>What is RDBM? </vt:lpstr>
      <vt:lpstr>MySQL  </vt:lpstr>
      <vt:lpstr>Postgre SQL  </vt:lpstr>
      <vt:lpstr>SQL  Server 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Anes Soussou</cp:lastModifiedBy>
  <cp:revision>16</cp:revision>
  <dcterms:created xsi:type="dcterms:W3CDTF">2020-08-31T19:31:01Z</dcterms:created>
  <dcterms:modified xsi:type="dcterms:W3CDTF">2021-03-18T23:15:53Z</dcterms:modified>
</cp:coreProperties>
</file>