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Documentation &amp; Reporting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Analysis, Text-Extraction, and Model Building Projects</a:t>
            </a:r>
          </a:p>
          <a:p>
            <a:r>
              <a:t>By Anesha Nagarajan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factors affecting pricing: mileage, brand reputation, and fuel type.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Suggestion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Dealers can optimize pricing strategies using dynamic models.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Text-Extraction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focuses on extracting structured information from unstructured text using OCR and NLP.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Extract and clean text from scanned documents for efficient analysis.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Extraction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OCR with Tesseract and image preprocessing like noise removal and contrast enhancement.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Techniques include text normalization, removing special characters, and regex-based cleaning.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Structured storage in SQL with indexing for fast retrieval.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Improved text recognition accuracy, reducing manual efforts.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Suggestion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Automating text extraction enhances efficiency in banking and insurance sectors.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Predictive analytics helps businesses forecast trends and optimize decision-making.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automotive industry has seen significant digital transformation. Data-driven insights help optimize pricing and customer engagement.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Predicting used car prices using historical data and vehicle attributes.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Handled missing values, outliers, and applied categorical encoding.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Older cars depreciate faster, luxury brands retain value better.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Created new features like price-per-km and car age.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ANOVA for categorical data, Pearson correlation for numerical attributes.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Imbalance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SMOTE used to balance classification tasks.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Baseline models (Linear Regression), advanced models (Random Forest, XGBoost).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GridSearchCV optimized model performance.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MAE and R-squared used for performance assessment.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XGBoost selected for its superior handling of missing values.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focuses on analyzing the factors influencing used car prices using structured and unstructured data.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 importance highlighted key pricing factors.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Suggestion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Dynamic pricing models for better price recommendations.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Extract key insights and predict car prices based on attributes like make, model, mileage, and year.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extracted from multiple sources, transformed using Python &amp; SQL, and loaded into a structured database.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transferred from MongoDB to SQL using Pandas and SQLAlchemy, ensuring data integrity.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Outlier detection identified anomalies, correlation analysis revealed depreciation trends.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Derived features like price-per-km and car age improved model performance.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Chi-square tests for categorical data, Pearson correlation for numerical attributes.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