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DA877-4D22-4E9B-A00C-1CF9E62EFED4}" v="20" dt="2024-09-18T09:09:05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027F-0A26-A1F8-CED1-7B0ECF6A6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573BC-349A-C3F4-3586-B2CC5790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1FC1-1E48-BD6C-D3EA-F9383E3C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9557-4952-4E7B-BD1B-D7920347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B079-2029-459F-7695-C72394F0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1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7C29-3A58-3571-D01D-9D360007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8B3BC-17A1-FB6A-7D29-54C67E39A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DDCA-3FE0-1B97-B59C-7A464688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2CC7-C33D-EF4B-C999-2F535F5C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3BA1-2C5C-0626-FE48-4A3371E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83F62-9288-86BD-9A8A-36C9D9B96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6A00-CD20-6DDF-BED1-E0297BEA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3444-6CEE-F5FB-F8AB-5FC4C65A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5AF0-3E5B-E40E-F416-9F06055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30D9E-50D1-C7E4-1C17-82DEE28E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59C0-6FB1-F4B2-64C2-8299F6BF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AD45-1755-266A-B94A-FCA6E88E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7E77-2332-3ED1-9EDC-AEE3B7FB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7358-7C74-0A27-E4CA-C51FB7DD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25F8-743F-519A-E98E-26B1AF00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D797-5DD6-6E84-595B-09C5826B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DF56-59F4-8069-D7D4-1276158B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25D9-C283-5D18-A30D-18B74F19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B236-E3AE-1FDB-B5F6-1845BC6C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4B11-23D1-3F14-90CA-B52C78B1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E97A-A59C-38AB-C488-DC22541F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B819-9AA4-2CD3-1B5D-7D6D847B9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9238-8B13-3C5E-03AE-C27AB605B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B680-DFE5-E541-5A01-B61CCBC8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1690-16E0-A82D-D3C4-B212D99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E3DF-6556-8474-300F-B7CF8D12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1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93D-9629-555A-57D5-FC513CEF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73EAF-C61D-7D6A-5167-16C4E963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86A7-CBB6-A2F2-4834-C6EDD524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8ECB-BBA8-F07F-D6B1-F01B7BB03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0577B-7970-EF09-0D75-CB6EBC4A5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D9C6-0E8E-3014-2F4A-2792B208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60631-EA64-BB61-DA0E-13924502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02A40-1D76-0802-2F0C-7D698576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2163-CC91-4DB2-EF33-676375B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C8FFD-4F8D-04CC-7448-0DD1281C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3DBDF-7758-A4B0-7841-2D8FB01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B3FE-4C95-9845-5E80-6B0C5914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2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C2BEC-FD4E-353C-5CF8-DCB50940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96007-400B-94F0-F925-2FA8297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B9A8-AE6E-17CA-EF48-BD16CF9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4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DCA2-B903-1679-7028-B55EE584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BC0A-D80A-4E35-CE92-C3714A00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FF5A7-223A-0C4B-044E-B3825676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B211-3DB1-3661-F175-2D55B0CF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C895-35FA-14E0-8650-C37532DE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AAF5-9C62-6520-E2D2-5E329659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E899-C2F1-DD2E-27D8-490C4103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3A2CE-EBE4-46AD-D94F-5A1A113A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C6FA8-8392-901D-598E-D500A2D8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D8BE-6B25-8E67-B251-9082863A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9370-32FD-B60C-BD11-89E98E00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5C46-20D4-A576-8A42-88EB7EB3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0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46CFA-F1D5-2100-E07D-400708EC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4516-ADA3-5129-FAA0-005A3893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1B29-9590-D72C-77B1-CA54ED17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6D97C-7154-4949-B263-5EBF1119828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D92C-DACA-9A0A-D0E2-6E75924B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7BFB-3859-01A0-5C57-DB9D55BCC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848FF-58D1-46D6-9941-59B4C655F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3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bus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E21C-3B84-AE1F-4190-DD6CA973D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Redbus</a:t>
            </a: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Scraping with Selenium &amp; Dynamic Filtering using </a:t>
            </a:r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b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9365D-C5B9-FD47-B865-C671B160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864" y="4306186"/>
            <a:ext cx="4703135" cy="951614"/>
          </a:xfrm>
        </p:spPr>
        <p:txBody>
          <a:bodyPr/>
          <a:lstStyle/>
          <a:p>
            <a:r>
              <a:rPr lang="en-IN" dirty="0"/>
              <a:t>Developed by,</a:t>
            </a:r>
          </a:p>
          <a:p>
            <a:r>
              <a:rPr lang="en-IN" dirty="0"/>
              <a:t>ANESHA NAGARJAN</a:t>
            </a:r>
          </a:p>
        </p:txBody>
      </p:sp>
    </p:spTree>
    <p:extLst>
      <p:ext uri="{BB962C8B-B14F-4D97-AF65-F5344CB8AC3E}">
        <p14:creationId xmlns:p14="http://schemas.microsoft.com/office/powerpoint/2010/main" val="174170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7A3D-C369-1024-2C4A-7E14BFE0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9F56-A2E3-8CF8-BA8D-726F03BC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4:</a:t>
            </a:r>
          </a:p>
          <a:p>
            <a:r>
              <a:rPr lang="en-IN" dirty="0"/>
              <a:t>By looping inside each link all the other bus details are retrieved. For that we use scrolling method to scroll to the end of the page automatically.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C30DB-8130-CB9C-B8B8-DDC69D4A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22" y="3846213"/>
            <a:ext cx="7149304" cy="17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7641-BFC5-2645-CF94-1549696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E0D4-7C16-232F-CEFA-B9EFBBC7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5:</a:t>
            </a:r>
          </a:p>
          <a:p>
            <a:r>
              <a:rPr lang="en-IN" dirty="0"/>
              <a:t>We then populate into list and then to </a:t>
            </a:r>
            <a:r>
              <a:rPr lang="en-IN" dirty="0" err="1"/>
              <a:t>DataFrame</a:t>
            </a:r>
            <a:r>
              <a:rPr lang="en-IN" dirty="0"/>
              <a:t> using Pandas.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convert the </a:t>
            </a:r>
            <a:r>
              <a:rPr lang="en-IN" dirty="0" err="1"/>
              <a:t>DataFrame</a:t>
            </a:r>
            <a:r>
              <a:rPr lang="en-IN" dirty="0"/>
              <a:t> to csv file.</a:t>
            </a:r>
          </a:p>
          <a:p>
            <a:r>
              <a:rPr lang="en-IN" dirty="0"/>
              <a:t>This process repeats for all the 10 states.</a:t>
            </a:r>
          </a:p>
          <a:p>
            <a:r>
              <a:rPr lang="en-IN" dirty="0"/>
              <a:t>Merge all the </a:t>
            </a:r>
            <a:r>
              <a:rPr lang="en-IN" dirty="0" err="1"/>
              <a:t>dataframes</a:t>
            </a:r>
            <a:r>
              <a:rPr lang="en-IN" dirty="0"/>
              <a:t> to one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6606A-CCCA-DB86-46AC-A8697228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8" y="2927401"/>
            <a:ext cx="10887740" cy="13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59D8-8A0F-902C-1016-BEC50E94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E0BD-3E10-2003-EA8B-5665D05D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 values in “Rating” column with “New” string and “INR” string in “price” column. We need to replace them with empty string.</a:t>
            </a:r>
          </a:p>
          <a:p>
            <a:r>
              <a:rPr lang="en-IN" dirty="0"/>
              <a:t>We are converting this to populate all the values to store in Database.</a:t>
            </a:r>
          </a:p>
          <a:p>
            <a:r>
              <a:rPr lang="en-IN" dirty="0"/>
              <a:t>Drop unwanted columns.</a:t>
            </a:r>
          </a:p>
          <a:p>
            <a:r>
              <a:rPr lang="en-IN" dirty="0"/>
              <a:t>Change datatypes according to the necessary.</a:t>
            </a:r>
          </a:p>
        </p:txBody>
      </p:sp>
    </p:spTree>
    <p:extLst>
      <p:ext uri="{BB962C8B-B14F-4D97-AF65-F5344CB8AC3E}">
        <p14:creationId xmlns:p14="http://schemas.microsoft.com/office/powerpoint/2010/main" val="230966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4CCB-58E9-DFB0-3233-83A4642B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8BD1-2C7E-3ED4-5839-037F8EBA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 to your database(MySQL).</a:t>
            </a:r>
          </a:p>
          <a:p>
            <a:r>
              <a:rPr lang="en-IN" dirty="0"/>
              <a:t>Create a database in Database tool.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B8093-54C8-50D9-9321-EE03FF90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5" y="3538771"/>
            <a:ext cx="8973879" cy="12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3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7FB1-6585-F453-3EB2-779D6C1E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397B-CDA5-023C-E7E2-31D21709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create a table and insert values into the Database</a:t>
            </a:r>
          </a:p>
        </p:txBody>
      </p:sp>
      <p:pic>
        <p:nvPicPr>
          <p:cNvPr id="7" name="Picture 6" descr="A screenshot of a computer code">
            <a:extLst>
              <a:ext uri="{FF2B5EF4-FFF2-40B4-BE49-F238E27FC236}">
                <a16:creationId xmlns:a16="http://schemas.microsoft.com/office/drawing/2014/main" id="{35BC9681-EFF0-D919-4CA7-9D798CE3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91" y="2388430"/>
            <a:ext cx="4159464" cy="2463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FD94E-410C-DA92-1E92-D6C494A6B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4" y="5103135"/>
            <a:ext cx="9169871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78CB-3423-85A2-150D-435A485F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485F-237F-75E7-67D5-E47AB5B3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Streamlit</a:t>
            </a:r>
            <a:r>
              <a:rPr lang="en-US" dirty="0"/>
              <a:t> is an open-source framework that simplifies the creation of interactive web applications for data science and machine learning projects. </a:t>
            </a:r>
          </a:p>
          <a:p>
            <a:r>
              <a:rPr lang="en-US" dirty="0"/>
              <a:t>It allows users to build apps quickly using Python code with minimal setup, focusing on visualizing data and deploying machine learning models. </a:t>
            </a:r>
          </a:p>
          <a:p>
            <a:r>
              <a:rPr lang="en-US" dirty="0" err="1"/>
              <a:t>Streamlit</a:t>
            </a:r>
            <a:r>
              <a:rPr lang="en-US" dirty="0"/>
              <a:t> applications are highly customizable and provide real-time interactivity, enabling users to explore data dynamically. </a:t>
            </a:r>
          </a:p>
          <a:p>
            <a:r>
              <a:rPr lang="en-US" dirty="0"/>
              <a:t>It integrates seamlessly with popular data libraries like Pandas and Matplotlib, making it an ideal tool for rapid prototyping and sharing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7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C4B-0840-20E9-69D3-EB618AB4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with data filtering – screenshot 1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E07FF30-DB9F-402B-CB4A-B756D533D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08" y="1825625"/>
            <a:ext cx="9425183" cy="4351338"/>
          </a:xfrm>
        </p:spPr>
      </p:pic>
    </p:spTree>
    <p:extLst>
      <p:ext uri="{BB962C8B-B14F-4D97-AF65-F5344CB8AC3E}">
        <p14:creationId xmlns:p14="http://schemas.microsoft.com/office/powerpoint/2010/main" val="255490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FD24-7FDE-E7EA-5E35-F6472A50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2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384767F2-B1EE-E83D-54EB-1303D9E3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82" y="1825625"/>
            <a:ext cx="8058635" cy="4351338"/>
          </a:xfrm>
        </p:spPr>
      </p:pic>
    </p:spTree>
    <p:extLst>
      <p:ext uri="{BB962C8B-B14F-4D97-AF65-F5344CB8AC3E}">
        <p14:creationId xmlns:p14="http://schemas.microsoft.com/office/powerpoint/2010/main" val="63278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B781-4040-3DDC-2044-11504042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3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CFAF7D6-3D14-4C82-A710-C061C1BB8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43" y="1825625"/>
            <a:ext cx="9058313" cy="4351338"/>
          </a:xfrm>
        </p:spPr>
      </p:pic>
    </p:spTree>
    <p:extLst>
      <p:ext uri="{BB962C8B-B14F-4D97-AF65-F5344CB8AC3E}">
        <p14:creationId xmlns:p14="http://schemas.microsoft.com/office/powerpoint/2010/main" val="395393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B4BA-117A-4738-CFB0-A5BBCE48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4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835D280-D2BE-CD78-59C3-85D7B222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85" y="1825625"/>
            <a:ext cx="8922029" cy="4351338"/>
          </a:xfrm>
        </p:spPr>
      </p:pic>
    </p:spTree>
    <p:extLst>
      <p:ext uri="{BB962C8B-B14F-4D97-AF65-F5344CB8AC3E}">
        <p14:creationId xmlns:p14="http://schemas.microsoft.com/office/powerpoint/2010/main" val="16205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8327-DCAB-145E-771D-84162995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BBA4-C0FD-9C5D-DDFF-96EB31DA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  <a:p>
            <a:r>
              <a:rPr lang="en-IN" dirty="0"/>
              <a:t>Required Tools</a:t>
            </a:r>
          </a:p>
          <a:p>
            <a:r>
              <a:rPr lang="en-IN" dirty="0"/>
              <a:t>Python Libraries</a:t>
            </a:r>
          </a:p>
          <a:p>
            <a:r>
              <a:rPr lang="en-IN" dirty="0"/>
              <a:t>Data Scraping</a:t>
            </a:r>
          </a:p>
          <a:p>
            <a:r>
              <a:rPr lang="en-IN" dirty="0"/>
              <a:t>Data Storage</a:t>
            </a:r>
          </a:p>
          <a:p>
            <a:r>
              <a:rPr lang="en-IN" dirty="0"/>
              <a:t>Database Schema</a:t>
            </a:r>
          </a:p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  <a:p>
            <a:r>
              <a:rPr lang="en-IN" dirty="0"/>
              <a:t>Data Analysis/Filtering using </a:t>
            </a:r>
            <a:r>
              <a:rPr lang="en-IN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57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a black background&#10;&#10;Description automatically generated">
            <a:extLst>
              <a:ext uri="{FF2B5EF4-FFF2-40B4-BE49-F238E27FC236}">
                <a16:creationId xmlns:a16="http://schemas.microsoft.com/office/drawing/2014/main" id="{C63CC0CA-16A6-8091-71EF-F935DF1B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26"/>
            <a:ext cx="12192000" cy="6868726"/>
          </a:xfrm>
        </p:spPr>
      </p:pic>
    </p:spTree>
    <p:extLst>
      <p:ext uri="{BB962C8B-B14F-4D97-AF65-F5344CB8AC3E}">
        <p14:creationId xmlns:p14="http://schemas.microsoft.com/office/powerpoint/2010/main" val="342866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CACB-468B-A801-9F35-30B28E51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CDEB-B103-57E7-7E0E-36991738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This project uses Selenium to scrape bus route data from the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Redbus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 and presents it in an interactive, user-friendly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application. Users can filter and analyse the data to make informed travel decisions.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Data will be scraped from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Redbus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website.</a:t>
            </a:r>
          </a:p>
          <a:p>
            <a:pPr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	Link-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https://www.redbus.in/</a:t>
            </a:r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Streamlit</a:t>
            </a:r>
            <a:r>
              <a:rPr lang="en-US" sz="18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App:</a:t>
            </a:r>
          </a:p>
          <a:p>
            <a:pPr marL="0" indent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Customized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Streamlit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App using SQL for user-friendly and quick results.</a:t>
            </a:r>
            <a:br>
              <a:rPr lang="en-US" sz="1800" b="1" u="sng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18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0ED2-FE67-B615-18E0-CC152792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45F9-B0C4-ADF3-57C1-468ACC0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Anaconda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Visual Studio</a:t>
            </a:r>
          </a:p>
          <a:p>
            <a:r>
              <a:rPr lang="en-IN" dirty="0"/>
              <a:t>Programming Language – Python 3.8 or higher</a:t>
            </a:r>
          </a:p>
          <a:p>
            <a:r>
              <a:rPr lang="en-IN" dirty="0"/>
              <a:t>Selenium WebDriver</a:t>
            </a:r>
          </a:p>
          <a:p>
            <a:r>
              <a:rPr lang="en-IN" dirty="0" err="1"/>
              <a:t>Streamlit</a:t>
            </a:r>
            <a:endParaRPr lang="en-IN" dirty="0"/>
          </a:p>
          <a:p>
            <a:r>
              <a:rPr lang="en-IN" dirty="0"/>
              <a:t>Google Chrome / Any web browser</a:t>
            </a:r>
          </a:p>
          <a:p>
            <a:r>
              <a:rPr lang="en-IN" dirty="0"/>
              <a:t>SQL Database – MySQL / Any Database</a:t>
            </a:r>
          </a:p>
          <a:p>
            <a:r>
              <a:rPr lang="en-IN" dirty="0"/>
              <a:t>GitHub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686D-D3D0-ABEB-DE7C-0ACDA0F5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BC1E3C-9D9F-DACE-8E7C-7C0498769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0" y="1996001"/>
            <a:ext cx="8516539" cy="4010585"/>
          </a:xfrm>
        </p:spPr>
      </p:pic>
    </p:spTree>
    <p:extLst>
      <p:ext uri="{BB962C8B-B14F-4D97-AF65-F5344CB8AC3E}">
        <p14:creationId xmlns:p14="http://schemas.microsoft.com/office/powerpoint/2010/main" val="87124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EFB2-35C2-CC79-D851-B97C407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6B06-BB94-A063-45BD-9B9A27CD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u="sng" dirty="0"/>
              <a:t>Selenium:</a:t>
            </a:r>
          </a:p>
          <a:p>
            <a:r>
              <a:rPr lang="en-US" dirty="0"/>
              <a:t>Selenium is an open-source framework for automating web browsers, allowing users to simulate user interactions and test web applications.</a:t>
            </a:r>
          </a:p>
          <a:p>
            <a:r>
              <a:rPr lang="en-US" dirty="0"/>
              <a:t> It supports multiple programming languages, including Python and Java, and works with various browsers like Chrome, Firefox, and Safari. </a:t>
            </a:r>
          </a:p>
          <a:p>
            <a:r>
              <a:rPr lang="en-US" dirty="0"/>
              <a:t>Selenium WebDriver, its core component, interacts with web elements and performs actions such as clicks and form submissions. </a:t>
            </a:r>
          </a:p>
          <a:p>
            <a:r>
              <a:rPr lang="en-US" dirty="0"/>
              <a:t>It’s widely used for functional testing and can integrate with tools for continuous integration and reporting.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16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F372-CE02-7D6C-74AF-F9439E12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2BB0-BECC-8E8C-D33C-D7A7AE06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need to take the 10 states link as per the project requirement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45B01-101E-E839-ACEE-7199967D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80" y="2470830"/>
            <a:ext cx="9531840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2426-7073-7008-E751-A8058668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1D13-9C1A-D082-5348-1D2A90D1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2:</a:t>
            </a:r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dirty="0"/>
              <a:t>Initiate the </a:t>
            </a:r>
            <a:r>
              <a:rPr lang="en-IN" dirty="0" err="1"/>
              <a:t>webdriver</a:t>
            </a:r>
            <a:r>
              <a:rPr lang="en-IN" dirty="0"/>
              <a:t> with Chrome() method(as we are using Chrome web browser). We get the </a:t>
            </a:r>
            <a:r>
              <a:rPr lang="en-IN" dirty="0" err="1"/>
              <a:t>url</a:t>
            </a:r>
            <a:r>
              <a:rPr lang="en-IN" dirty="0"/>
              <a:t> details by get() method. Time lapse is given because we are giving time for the page to be loaded.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4578F-A011-0F23-C39D-1BE863B3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23" y="2604503"/>
            <a:ext cx="6763098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38B4-7A29-BE04-96F2-6568BDFB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E226-A3A3-DD9D-EF81-EEE6C46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Step 3:</a:t>
            </a:r>
          </a:p>
          <a:p>
            <a:r>
              <a:rPr lang="en-IN" dirty="0"/>
              <a:t>We retrieve the route names and route links for each state. </a:t>
            </a:r>
          </a:p>
          <a:p>
            <a:r>
              <a:rPr lang="en-IN" dirty="0"/>
              <a:t>There is a page button we trigger that using (</a:t>
            </a:r>
            <a:r>
              <a:rPr lang="en-IN" dirty="0" err="1"/>
              <a:t>find_element</a:t>
            </a:r>
            <a:r>
              <a:rPr lang="en-IN" dirty="0"/>
              <a:t> method) which is an in-built to retrieve the elements using different tags in page source.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A8F1-1797-993F-978E-970922F1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62" y="3935729"/>
            <a:ext cx="8274475" cy="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619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Redbus Data Scraping with Selenium &amp; Dynamic Filtering using Streamlit </vt:lpstr>
      <vt:lpstr>Table of Contents</vt:lpstr>
      <vt:lpstr>Project Overview</vt:lpstr>
      <vt:lpstr>Required Tools</vt:lpstr>
      <vt:lpstr>Python Libraries</vt:lpstr>
      <vt:lpstr>Data Scraping</vt:lpstr>
      <vt:lpstr>Selenium Coding</vt:lpstr>
      <vt:lpstr>Selenium Coding</vt:lpstr>
      <vt:lpstr>Selenium Coding</vt:lpstr>
      <vt:lpstr>Selenium Coding</vt:lpstr>
      <vt:lpstr>Selenium Coding</vt:lpstr>
      <vt:lpstr>Data Cleaning</vt:lpstr>
      <vt:lpstr>Data Storage</vt:lpstr>
      <vt:lpstr>Database Schema</vt:lpstr>
      <vt:lpstr>Streamlit Application</vt:lpstr>
      <vt:lpstr>Application with data filtering – screenshot 1</vt:lpstr>
      <vt:lpstr>Screenshot 2</vt:lpstr>
      <vt:lpstr>Screenshot 3</vt:lpstr>
      <vt:lpstr>Screenshot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Anesha Nagarajan</dc:creator>
  <cp:lastModifiedBy>Anesha Nagarajan</cp:lastModifiedBy>
  <cp:revision>4</cp:revision>
  <dcterms:created xsi:type="dcterms:W3CDTF">2024-09-18T06:44:14Z</dcterms:created>
  <dcterms:modified xsi:type="dcterms:W3CDTF">2024-09-18T09:23:32Z</dcterms:modified>
</cp:coreProperties>
</file>