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0A0130-7099-4379-869D-07D7991F33EC}" v="2" dt="2024-09-22T10:58:51.2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76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7027F-0A26-A1F8-CED1-7B0ECF6A6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573BC-349A-C3F4-3586-B2CC5790C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E1FC1-1E48-BD6C-D3EA-F9383E3CC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D97C-7154-4949-B263-5EBF11198289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89557-4952-4E7B-BD1B-D7920347B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5B079-2029-459F-7695-C72394F0E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48FF-58D1-46D6-9941-59B4C655F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412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27C29-3A58-3571-D01D-9D3600072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A8B3BC-17A1-FB6A-7D29-54C67E39A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9DDCA-3FE0-1B97-B59C-7A464688F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D97C-7154-4949-B263-5EBF11198289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92CC7-C33D-EF4B-C999-2F535F5C8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D3BA1-2C5C-0626-FE48-4A3371EF1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48FF-58D1-46D6-9941-59B4C655F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060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A83F62-9288-86BD-9A8A-36C9D9B96D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D6A00-CD20-6DDF-BED1-E0297BEA6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73444-6CEE-F5FB-F8AB-5FC4C65AD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D97C-7154-4949-B263-5EBF11198289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75AF0-3E5B-E40E-F416-9F06055F1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30D9E-50D1-C7E4-1C17-82DEE28E8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48FF-58D1-46D6-9941-59B4C655F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783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759C0-6FB1-F4B2-64C2-8299F6BFB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CAD45-1755-266A-B94A-FCA6E88E2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37E77-2332-3ED1-9EDC-AEE3B7FBE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D97C-7154-4949-B263-5EBF11198289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E7358-7C74-0A27-E4CA-C51FB7DDE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625F8-743F-519A-E98E-26B1AF00F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48FF-58D1-46D6-9941-59B4C655F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064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7D797-5DD6-6E84-595B-09C5826B8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0DF56-59F4-8069-D7D4-1276158B4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E25D9-C283-5D18-A30D-18B74F192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D97C-7154-4949-B263-5EBF11198289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6B236-E3AE-1FDB-B5F6-1845BC6C8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74B11-23D1-3F14-90CA-B52C78B1D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48FF-58D1-46D6-9941-59B4C655F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055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E97A-A59C-38AB-C488-DC22541F0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4B819-9AA4-2CD3-1B5D-7D6D847B92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E29238-8B13-3C5E-03AE-C27AB605B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FB680-DFE5-E541-5A01-B61CCBC86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D97C-7154-4949-B263-5EBF11198289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F1690-16E0-A82D-D3C4-B212D99B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2E3DF-6556-8474-300F-B7CF8D12C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48FF-58D1-46D6-9941-59B4C655F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61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7B93D-9629-555A-57D5-FC513CEF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73EAF-C61D-7D6A-5167-16C4E9632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586A7-CBB6-A2F2-4834-C6EDD5244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538ECB-BBA8-F07F-D6B1-F01B7BB039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E0577B-7970-EF09-0D75-CB6EBC4A51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D1D9C6-0E8E-3014-2F4A-2792B2089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D97C-7154-4949-B263-5EBF11198289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560631-EA64-BB61-DA0E-139245020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902A40-1D76-0802-2F0C-7D6985766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48FF-58D1-46D6-9941-59B4C655F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454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72163-CC91-4DB2-EF33-676375B67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EC8FFD-4F8D-04CC-7448-0DD1281C0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D97C-7154-4949-B263-5EBF11198289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3DBDF-7758-A4B0-7841-2D8FB0172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EBB3FE-4C95-9845-5E80-6B0C59147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48FF-58D1-46D6-9941-59B4C655F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72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CC2BEC-FD4E-353C-5CF8-DCB50940D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D97C-7154-4949-B263-5EBF11198289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496007-400B-94F0-F925-2FA8297EA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4B9A8-AE6E-17CA-EF48-BD16CF9B2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48FF-58D1-46D6-9941-59B4C655F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545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FDCA2-B903-1679-7028-B55EE5845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2BC0A-D80A-4E35-CE92-C3714A00C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3FF5A7-223A-0C4B-044E-B38256761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5B211-3DB1-3661-F175-2D55B0CFF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D97C-7154-4949-B263-5EBF11198289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0C895-35FA-14E0-8650-C37532DE9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7AAF5-9C62-6520-E2D2-5E3296590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48FF-58D1-46D6-9941-59B4C655F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099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7E899-C2F1-DD2E-27D8-490C41033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63A2CE-EBE4-46AD-D94F-5A1A113A29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C6FA8-8392-901D-598E-D500A2D8E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80D8BE-6B25-8E67-B251-9082863AD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D97C-7154-4949-B263-5EBF11198289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49370-32FD-B60C-BD11-89E98E00E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65C46-20D4-A576-8A42-88EB7EB3A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48FF-58D1-46D6-9941-59B4C655F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807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046CFA-F1D5-2100-E07D-400708EC2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F4516-ADA3-5129-FAA0-005A38931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A1B29-9590-D72C-77B1-CA54ED172D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B6D97C-7154-4949-B263-5EBF11198289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9D92C-DACA-9A0A-D0E2-6E75924B6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D7BFB-3859-01A0-5C57-DB9D55BCC9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0848FF-58D1-46D6-9941-59B4C655F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136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dbus.i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3E21C-3B84-AE1F-4190-DD6CA973DF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20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Redbus</a:t>
            </a:r>
            <a:r>
              <a:rPr lang="en-IN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Data Scraping with Selenium &amp; Dynamic Filtering using </a:t>
            </a:r>
            <a:r>
              <a:rPr lang="en-IN" sz="20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Streamlit</a:t>
            </a:r>
            <a:br>
              <a:rPr lang="en-IN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IN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69365D-C5B9-FD47-B865-C671B160D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4864" y="4306186"/>
            <a:ext cx="4703135" cy="951614"/>
          </a:xfrm>
        </p:spPr>
        <p:txBody>
          <a:bodyPr/>
          <a:lstStyle/>
          <a:p>
            <a:r>
              <a:rPr lang="en-IN" dirty="0"/>
              <a:t>Developed by,</a:t>
            </a:r>
          </a:p>
          <a:p>
            <a:r>
              <a:rPr lang="en-IN" dirty="0"/>
              <a:t>ANESHA NAGARJAN</a:t>
            </a:r>
          </a:p>
        </p:txBody>
      </p:sp>
    </p:spTree>
    <p:extLst>
      <p:ext uri="{BB962C8B-B14F-4D97-AF65-F5344CB8AC3E}">
        <p14:creationId xmlns:p14="http://schemas.microsoft.com/office/powerpoint/2010/main" val="1741703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E7A3D-C369-1024-2C4A-7E14BFE0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Selenium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69F56-A2E3-8CF8-BA8D-726F03BC9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u="sng" dirty="0"/>
              <a:t>Step 4:</a:t>
            </a:r>
          </a:p>
          <a:p>
            <a:r>
              <a:rPr lang="en-IN" dirty="0"/>
              <a:t>By looping inside each link all the other bus details are retrieved. For that we use scrolling method to scroll to the end of the page automatically.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8C30DB-8130-CB9C-B8B8-DDC69D4AD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222" y="3846213"/>
            <a:ext cx="7149304" cy="175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801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77641-BFC5-2645-CF94-1549696B8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Selenium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3E0D4-7C16-232F-CEFA-B9EFBBC71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u="sng" dirty="0"/>
              <a:t>Step 5:</a:t>
            </a:r>
          </a:p>
          <a:p>
            <a:r>
              <a:rPr lang="en-IN" dirty="0"/>
              <a:t>We then populate into list and then to </a:t>
            </a:r>
            <a:r>
              <a:rPr lang="en-IN" dirty="0" err="1"/>
              <a:t>DataFrame</a:t>
            </a:r>
            <a:r>
              <a:rPr lang="en-IN" dirty="0"/>
              <a:t> using Pandas.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We convert the </a:t>
            </a:r>
            <a:r>
              <a:rPr lang="en-IN" dirty="0" err="1"/>
              <a:t>DataFrame</a:t>
            </a:r>
            <a:r>
              <a:rPr lang="en-IN" dirty="0"/>
              <a:t> to csv file.</a:t>
            </a:r>
          </a:p>
          <a:p>
            <a:r>
              <a:rPr lang="en-IN" dirty="0"/>
              <a:t>This process repeats for all the 10 states.</a:t>
            </a:r>
          </a:p>
          <a:p>
            <a:r>
              <a:rPr lang="en-IN" dirty="0"/>
              <a:t>Merge all the </a:t>
            </a:r>
            <a:r>
              <a:rPr lang="en-IN" dirty="0" err="1"/>
              <a:t>dataframes</a:t>
            </a:r>
            <a:r>
              <a:rPr lang="en-IN" dirty="0"/>
              <a:t> to one </a:t>
            </a:r>
            <a:r>
              <a:rPr lang="en-IN" dirty="0" err="1"/>
              <a:t>DataFrame</a:t>
            </a:r>
            <a:r>
              <a:rPr lang="en-IN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E6606A-CCCA-DB86-46AC-A86972283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58" y="2927401"/>
            <a:ext cx="10887740" cy="133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15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559D8-8A0F-902C-1016-BEC50E942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9E0BD-3E10-2003-EA8B-5665D05D7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Some of the values in “Rating” column with “New” string and “INR” string in “price” column. We need to replace them with empty string.</a:t>
            </a:r>
          </a:p>
          <a:p>
            <a:r>
              <a:rPr lang="en-IN" dirty="0"/>
              <a:t>We are converting this to populate all the values to store in Database.</a:t>
            </a:r>
          </a:p>
          <a:p>
            <a:r>
              <a:rPr lang="en-IN" dirty="0"/>
              <a:t>Drop unwanted columns.</a:t>
            </a:r>
          </a:p>
          <a:p>
            <a:r>
              <a:rPr lang="en-IN" dirty="0"/>
              <a:t>Change datatypes according to the necessary.</a:t>
            </a:r>
          </a:p>
        </p:txBody>
      </p:sp>
    </p:spTree>
    <p:extLst>
      <p:ext uri="{BB962C8B-B14F-4D97-AF65-F5344CB8AC3E}">
        <p14:creationId xmlns:p14="http://schemas.microsoft.com/office/powerpoint/2010/main" val="2309665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A4CCB-58E9-DFB0-3233-83A4642B5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08BD1-2C7E-3ED4-5839-037F8EBAB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Connect to your database(MySQL).</a:t>
            </a:r>
          </a:p>
          <a:p>
            <a:r>
              <a:rPr lang="en-IN" dirty="0"/>
              <a:t>Create a database in Database tool.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9B8093-54C8-50D9-9321-EE03FF90A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005" y="3538771"/>
            <a:ext cx="8973879" cy="127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334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7FB1-6585-F453-3EB2-779D6C1ED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6397B-CDA5-023C-E7E2-31D21709D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create a table and insert values into the Database</a:t>
            </a:r>
          </a:p>
        </p:txBody>
      </p:sp>
      <p:pic>
        <p:nvPicPr>
          <p:cNvPr id="7" name="Picture 6" descr="A screenshot of a computer code">
            <a:extLst>
              <a:ext uri="{FF2B5EF4-FFF2-40B4-BE49-F238E27FC236}">
                <a16:creationId xmlns:a16="http://schemas.microsoft.com/office/drawing/2014/main" id="{35BC9681-EFF0-D919-4CA7-9D798CE3C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991" y="2388430"/>
            <a:ext cx="4159464" cy="24639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BFD94E-410C-DA92-1E92-D6C494A6B7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064" y="5103135"/>
            <a:ext cx="9169871" cy="67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496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978CB-3423-85A2-150D-435A485F9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Streamlit</a:t>
            </a:r>
            <a:r>
              <a:rPr lang="en-IN" dirty="0"/>
              <a:t>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B485F-237F-75E7-67D5-E47AB5B3C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Streamlit</a:t>
            </a:r>
            <a:r>
              <a:rPr lang="en-US" dirty="0"/>
              <a:t> is an open-source framework that simplifies the creation of interactive web applications for data science and machine learning projects. </a:t>
            </a:r>
          </a:p>
          <a:p>
            <a:r>
              <a:rPr lang="en-US" dirty="0"/>
              <a:t>It allows users to build apps quickly using Python code with minimal setup, focusing on visualizing data and deploying machine learning models. </a:t>
            </a:r>
          </a:p>
          <a:p>
            <a:r>
              <a:rPr lang="en-US" dirty="0" err="1"/>
              <a:t>Streamlit</a:t>
            </a:r>
            <a:r>
              <a:rPr lang="en-US" dirty="0"/>
              <a:t> applications are highly customizable and provide real-time interactivity, enabling users to explore data dynamically. </a:t>
            </a:r>
          </a:p>
          <a:p>
            <a:r>
              <a:rPr lang="en-US" dirty="0"/>
              <a:t>It integrates seamlessly with popular data libraries like Pandas and Matplotlib, making it an ideal tool for rapid prototyping and sharing insights.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3797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2C4B-0840-20E9-69D3-EB618AB4F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 with data filtering – screenshot 1</a:t>
            </a:r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CE07FF30-DB9F-402B-CB4A-B756D533D5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408" y="1825625"/>
            <a:ext cx="9425183" cy="4351338"/>
          </a:xfrm>
        </p:spPr>
      </p:pic>
    </p:spTree>
    <p:extLst>
      <p:ext uri="{BB962C8B-B14F-4D97-AF65-F5344CB8AC3E}">
        <p14:creationId xmlns:p14="http://schemas.microsoft.com/office/powerpoint/2010/main" val="2554903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8FD24-7FDE-E7EA-5E35-F6472A50A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 2</a:t>
            </a:r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384767F2-B1EE-E83D-54EB-1303D9E368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682" y="1825625"/>
            <a:ext cx="8058635" cy="4351338"/>
          </a:xfrm>
        </p:spPr>
      </p:pic>
    </p:spTree>
    <p:extLst>
      <p:ext uri="{BB962C8B-B14F-4D97-AF65-F5344CB8AC3E}">
        <p14:creationId xmlns:p14="http://schemas.microsoft.com/office/powerpoint/2010/main" val="632782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BB781-4040-3DDC-2044-115040426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 3</a:t>
            </a:r>
          </a:p>
        </p:txBody>
      </p:sp>
      <p:pic>
        <p:nvPicPr>
          <p:cNvPr id="7" name="Content Placeholder 6" descr="A screenshot of a computer">
            <a:extLst>
              <a:ext uri="{FF2B5EF4-FFF2-40B4-BE49-F238E27FC236}">
                <a16:creationId xmlns:a16="http://schemas.microsoft.com/office/drawing/2014/main" id="{32968832-3DE1-7B61-6441-E7722DC302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466" y="1825625"/>
            <a:ext cx="9181068" cy="4351338"/>
          </a:xfrm>
        </p:spPr>
      </p:pic>
    </p:spTree>
    <p:extLst>
      <p:ext uri="{BB962C8B-B14F-4D97-AF65-F5344CB8AC3E}">
        <p14:creationId xmlns:p14="http://schemas.microsoft.com/office/powerpoint/2010/main" val="3953931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DB4BA-117A-4738-CFB0-A5BBCE483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 4</a:t>
            </a:r>
          </a:p>
        </p:txBody>
      </p:sp>
      <p:pic>
        <p:nvPicPr>
          <p:cNvPr id="7" name="Content Placeholder 6" descr="A screenshot of a computer">
            <a:extLst>
              <a:ext uri="{FF2B5EF4-FFF2-40B4-BE49-F238E27FC236}">
                <a16:creationId xmlns:a16="http://schemas.microsoft.com/office/drawing/2014/main" id="{3E255DA7-41AC-D77A-A6A9-187930A589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930" y="1825625"/>
            <a:ext cx="9840140" cy="4351338"/>
          </a:xfrm>
        </p:spPr>
      </p:pic>
    </p:spTree>
    <p:extLst>
      <p:ext uri="{BB962C8B-B14F-4D97-AF65-F5344CB8AC3E}">
        <p14:creationId xmlns:p14="http://schemas.microsoft.com/office/powerpoint/2010/main" val="1620537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28327-DCAB-145E-771D-84162995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FBBA4-C0FD-9C5D-DDFF-96EB31DA7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Project Overview</a:t>
            </a:r>
          </a:p>
          <a:p>
            <a:r>
              <a:rPr lang="en-IN" dirty="0"/>
              <a:t>Required Tools</a:t>
            </a:r>
          </a:p>
          <a:p>
            <a:r>
              <a:rPr lang="en-IN" dirty="0"/>
              <a:t>Python Libraries</a:t>
            </a:r>
          </a:p>
          <a:p>
            <a:r>
              <a:rPr lang="en-IN" dirty="0"/>
              <a:t>Data Scraping</a:t>
            </a:r>
          </a:p>
          <a:p>
            <a:r>
              <a:rPr lang="en-IN" dirty="0"/>
              <a:t>Data Storage</a:t>
            </a:r>
          </a:p>
          <a:p>
            <a:r>
              <a:rPr lang="en-IN" dirty="0"/>
              <a:t>Database Schema</a:t>
            </a:r>
          </a:p>
          <a:p>
            <a:r>
              <a:rPr lang="en-IN" dirty="0" err="1"/>
              <a:t>Streamlit</a:t>
            </a:r>
            <a:r>
              <a:rPr lang="en-IN" dirty="0"/>
              <a:t> Application</a:t>
            </a:r>
          </a:p>
          <a:p>
            <a:r>
              <a:rPr lang="en-IN" dirty="0"/>
              <a:t>Data Analysis/Filtering using </a:t>
            </a:r>
            <a:r>
              <a:rPr lang="en-IN" dirty="0" err="1"/>
              <a:t>Streamlit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7571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white text with a black background&#10;&#10;Description automatically generated">
            <a:extLst>
              <a:ext uri="{FF2B5EF4-FFF2-40B4-BE49-F238E27FC236}">
                <a16:creationId xmlns:a16="http://schemas.microsoft.com/office/drawing/2014/main" id="{C63CC0CA-16A6-8091-71EF-F935DF1B3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726"/>
            <a:ext cx="12192000" cy="6868726"/>
          </a:xfrm>
        </p:spPr>
      </p:pic>
    </p:spTree>
    <p:extLst>
      <p:ext uri="{BB962C8B-B14F-4D97-AF65-F5344CB8AC3E}">
        <p14:creationId xmlns:p14="http://schemas.microsoft.com/office/powerpoint/2010/main" val="3428660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1CACB-468B-A801-9F35-30B28E51C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5CDEB-B103-57E7-7E0E-36991738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2000" b="1" u="sng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Objective:</a:t>
            </a:r>
            <a:endParaRPr lang="en-IN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This project uses Selenium to scrape bus route data from the </a:t>
            </a:r>
            <a:r>
              <a:rPr lang="en-IN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Redbus</a:t>
            </a:r>
            <a:r>
              <a:rPr lang="en-IN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website and presents it in an interactive, user-friendly </a:t>
            </a:r>
            <a:r>
              <a:rPr lang="en-IN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Streamlit</a:t>
            </a:r>
            <a:r>
              <a:rPr lang="en-IN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web application. Users can filter and analyse the data to make informed travel decisions.</a:t>
            </a:r>
          </a:p>
          <a:p>
            <a:pPr rtl="0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1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Source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indent="0" rtl="0" fontAlgn="base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Data will be scraped from the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Redbus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website.</a:t>
            </a:r>
          </a:p>
          <a:p>
            <a:pPr indent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	Link- </a:t>
            </a:r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https://www.redbus.in/</a:t>
            </a:r>
            <a:endParaRPr lang="en-US" sz="1800" u="sng" dirty="0">
              <a:solidFill>
                <a:srgbClr val="1155CC"/>
              </a:solidFill>
              <a:latin typeface="Arial" panose="020B0604020202020204" pitchFamily="34" charset="0"/>
            </a:endParaRPr>
          </a:p>
          <a:p>
            <a:pPr fontAlgn="base">
              <a:spcBef>
                <a:spcPts val="1200"/>
              </a:spcBef>
              <a:spcAft>
                <a:spcPts val="1200"/>
              </a:spcAft>
            </a:pPr>
            <a:r>
              <a:rPr lang="en-US" sz="1800" b="1" u="sng" dirty="0" err="1">
                <a:solidFill>
                  <a:srgbClr val="000000"/>
                </a:solidFill>
                <a:latin typeface="Arial" panose="020B0604020202020204" pitchFamily="34" charset="0"/>
              </a:rPr>
              <a:t>Streamlit</a:t>
            </a:r>
            <a:r>
              <a:rPr lang="en-US" sz="1800" b="1" u="sng" dirty="0">
                <a:solidFill>
                  <a:srgbClr val="000000"/>
                </a:solidFill>
                <a:latin typeface="Arial" panose="020B0604020202020204" pitchFamily="34" charset="0"/>
              </a:rPr>
              <a:t> App:</a:t>
            </a:r>
          </a:p>
          <a:p>
            <a:pPr marL="0" indent="0" fontAlgn="base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	Customized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Streamlit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App using SQL for user-friendly and quick results.</a:t>
            </a:r>
            <a:br>
              <a:rPr lang="en-US" sz="1800" b="1" u="sng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n-IN" sz="1800" b="1" u="sng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195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30ED2-FE67-B615-18E0-CC1527924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E45F9-B0C4-ADF3-57C1-468ACC013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Anaconda </a:t>
            </a:r>
            <a:r>
              <a:rPr lang="en-IN" dirty="0" err="1"/>
              <a:t>Jupyter</a:t>
            </a:r>
            <a:r>
              <a:rPr lang="en-IN" dirty="0"/>
              <a:t> Notebook</a:t>
            </a:r>
          </a:p>
          <a:p>
            <a:r>
              <a:rPr lang="en-IN" dirty="0"/>
              <a:t>Visual Studio</a:t>
            </a:r>
          </a:p>
          <a:p>
            <a:r>
              <a:rPr lang="en-IN" dirty="0"/>
              <a:t>Programming Language – Python 3.8 or higher</a:t>
            </a:r>
          </a:p>
          <a:p>
            <a:r>
              <a:rPr lang="en-IN" dirty="0"/>
              <a:t>Selenium WebDriver</a:t>
            </a:r>
          </a:p>
          <a:p>
            <a:r>
              <a:rPr lang="en-IN" dirty="0" err="1"/>
              <a:t>Streamlit</a:t>
            </a:r>
            <a:endParaRPr lang="en-IN" dirty="0"/>
          </a:p>
          <a:p>
            <a:r>
              <a:rPr lang="en-IN" dirty="0"/>
              <a:t>Google Chrome / Any web browser</a:t>
            </a:r>
          </a:p>
          <a:p>
            <a:r>
              <a:rPr lang="en-IN" dirty="0"/>
              <a:t>SQL Database – MySQL / Any Database</a:t>
            </a:r>
          </a:p>
          <a:p>
            <a:r>
              <a:rPr lang="en-IN" dirty="0"/>
              <a:t>GitHub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3955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6686D-D3D0-ABEB-DE7C-0ACDA0F57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 Libraries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5BC1E3C-9D9F-DACE-8E7C-7C0498769F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730" y="1996001"/>
            <a:ext cx="8516539" cy="4010585"/>
          </a:xfrm>
        </p:spPr>
      </p:pic>
    </p:spTree>
    <p:extLst>
      <p:ext uri="{BB962C8B-B14F-4D97-AF65-F5344CB8AC3E}">
        <p14:creationId xmlns:p14="http://schemas.microsoft.com/office/powerpoint/2010/main" val="871244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4EFB2-35C2-CC79-D851-B97C407C4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Scraping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56B06-BB94-A063-45BD-9B9A27CDC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b="1" u="sng" dirty="0"/>
              <a:t>Selenium:</a:t>
            </a:r>
          </a:p>
          <a:p>
            <a:r>
              <a:rPr lang="en-US" dirty="0"/>
              <a:t>Selenium is an open-source framework for automating web browsers, allowing users to simulate user interactions and test web applications.</a:t>
            </a:r>
          </a:p>
          <a:p>
            <a:r>
              <a:rPr lang="en-US" dirty="0"/>
              <a:t> It supports multiple programming languages, including Python and Java, and works with various browsers like Chrome, Firefox, and Safari. </a:t>
            </a:r>
          </a:p>
          <a:p>
            <a:r>
              <a:rPr lang="en-US" dirty="0"/>
              <a:t>Selenium WebDriver, its core component, interacts with web elements and performs actions such as clicks and form submissions. </a:t>
            </a:r>
          </a:p>
          <a:p>
            <a:r>
              <a:rPr lang="en-US" dirty="0"/>
              <a:t>It’s widely used for functional testing and can integrate with tools for continuous integration and reporting.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4167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3F372-CE02-7D6C-74AF-F9439E126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Selenium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D2BB0-BECC-8E8C-D33C-D7A7AE063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u="sng" dirty="0"/>
              <a:t>Step 1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We need to take the 10 states link as per the project requirement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545B01-101E-E839-ACEE-7199967D3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080" y="2470830"/>
            <a:ext cx="9531840" cy="223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68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A2426-7073-7008-E751-A8058668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Selenium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91D13-9C1A-D082-5348-1D2A90D1E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u="sng" dirty="0"/>
              <a:t>Step 2:</a:t>
            </a:r>
          </a:p>
          <a:p>
            <a:endParaRPr lang="en-IN" b="1" u="sng" dirty="0"/>
          </a:p>
          <a:p>
            <a:endParaRPr lang="en-IN" b="1" u="sng" dirty="0"/>
          </a:p>
          <a:p>
            <a:endParaRPr lang="en-IN" b="1" u="sng" dirty="0"/>
          </a:p>
          <a:p>
            <a:endParaRPr lang="en-IN" b="1" u="sng" dirty="0"/>
          </a:p>
          <a:p>
            <a:r>
              <a:rPr lang="en-IN" dirty="0"/>
              <a:t>Initiate the </a:t>
            </a:r>
            <a:r>
              <a:rPr lang="en-IN" dirty="0" err="1"/>
              <a:t>webdriver</a:t>
            </a:r>
            <a:r>
              <a:rPr lang="en-IN" dirty="0"/>
              <a:t> with Chrome() method(as we are using Chrome web browser). We get the </a:t>
            </a:r>
            <a:r>
              <a:rPr lang="en-IN" dirty="0" err="1"/>
              <a:t>url</a:t>
            </a:r>
            <a:r>
              <a:rPr lang="en-IN" dirty="0"/>
              <a:t> details by get() method. Time lapse is given because we are giving time for the page to be loaded.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54578F-A011-0F23-C39D-1BE863B35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623" y="2604503"/>
            <a:ext cx="6763098" cy="118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108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38B4-7A29-BE04-96F2-6568BDFBD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Selenium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5E226-A3A3-DD9D-EF81-EEE6C464C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u="sng" dirty="0"/>
              <a:t>Step 3:</a:t>
            </a:r>
          </a:p>
          <a:p>
            <a:r>
              <a:rPr lang="en-IN" dirty="0"/>
              <a:t>We retrieve the route names and route links for each state. </a:t>
            </a:r>
          </a:p>
          <a:p>
            <a:r>
              <a:rPr lang="en-IN" dirty="0"/>
              <a:t>There is a page button we trigger that using (</a:t>
            </a:r>
            <a:r>
              <a:rPr lang="en-IN" dirty="0" err="1"/>
              <a:t>find_element</a:t>
            </a:r>
            <a:r>
              <a:rPr lang="en-IN" dirty="0"/>
              <a:t> method) which is an in-built to retrieve the elements using different tags in page source.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AFA8F1-1797-993F-978E-970922F13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762" y="3935729"/>
            <a:ext cx="8274475" cy="84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4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619</Words>
  <Application>Microsoft Office PowerPoint</Application>
  <PresentationFormat>Widescreen</PresentationFormat>
  <Paragraphs>87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Redbus Data Scraping with Selenium &amp; Dynamic Filtering using Streamlit </vt:lpstr>
      <vt:lpstr>Table of Contents</vt:lpstr>
      <vt:lpstr>Project Overview</vt:lpstr>
      <vt:lpstr>Required Tools</vt:lpstr>
      <vt:lpstr>Python Libraries</vt:lpstr>
      <vt:lpstr>Data Scraping</vt:lpstr>
      <vt:lpstr>Selenium Coding</vt:lpstr>
      <vt:lpstr>Selenium Coding</vt:lpstr>
      <vt:lpstr>Selenium Coding</vt:lpstr>
      <vt:lpstr>Selenium Coding</vt:lpstr>
      <vt:lpstr>Selenium Coding</vt:lpstr>
      <vt:lpstr>Data Cleaning</vt:lpstr>
      <vt:lpstr>Data Storage</vt:lpstr>
      <vt:lpstr>Database Schema</vt:lpstr>
      <vt:lpstr>Streamlit Application</vt:lpstr>
      <vt:lpstr>Application with data filtering – screenshot 1</vt:lpstr>
      <vt:lpstr>Screenshot 2</vt:lpstr>
      <vt:lpstr>Screenshot 3</vt:lpstr>
      <vt:lpstr>Screenshot 4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Anesha Nagarajan</dc:creator>
  <cp:lastModifiedBy>Anesha Nagarajan</cp:lastModifiedBy>
  <cp:revision>5</cp:revision>
  <dcterms:created xsi:type="dcterms:W3CDTF">2024-09-18T06:44:14Z</dcterms:created>
  <dcterms:modified xsi:type="dcterms:W3CDTF">2024-09-22T11:06:25Z</dcterms:modified>
</cp:coreProperties>
</file>