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0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bg>
      <p:bgPr>
        <a:blipFill>
          <a:blip r:embed="rId2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 cstate="print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48318" y="821119"/>
            <a:ext cx="9557844" cy="35472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>
              <a:defRPr/>
            </a:pPr>
            <a:r>
              <a:rPr lang="ru-RU" sz="8500" b="1">
                <a:solidFill>
                  <a:srgbClr val="FF0000"/>
                </a:solidFill>
                <a:latin typeface="Carlito"/>
                <a:cs typeface="Carlito"/>
              </a:rPr>
              <a:t>Чат телеграмм бот для сайта Space4Kids</a:t>
            </a:r>
            <a:endParaRPr b="1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5862801"/>
            <a:ext cx="8534399" cy="985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Чумак Артём</a:t>
            </a:r>
          </a:p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2024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214986" name="Объект 2"/>
          <p:cNvSpPr>
            <a:spLocks noGrp="1"/>
          </p:cNvSpPr>
          <p:nvPr>
            <p:ph idx="1"/>
          </p:nvPr>
        </p:nvSpPr>
        <p:spPr bwMode="auto">
          <a:xfrm>
            <a:off x="609599" y="1264525"/>
            <a:ext cx="10972800" cy="54358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Carlito"/>
                <a:cs typeface="Carlito"/>
              </a:rPr>
              <a:t>Мой брат часто пользуется сайтом space4kids. Ему очень нравиться космос, он очень любит смотреть про него фильмы, а также просто читать о нем или рассматривать картинки. Брат не редко жаловался на то, что сайт тормозит или вообще не отвечает. Я подумал и решил, что можно сделать специального чат бота для этого сайта, ведь тогда на поиск нужной информации будет уходить гораздо меньше времени, потому что работать с ботом очень легко.</a:t>
            </a:r>
          </a:p>
        </p:txBody>
      </p:sp>
      <p:sp>
        <p:nvSpPr>
          <p:cNvPr id="1330190756" name="Заголовок 6"/>
          <p:cNvSpPr>
            <a:spLocks noGrp="1"/>
          </p:cNvSpPr>
          <p:nvPr>
            <p:ph type="title"/>
          </p:nvPr>
        </p:nvSpPr>
        <p:spPr bwMode="auto">
          <a:xfrm>
            <a:off x="609599" y="54952"/>
            <a:ext cx="10972800" cy="827427"/>
          </a:xfrm>
        </p:spPr>
        <p:txBody>
          <a:bodyPr/>
          <a:lstStyle/>
          <a:p>
            <a:pPr algn="ctr">
              <a:defRPr/>
            </a:pPr>
            <a:r>
              <a:rPr sz="4800" b="1" i="1">
                <a:solidFill>
                  <a:srgbClr val="FF0000"/>
                </a:solidFill>
                <a:latin typeface="Carlito"/>
                <a:cs typeface="Carlito"/>
              </a:rPr>
              <a:t>Для чего нужен бот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577771" name="Content Placeholder 2"/>
          <p:cNvSpPr>
            <a:spLocks noGrp="1"/>
          </p:cNvSpPr>
          <p:nvPr>
            <p:ph idx="1"/>
          </p:nvPr>
        </p:nvSpPr>
        <p:spPr bwMode="auto">
          <a:xfrm>
            <a:off x="932330" y="1248103"/>
            <a:ext cx="10327339" cy="4845192"/>
          </a:xfrm>
        </p:spPr>
        <p:txBody>
          <a:bodyPr/>
          <a:lstStyle/>
          <a:p>
            <a:pPr>
              <a:defRPr/>
            </a:pP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Первым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делом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я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импортировал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необходимые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библиотеки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для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работы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</a:p>
          <a:p>
            <a:pPr>
              <a:defRPr/>
            </a:pP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В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переменной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token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хранится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токен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бота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который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я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получил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у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бота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Carlito"/>
                <a:cs typeface="Carlito"/>
              </a:rPr>
              <a:t>BotFather</a:t>
            </a:r>
            <a:r>
              <a:rPr sz="2400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</a:p>
          <a:p>
            <a:pPr>
              <a:defRPr/>
            </a:pPr>
            <a:endParaRPr sz="2400" dirty="0">
              <a:solidFill>
                <a:schemeClr val="tx1"/>
              </a:solidFill>
              <a:latin typeface="Carlito"/>
              <a:cs typeface="Carlito"/>
            </a:endParaRP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Carlito"/>
                <a:cs typeface="Carlito"/>
              </a:rPr>
              <a:t>В множество </a:t>
            </a:r>
            <a:r>
              <a:rPr lang="ru-RU" dirty="0" err="1">
                <a:solidFill>
                  <a:schemeClr val="tx1"/>
                </a:solidFill>
                <a:latin typeface="Carlito"/>
                <a:cs typeface="Carlito"/>
              </a:rPr>
              <a:t>fact_sp</a:t>
            </a:r>
            <a:r>
              <a:rPr lang="ru-RU" dirty="0">
                <a:solidFill>
                  <a:schemeClr val="tx1"/>
                </a:solidFill>
                <a:latin typeface="Carlito"/>
                <a:cs typeface="Carlito"/>
              </a:rPr>
              <a:t> я записал малоизвестные факты о космосе, это часть работы бота, после того как пользователь захочет узнать эти факты бот выведет ему 10 на свой выбор.</a:t>
            </a:r>
          </a:p>
          <a:p>
            <a:pPr>
              <a:defRPr/>
            </a:pPr>
            <a:endParaRPr sz="24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165930930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1" i="1">
                <a:solidFill>
                  <a:srgbClr val="FF0000"/>
                </a:solidFill>
                <a:latin typeface="Carlito"/>
                <a:cs typeface="Carlito"/>
              </a:rPr>
              <a:t>Работа бота</a:t>
            </a:r>
            <a:endParaRPr>
              <a:solidFill>
                <a:srgbClr val="FF0000"/>
              </a:solidFill>
              <a:latin typeface="Carlito"/>
              <a:cs typeface="Carlito"/>
            </a:endParaRPr>
          </a:p>
        </p:txBody>
      </p:sp>
      <p:pic>
        <p:nvPicPr>
          <p:cNvPr id="527862707" name="Рисунок 527862706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1343472" y="4296104"/>
            <a:ext cx="10204439" cy="2561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7299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  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Carlito"/>
                <a:ea typeface="Arial"/>
                <a:cs typeface="Carlito"/>
              </a:rPr>
              <a:t>В программе я использовал всего две функции:</a:t>
            </a:r>
            <a:endParaRPr sz="2800">
              <a:solidFill>
                <a:schemeClr val="tx1"/>
              </a:solidFill>
              <a:latin typeface="Carlito"/>
              <a:cs typeface="Carlito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Carlito"/>
                <a:ea typeface="+mn-ea"/>
                <a:cs typeface="Carlito"/>
              </a:rPr>
              <a:t>Первая функция - start. Она отвечает за старт программы, при ее запуске бот приветствует пользователя и говорит для чего он вообще нужен. Также в этой функции сразу после приветствия бот предлагает выбрать раздел, который интересен пользователю.</a:t>
            </a:r>
            <a:endParaRPr sz="2800" b="0" i="0" u="none" strike="noStrike" cap="none" spc="0">
              <a:solidFill>
                <a:schemeClr val="tx1"/>
              </a:solidFill>
              <a:latin typeface="Carlito"/>
              <a:cs typeface="Carlito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Carlito"/>
                <a:ea typeface="+mn-ea"/>
                <a:cs typeface="Carlito"/>
              </a:rPr>
              <a:t>Вторая функция -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Carlito"/>
                <a:ea typeface="Times New Roman"/>
                <a:cs typeface="Carlito"/>
              </a:rPr>
              <a:t>message_txt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Carlito"/>
                <a:ea typeface="+mn-ea"/>
                <a:cs typeface="Carlito"/>
              </a:rPr>
              <a:t> уже записаны все кнопки которые будут использоваться в ходе работы и их функции.</a:t>
            </a:r>
            <a:endParaRPr sz="2800">
              <a:solidFill>
                <a:schemeClr val="tx1"/>
              </a:solidFill>
              <a:latin typeface="Carlito"/>
              <a:cs typeface="Carlito"/>
            </a:endParaRPr>
          </a:p>
          <a:p>
            <a:pPr>
              <a:defRPr/>
            </a:pPr>
            <a:endParaRPr/>
          </a:p>
        </p:txBody>
      </p:sp>
      <p:sp>
        <p:nvSpPr>
          <p:cNvPr id="1905047743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1">
                <a:solidFill>
                  <a:srgbClr val="FF0000"/>
                </a:solidFill>
                <a:latin typeface="Carlito"/>
                <a:cs typeface="Carlito"/>
              </a:rPr>
              <a:t>Функции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505880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264525"/>
            <a:ext cx="10827799" cy="4828767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Carlito"/>
                <a:cs typeface="Carlito"/>
              </a:rPr>
              <a:t>Для того чтобы захостить бота я использовал сайт pythonanywhere.</a:t>
            </a:r>
          </a:p>
          <a:p>
            <a:pPr>
              <a:defRPr/>
            </a:pPr>
            <a:r>
              <a:rPr>
                <a:solidFill>
                  <a:schemeClr val="tx1"/>
                </a:solidFill>
                <a:latin typeface="Carlito"/>
                <a:cs typeface="Carlito"/>
              </a:rPr>
              <a:t>Я установил туда библиотеку pytelegrambotapi и запустил бота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7879764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1">
                <a:solidFill>
                  <a:srgbClr val="FF0000"/>
                </a:solidFill>
                <a:latin typeface="Carlito"/>
                <a:cs typeface="Carlito"/>
              </a:rPr>
              <a:t>Реализация бота</a:t>
            </a:r>
          </a:p>
        </p:txBody>
      </p:sp>
      <p:pic>
        <p:nvPicPr>
          <p:cNvPr id="332051571" name="Рисунок 332051570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925157" y="2167758"/>
            <a:ext cx="10639900" cy="4466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839721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330215"/>
            <a:ext cx="10327338" cy="4763078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В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заключение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хочу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сказать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что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у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меня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получилось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сделать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что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я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хотел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.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Теперь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пользователи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сайта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space4kids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будут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тратить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меньше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времени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на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поиск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нужной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информации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. Я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думаю</a:t>
            </a:r>
            <a:r>
              <a:rPr lang="en-US"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бот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будет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приносить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только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пользу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</a:p>
          <a:p>
            <a:pPr marL="0" indent="0">
              <a:buClrTx/>
              <a:buFont typeface="Arial"/>
              <a:buNone/>
              <a:defRPr/>
            </a:pP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Я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думаю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что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в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дальнейшем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доработаю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бота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, а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именно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сделаю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бота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доступным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на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еще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нескольких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языках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.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Также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бот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сможет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общаться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с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пользователем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, и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не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только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по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Carlito"/>
                <a:cs typeface="Carlito"/>
              </a:rPr>
              <a:t>теме</a:t>
            </a:r>
            <a:r>
              <a:rPr sz="2800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</a:p>
        </p:txBody>
      </p:sp>
      <p:sp>
        <p:nvSpPr>
          <p:cNvPr id="1821623228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1">
                <a:solidFill>
                  <a:srgbClr val="FF0000"/>
                </a:solidFill>
                <a:latin typeface="Carlito"/>
                <a:cs typeface="Carlito"/>
              </a:rPr>
              <a:t>Заключение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312</Words>
  <Application>Microsoft Office PowerPoint</Application>
  <DocSecurity>0</DocSecurity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Carlito</vt:lpstr>
      <vt:lpstr>Times New Roman</vt:lpstr>
      <vt:lpstr>Wingdings</vt:lpstr>
      <vt:lpstr>Lines</vt:lpstr>
      <vt:lpstr>Чат телеграмм бот для сайта Space4Kids</vt:lpstr>
      <vt:lpstr>Для чего нужен бот</vt:lpstr>
      <vt:lpstr>Работа бота</vt:lpstr>
      <vt:lpstr>Функции</vt:lpstr>
      <vt:lpstr>Реализация бота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телеграмм бот для сайта Space4Kids</dc:title>
  <dc:subject/>
  <dc:creator/>
  <cp:keywords/>
  <dc:description/>
  <cp:lastModifiedBy>Артём Чумак</cp:lastModifiedBy>
  <cp:revision>10</cp:revision>
  <dcterms:created xsi:type="dcterms:W3CDTF">2012-12-03T06:56:55Z</dcterms:created>
  <dcterms:modified xsi:type="dcterms:W3CDTF">2024-04-25T11:21:57Z</dcterms:modified>
  <cp:category/>
  <dc:identifier/>
  <cp:contentStatus/>
  <dc:language/>
  <cp:version/>
</cp:coreProperties>
</file>