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Изображение выглядит как рыба, скат">
            <a:extLst>
              <a:ext uri="{FF2B5EF4-FFF2-40B4-BE49-F238E27FC236}">
                <a16:creationId xmlns:a16="http://schemas.microsoft.com/office/drawing/2014/main" xmlns="" id="{F14B79F2-DF57-AEBA-9C86-C9092185E6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B698C72-6E1D-AB70-8884-FD37105CB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1328" y="3646037"/>
            <a:ext cx="7308272" cy="1655761"/>
          </a:xfrm>
        </p:spPr>
        <p:txBody>
          <a:bodyPr anchor="b"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x-none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A367A1C-E584-92AD-E683-D911A9B58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375410"/>
            <a:ext cx="6858000" cy="609751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x-none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D94ED5D-9A79-A515-DB65-19C5AE22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44C6-6B2C-43DA-B2F5-4A4228076027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7C1A26D-993B-5D68-80DA-A7B726EF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6AA0426-ABDB-EE77-EC99-38C48778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80E8-FB3E-47A0-9FB7-B0BE59DB2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01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C8ABE7D-A483-75E1-0AB0-4C3B7BF7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7CFD6A1B-13E6-DBE6-BB5B-AFB201D37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3DAA5F1-0149-C998-30F4-7C491AB5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44C6-6B2C-43DA-B2F5-4A4228076027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1E3A4FD-621A-BDC9-330F-7D88A9E6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752C2CE-E00A-BE9B-9928-9EF8227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80E8-FB3E-47A0-9FB7-B0BE59DB2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5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D8CAEEE8-5898-9D2E-B5BE-120DC42AE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7F6CCB5B-593B-A40F-866D-FDAE7F9DB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516D1A6-03E0-650B-CAC4-CEC4FFFD9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44C6-6B2C-43DA-B2F5-4A4228076027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AF28453-ED22-B794-B739-4CDA89B4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310E8A2-0271-9D2F-920E-8609021F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80E8-FB3E-47A0-9FB7-B0BE59DB2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4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E70B0B3-63D7-FC0B-EB18-51ECFF35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7B05DF3-DD54-4232-DCF4-51A8289FC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D7CD26F-D53E-3383-BFA0-7F6F78C8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44C6-6B2C-43DA-B2F5-4A4228076027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3F6B88C-0291-5931-FC92-E354E275F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BBC31E6-AD5B-0E47-0726-80A8FE6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80E8-FB3E-47A0-9FB7-B0BE59DB2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59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BD6E000-B38A-58DC-297B-EECD57008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66526DC-5A58-3FB1-15FF-78197AFB2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DCD707F-2966-AAB4-0043-AD930301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44C6-6B2C-43DA-B2F5-4A4228076027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9ED0AE6-B8C6-316B-09E2-1ABCD385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56D7FC7-334C-1F51-E470-4B137883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80E8-FB3E-47A0-9FB7-B0BE59DB2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66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10BE773-6C86-C664-66C3-A6EA3F42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2A59DF9-821F-F1ED-A75F-70EA48262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BA4D7414-6515-BEDC-3FB4-3026CA6C1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2729BBE6-AAC7-9544-7F5C-CB5B860ED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44C6-6B2C-43DA-B2F5-4A4228076027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B04C989-C533-857A-4E09-63745CC4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CD171549-1400-0C81-A8A3-53081419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80E8-FB3E-47A0-9FB7-B0BE59DB2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11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8DD7A14-A69D-1383-9782-4BE29B494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2FAD358-DE55-63E7-815E-607864DC5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4626387E-07BB-2EAC-560F-3AE3D65F0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008F51E6-DE9B-1EE8-FC0F-F0BC5D905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8E463D63-1602-115D-DF07-B05B4EC02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7D759505-55BC-380D-D041-9DFDC3D0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44C6-6B2C-43DA-B2F5-4A4228076027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3A10A9AF-8447-02CA-6CAF-291ECEFC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082443CC-98CE-65C3-E6E6-87CE07DE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80E8-FB3E-47A0-9FB7-B0BE59DB2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0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741CCE5-A347-D078-EFFB-4E04506E2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7135B32D-58F2-FDD4-222F-C1269485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44C6-6B2C-43DA-B2F5-4A4228076027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8AF5FE28-A356-6F20-5DB5-DDA7734E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1CEB5A1B-D524-0E02-4933-CF850E2B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80E8-FB3E-47A0-9FB7-B0BE59DB2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0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9F5A5C6B-C4FA-79D8-7AC2-86B3EC1C8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44C6-6B2C-43DA-B2F5-4A4228076027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1538CC73-A162-CD87-67E1-36D3FB89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75A39284-E988-7274-6818-E99CACD8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80E8-FB3E-47A0-9FB7-B0BE59DB2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65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B358405-237A-3268-81E8-A1884232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5A15054-2D90-AB45-272A-00727E25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04F88EB1-E04E-E142-A6FB-4E0E60799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549F334-D58A-6355-4ED2-326CE7FD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44C6-6B2C-43DA-B2F5-4A4228076027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E291950-7870-27E3-0419-4FD1663F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CCB5963A-D6AE-B3F0-5722-97CBDA66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80E8-FB3E-47A0-9FB7-B0BE59DB2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34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B398538-1EBF-8C4B-82AC-E09B3396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6EA2893E-07D1-5019-8F7C-157C4F90F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EF56E4B0-E990-62A8-10D0-65096469B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CFD47E93-93C6-07DF-5245-0732BD88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44C6-6B2C-43DA-B2F5-4A4228076027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B54DDBD-A17F-271C-35C4-3CF94F4F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596E886-6A05-9932-80B3-78F30696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80E8-FB3E-47A0-9FB7-B0BE59DB2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50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05B70793-823A-79ED-0CC2-597DF3F06A3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286B51E-463B-D269-9F17-88372D83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195" y="300472"/>
            <a:ext cx="7136823" cy="456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x-none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6F4A2CF7-E353-F0FE-289A-105F14709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F92F818-8B19-4B62-8871-C4E6F7045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244C6-6B2C-43DA-B2F5-4A4228076027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1C14DC2-4EF1-7A1F-91E2-40C4D71EC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CA5B2B1-ADD0-6287-0CC0-5A498B469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080E8-FB3E-47A0-9FB7-B0BE59DB2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95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2780928"/>
            <a:ext cx="7308272" cy="1944216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ПМ.02 Осуществление интеграции 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программных модулей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МДК.02.01 Технология разработки программного обеспечения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МДК.02.02 Инструментальные средства разработки программного обеспечения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МДК.02.03 Математическое моделирование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51720" y="5373216"/>
            <a:ext cx="4968552" cy="936104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Капустина Анастасия 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33И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238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9" y="300472"/>
            <a:ext cx="7241410" cy="824272"/>
          </a:xfrm>
        </p:spPr>
        <p:txBody>
          <a:bodyPr>
            <a:noAutofit/>
          </a:bodyPr>
          <a:lstStyle/>
          <a:p>
            <a:pPr marL="0" indent="0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4.Планирование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основных этапов разработки программного продукта	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Рисунок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14" y="2166786"/>
            <a:ext cx="8102791" cy="270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ХранительПРО</a:t>
            </a:r>
            <a:endParaRPr kumimoji="0" lang="ru-RU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zh-CN" sz="1200" b="0" i="0" u="none" strike="noStrike" cap="none" normalizeH="0" baseline="0" smtClean="0">
                <a:ln>
                  <a:noFill/>
                </a:ln>
                <a:solidFill>
                  <a:srgbClr val="00000A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Рисунок 6 - </a:t>
            </a:r>
            <a:r>
              <a:rPr kumimoji="0" lang="ru-RU" altLang="zh-CN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Диаграмма </a:t>
            </a:r>
            <a:r>
              <a:rPr kumimoji="0" lang="ru-RU" altLang="zh-CN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Ганта «ХранительПРО»</a:t>
            </a:r>
            <a:endParaRPr kumimoji="0" lang="ru-RU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27584" y="1412776"/>
            <a:ext cx="2520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ХранительПРО</a:t>
            </a:r>
            <a:endParaRPr lang="ru-R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051720" y="5197842"/>
            <a:ext cx="5040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Рисунок 6 - Диаграмма </a:t>
            </a:r>
            <a:r>
              <a:rPr lang="ru-RU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Ганта</a:t>
            </a: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ru-RU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ХранительПРО</a:t>
            </a: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25075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169" name="Рисунок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16" y="1844824"/>
            <a:ext cx="8072707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085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Стражник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99592" y="868650"/>
            <a:ext cx="13962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Стражник</a:t>
            </a:r>
            <a:endParaRPr lang="ru-R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99792" y="5013176"/>
            <a:ext cx="4295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Рисунок 7- Диаграмма </a:t>
            </a:r>
            <a:r>
              <a:rPr lang="ru-RU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Ганта</a:t>
            </a: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«Стражник»</a:t>
            </a:r>
          </a:p>
        </p:txBody>
      </p:sp>
    </p:spTree>
    <p:extLst>
      <p:ext uri="{BB962C8B-B14F-4D97-AF65-F5344CB8AC3E}">
        <p14:creationId xmlns:p14="http://schemas.microsoft.com/office/powerpoint/2010/main" val="316285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1" y="300472"/>
            <a:ext cx="7673458" cy="89628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Содержание: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1.Анализ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предметной области	</a:t>
            </a: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2. Проектирование модуля «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ХранительПРО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»	</a:t>
            </a: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3. Проектирование модуля  «Стражник»	</a:t>
            </a: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4. Планирование основных этапов разработки программного продукта	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57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488832" cy="792088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1.Анализ предметной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области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ХранительПРО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»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844824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Любой объект КИИ предполагает пропускной режим на предприятие, независимо от периметра контролируемой и опасной зон. Модуль “</a:t>
            </a:r>
            <a:r>
              <a:rPr lang="ru-RU" sz="2200" dirty="0" err="1">
                <a:latin typeface="Times New Roman" pitchFamily="18" charset="0"/>
                <a:cs typeface="Times New Roman" pitchFamily="18" charset="0"/>
              </a:rPr>
              <a:t>ХранительПРО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” направлен на организацию пропускного режима и включает в себя: </a:t>
            </a:r>
          </a:p>
          <a:p>
            <a:pPr lvl="0">
              <a:buFont typeface="Wingdings" pitchFamily="2" charset="2"/>
              <a:buChar char="Ø"/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веб-сервис для заказа пропуска на предприятие для гостей и экскурсионных групп;</a:t>
            </a:r>
          </a:p>
          <a:p>
            <a:pPr lvl="0">
              <a:buFont typeface="Wingdings" pitchFamily="2" charset="2"/>
              <a:buChar char="Ø"/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терминал сотрудника общего отдела для формальной проверки поданной заявки;</a:t>
            </a:r>
          </a:p>
          <a:p>
            <a:pPr lvl="0">
              <a:buFont typeface="Wingdings" pitchFamily="2" charset="2"/>
              <a:buChar char="Ø"/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терминал сотрудника охраны для реализации пропускного режима;</a:t>
            </a:r>
          </a:p>
          <a:p>
            <a:pPr lvl="0">
              <a:buFont typeface="Wingdings" pitchFamily="2" charset="2"/>
              <a:buChar char="Ø"/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терминал сотрудника подразделения для учета посещений.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799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169402" cy="824272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1.Анализ предметной области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«Стражник»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Стражник» – система централизованного мониторинга событий на рабочих станциях сотрудников министерства обороны РФ (МО) и оборонных предприятий. Система позволяет в режиме реального времени выявлять возможные угрозы информационной безопасности (ИБ), оперативно на них реагировать, отправлять уведомления службе безопасности, соблюдать условия мандатного доступа к данным пользователей.</a:t>
            </a:r>
          </a:p>
          <a:p>
            <a:pPr marL="0" indent="0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состав системы «Стражник» входят инструменты мониторинга, обработки и аудита событий на персональных компьютерах (ПК) пользователей, средства визуализации данных для службы ИБ, механизмы оповещения службы ИБ о событиях, нарушающих протоколы безопасности.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14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7200800" cy="936104"/>
          </a:xfrm>
        </p:spPr>
        <p:txBody>
          <a:bodyPr>
            <a:noAutofit/>
          </a:bodyPr>
          <a:lstStyle/>
          <a:p>
            <a:r>
              <a:rPr lang="ru-RU" sz="3200" dirty="0" smtClean="0"/>
              <a:t>2.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Проектирование модуля «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ХранительПРО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»</a:t>
            </a:r>
            <a:endParaRPr lang="ru-RU" sz="3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96411"/>
            <a:ext cx="4393989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663763" y="606789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Рисунок 1- Диаграмма деятельности добавления посетителя в «черный список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».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Овальная выноска 7"/>
          <p:cNvSpPr/>
          <p:nvPr/>
        </p:nvSpPr>
        <p:spPr>
          <a:xfrm>
            <a:off x="5364088" y="1268760"/>
            <a:ext cx="1584176" cy="1080120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Проверкадоступа</a:t>
            </a:r>
            <a:endParaRPr lang="ru-RU" dirty="0">
              <a:solidFill>
                <a:schemeClr val="tx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Овальная выноска 12"/>
          <p:cNvSpPr/>
          <p:nvPr/>
        </p:nvSpPr>
        <p:spPr>
          <a:xfrm>
            <a:off x="7092280" y="1628800"/>
            <a:ext cx="2051720" cy="1280545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Ввод информации</a:t>
            </a:r>
            <a:endParaRPr lang="ru-RU" dirty="0">
              <a:solidFill>
                <a:schemeClr val="tx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Овальная выноска 13"/>
          <p:cNvSpPr/>
          <p:nvPr/>
        </p:nvSpPr>
        <p:spPr>
          <a:xfrm>
            <a:off x="5252004" y="2909345"/>
            <a:ext cx="1584176" cy="1080120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Проверка данных</a:t>
            </a:r>
            <a:endParaRPr lang="ru-RU" dirty="0">
              <a:solidFill>
                <a:schemeClr val="tx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Овальная выноска 14"/>
          <p:cNvSpPr/>
          <p:nvPr/>
        </p:nvSpPr>
        <p:spPr>
          <a:xfrm>
            <a:off x="7210061" y="3212976"/>
            <a:ext cx="1728192" cy="1368152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Добавление в базу данных</a:t>
            </a:r>
            <a:endParaRPr lang="ru-RU" dirty="0">
              <a:solidFill>
                <a:schemeClr val="tx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6" name="Овальная выноска 15"/>
          <p:cNvSpPr/>
          <p:nvPr/>
        </p:nvSpPr>
        <p:spPr>
          <a:xfrm>
            <a:off x="5391955" y="4314417"/>
            <a:ext cx="2160240" cy="1516565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Уведомление системы безопасности</a:t>
            </a:r>
            <a:endParaRPr lang="ru-RU" dirty="0">
              <a:solidFill>
                <a:schemeClr val="tx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580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6195" y="1633300"/>
            <a:ext cx="4896544" cy="352839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96195" y="5517232"/>
            <a:ext cx="50392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Рисунок 2- Диаграмма последовательности одобрения заявки на посещение.</a:t>
            </a:r>
          </a:p>
        </p:txBody>
      </p:sp>
      <p:sp>
        <p:nvSpPr>
          <p:cNvPr id="6" name="Овальная выноска 5"/>
          <p:cNvSpPr/>
          <p:nvPr/>
        </p:nvSpPr>
        <p:spPr>
          <a:xfrm>
            <a:off x="755576" y="116632"/>
            <a:ext cx="1872208" cy="1224136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Заявка на посещение</a:t>
            </a:r>
            <a:endParaRPr lang="ru-RU" dirty="0">
              <a:solidFill>
                <a:schemeClr val="tx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Овальная выноска 6"/>
          <p:cNvSpPr/>
          <p:nvPr/>
        </p:nvSpPr>
        <p:spPr>
          <a:xfrm>
            <a:off x="6660232" y="2492896"/>
            <a:ext cx="1724880" cy="1152127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Принятие решения</a:t>
            </a:r>
            <a:endParaRPr lang="ru-RU" dirty="0">
              <a:solidFill>
                <a:schemeClr val="tx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Овальная выноска 7"/>
          <p:cNvSpPr/>
          <p:nvPr/>
        </p:nvSpPr>
        <p:spPr>
          <a:xfrm>
            <a:off x="5072938" y="5219731"/>
            <a:ext cx="1947333" cy="1080120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Завершение процесса</a:t>
            </a:r>
            <a:endParaRPr lang="ru-RU" dirty="0">
              <a:solidFill>
                <a:schemeClr val="tx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Овальная выноска 8"/>
          <p:cNvSpPr/>
          <p:nvPr/>
        </p:nvSpPr>
        <p:spPr>
          <a:xfrm>
            <a:off x="6234317" y="1124744"/>
            <a:ext cx="2456061" cy="1219636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Уведомление ответственного</a:t>
            </a:r>
            <a:endParaRPr lang="ru-RU" dirty="0">
              <a:solidFill>
                <a:schemeClr val="tx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Овальная выноска 9"/>
          <p:cNvSpPr/>
          <p:nvPr/>
        </p:nvSpPr>
        <p:spPr>
          <a:xfrm>
            <a:off x="5076056" y="188640"/>
            <a:ext cx="1584176" cy="1080120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Проверкадоступа</a:t>
            </a:r>
            <a:endParaRPr lang="ru-RU" dirty="0">
              <a:solidFill>
                <a:schemeClr val="tx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Овальная выноска 10"/>
          <p:cNvSpPr/>
          <p:nvPr/>
        </p:nvSpPr>
        <p:spPr>
          <a:xfrm>
            <a:off x="6385293" y="4067603"/>
            <a:ext cx="2154107" cy="1152128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Уведомление посетителя</a:t>
            </a:r>
            <a:endParaRPr lang="ru-RU" dirty="0">
              <a:solidFill>
                <a:schemeClr val="tx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Овальная выноска 11"/>
          <p:cNvSpPr/>
          <p:nvPr/>
        </p:nvSpPr>
        <p:spPr>
          <a:xfrm>
            <a:off x="2968435" y="49123"/>
            <a:ext cx="1863824" cy="1291645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Идентификация посетителя</a:t>
            </a:r>
            <a:endParaRPr lang="ru-RU" dirty="0">
              <a:solidFill>
                <a:schemeClr val="tx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01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2048594"/>
            <a:ext cx="5040560" cy="35401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95536" y="5792819"/>
            <a:ext cx="4968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Рисунок 3- Диаграмма вариантов использования системы. </a:t>
            </a:r>
          </a:p>
          <a:p>
            <a:r>
              <a:rPr lang="ru-RU" dirty="0">
                <a:solidFill>
                  <a:schemeClr val="bg1"/>
                </a:solidFill>
              </a:rPr>
              <a:t> </a:t>
            </a:r>
          </a:p>
        </p:txBody>
      </p:sp>
      <p:sp>
        <p:nvSpPr>
          <p:cNvPr id="6" name="Овальная выноска 5"/>
          <p:cNvSpPr/>
          <p:nvPr/>
        </p:nvSpPr>
        <p:spPr>
          <a:xfrm>
            <a:off x="5940152" y="847423"/>
            <a:ext cx="2318324" cy="1201171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dirty="0" smtClean="0">
                <a:solidFill>
                  <a:schemeClr val="tx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ехнический специалист</a:t>
            </a:r>
            <a:endParaRPr lang="ru-RU" dirty="0">
              <a:solidFill>
                <a:schemeClr val="tx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Овальная выноска 6"/>
          <p:cNvSpPr/>
          <p:nvPr/>
        </p:nvSpPr>
        <p:spPr>
          <a:xfrm>
            <a:off x="539552" y="342028"/>
            <a:ext cx="2520280" cy="1105980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Администратор безопасности</a:t>
            </a:r>
            <a:endParaRPr lang="ru-RU" dirty="0">
              <a:solidFill>
                <a:schemeClr val="tx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Овальная выноска 7"/>
          <p:cNvSpPr/>
          <p:nvPr/>
        </p:nvSpPr>
        <p:spPr>
          <a:xfrm>
            <a:off x="3491880" y="404664"/>
            <a:ext cx="1872208" cy="1043344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Охранник</a:t>
            </a:r>
            <a:endParaRPr lang="ru-RU" dirty="0">
              <a:solidFill>
                <a:schemeClr val="tx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Овальная выноска 8"/>
          <p:cNvSpPr/>
          <p:nvPr/>
        </p:nvSpPr>
        <p:spPr>
          <a:xfrm>
            <a:off x="5895793" y="4344109"/>
            <a:ext cx="2407042" cy="1244610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Пользователи объекта охраны</a:t>
            </a:r>
            <a:endParaRPr lang="ru-RU" dirty="0">
              <a:solidFill>
                <a:schemeClr val="tx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Овальная выноска 9"/>
          <p:cNvSpPr/>
          <p:nvPr/>
        </p:nvSpPr>
        <p:spPr>
          <a:xfrm>
            <a:off x="6732240" y="2594521"/>
            <a:ext cx="1872208" cy="1224136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Менеджер объекта охраны</a:t>
            </a:r>
            <a:endParaRPr lang="ru-RU" dirty="0">
              <a:solidFill>
                <a:schemeClr val="tx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344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136823" cy="680256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.Проектирование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модуля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«Стражник»</a:t>
            </a: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3645024"/>
            <a:ext cx="5940425" cy="195643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67545" y="5877272"/>
            <a:ext cx="6084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Рисунок 4- Диаграмма вариантов использования по системе «Стражник».</a:t>
            </a:r>
          </a:p>
        </p:txBody>
      </p:sp>
      <p:sp>
        <p:nvSpPr>
          <p:cNvPr id="6" name="Овальная выноска 5"/>
          <p:cNvSpPr/>
          <p:nvPr/>
        </p:nvSpPr>
        <p:spPr>
          <a:xfrm>
            <a:off x="5724128" y="1758790"/>
            <a:ext cx="2520280" cy="1105980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Оператор мониторинга</a:t>
            </a:r>
            <a:endParaRPr lang="ru-RU" dirty="0">
              <a:solidFill>
                <a:schemeClr val="tx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Овальная выноска 6"/>
          <p:cNvSpPr/>
          <p:nvPr/>
        </p:nvSpPr>
        <p:spPr>
          <a:xfrm>
            <a:off x="6444208" y="4716713"/>
            <a:ext cx="2520280" cy="1105980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Сотрудник Министерства обороны РФ</a:t>
            </a:r>
            <a:endParaRPr lang="ru-RU" dirty="0">
              <a:solidFill>
                <a:schemeClr val="tx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Овальная выноска 7"/>
          <p:cNvSpPr/>
          <p:nvPr/>
        </p:nvSpPr>
        <p:spPr>
          <a:xfrm>
            <a:off x="3131840" y="1758790"/>
            <a:ext cx="2520280" cy="1105980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Сотрудник оборонного предприятия</a:t>
            </a:r>
            <a:endParaRPr lang="ru-RU" dirty="0">
              <a:solidFill>
                <a:schemeClr val="tx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Овальная выноска 8"/>
          <p:cNvSpPr/>
          <p:nvPr/>
        </p:nvSpPr>
        <p:spPr>
          <a:xfrm>
            <a:off x="251520" y="1988840"/>
            <a:ext cx="2520280" cy="1105980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Аналитик безопасности</a:t>
            </a:r>
            <a:endParaRPr lang="ru-RU" dirty="0">
              <a:solidFill>
                <a:schemeClr val="tx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Овальная выноска 9"/>
          <p:cNvSpPr/>
          <p:nvPr/>
        </p:nvSpPr>
        <p:spPr>
          <a:xfrm>
            <a:off x="6551984" y="3212976"/>
            <a:ext cx="2592015" cy="959002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Администратор</a:t>
            </a:r>
            <a:endParaRPr lang="ru-RU" dirty="0">
              <a:solidFill>
                <a:schemeClr val="tx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567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1889441"/>
            <a:ext cx="3888432" cy="373493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43591" y="5947539"/>
            <a:ext cx="3649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Рисунок 5 - Диаграмма 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компонентов.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Овальная выноска 5"/>
          <p:cNvSpPr/>
          <p:nvPr/>
        </p:nvSpPr>
        <p:spPr>
          <a:xfrm>
            <a:off x="6156176" y="5301208"/>
            <a:ext cx="2520280" cy="1105980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Управление пользователями</a:t>
            </a:r>
            <a:endParaRPr lang="ru-RU" dirty="0">
              <a:solidFill>
                <a:schemeClr val="tx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Овальная выноска 6"/>
          <p:cNvSpPr/>
          <p:nvPr/>
        </p:nvSpPr>
        <p:spPr>
          <a:xfrm>
            <a:off x="4499992" y="3896614"/>
            <a:ext cx="2651853" cy="1105980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Журналирование</a:t>
            </a:r>
            <a:r>
              <a:rPr lang="ru-RU" dirty="0" smtClean="0">
                <a:solidFill>
                  <a:schemeClr val="tx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событий</a:t>
            </a:r>
            <a:endParaRPr lang="ru-RU" dirty="0">
              <a:solidFill>
                <a:schemeClr val="tx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Овальная выноска 7"/>
          <p:cNvSpPr/>
          <p:nvPr/>
        </p:nvSpPr>
        <p:spPr>
          <a:xfrm>
            <a:off x="6623720" y="2924944"/>
            <a:ext cx="2520280" cy="1105980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Бизнес-логика системы</a:t>
            </a:r>
            <a:endParaRPr lang="ru-RU" dirty="0">
              <a:solidFill>
                <a:schemeClr val="tx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Овальная выноска 8"/>
          <p:cNvSpPr/>
          <p:nvPr/>
        </p:nvSpPr>
        <p:spPr>
          <a:xfrm>
            <a:off x="4593485" y="1966070"/>
            <a:ext cx="2520280" cy="1105980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Логика доступа к данным</a:t>
            </a:r>
            <a:endParaRPr lang="ru-RU" dirty="0">
              <a:solidFill>
                <a:schemeClr val="tx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Овальная выноска 9"/>
          <p:cNvSpPr/>
          <p:nvPr/>
        </p:nvSpPr>
        <p:spPr>
          <a:xfrm>
            <a:off x="474673" y="188640"/>
            <a:ext cx="2520280" cy="1105980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Уведомления и оповещения</a:t>
            </a:r>
            <a:endParaRPr lang="ru-RU" dirty="0">
              <a:solidFill>
                <a:schemeClr val="tx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Овальная выноска 10"/>
          <p:cNvSpPr/>
          <p:nvPr/>
        </p:nvSpPr>
        <p:spPr>
          <a:xfrm>
            <a:off x="3356248" y="189706"/>
            <a:ext cx="2520280" cy="1105980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База данных</a:t>
            </a:r>
            <a:endParaRPr lang="ru-RU" dirty="0">
              <a:solidFill>
                <a:schemeClr val="tx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Овальная выноска 11"/>
          <p:cNvSpPr/>
          <p:nvPr/>
        </p:nvSpPr>
        <p:spPr>
          <a:xfrm>
            <a:off x="6084168" y="620688"/>
            <a:ext cx="2520280" cy="1105980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Интерфейс приложения</a:t>
            </a:r>
            <a:endParaRPr lang="ru-RU" dirty="0">
              <a:solidFill>
                <a:schemeClr val="tx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313516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base.com-1068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powerpointbase.com-1068</Template>
  <TotalTime>1492</TotalTime>
  <Words>333</Words>
  <Application>Microsoft Office PowerPoint</Application>
  <PresentationFormat>Экран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powerpointbase.com-1068</vt:lpstr>
      <vt:lpstr>ПМ.02 Осуществление интеграции  программных модулей МДК.02.01 Технология разработки программного обеспечения МДК.02.02 Инструментальные средства разработки программного обеспечения МДК.02.03 Математическое моделирование</vt:lpstr>
      <vt:lpstr>Содержание:</vt:lpstr>
      <vt:lpstr>1.Анализ предметной области «ХранительПРО»</vt:lpstr>
      <vt:lpstr>1.Анализ предметной области «Стражник»</vt:lpstr>
      <vt:lpstr>2. Проектирование модуля «ХранительПРО»</vt:lpstr>
      <vt:lpstr>Презентация PowerPoint</vt:lpstr>
      <vt:lpstr>Презентация PowerPoint</vt:lpstr>
      <vt:lpstr>3.Проектирование модуля «Стражник»</vt:lpstr>
      <vt:lpstr>Презентация PowerPoint</vt:lpstr>
      <vt:lpstr>4.Планирование основных этапов разработки программного продукта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11</cp:revision>
  <dcterms:created xsi:type="dcterms:W3CDTF">2024-05-02T05:34:53Z</dcterms:created>
  <dcterms:modified xsi:type="dcterms:W3CDTF">2024-05-03T06:27:08Z</dcterms:modified>
</cp:coreProperties>
</file>