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59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0D85-A79C-4B8B-9CCB-FED54C0CA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5035-30AF-4D4F-87F0-6D8C39CFF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C9FC-E30B-4027-9CCD-613749CA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A017-214A-417C-8783-B77102FB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2CF0-1BEC-4EB1-8270-5E357DC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03AC-9B3F-4DA9-AFDF-4ECA102B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7F6B-7060-4452-B247-F4C9B17A6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5848-F8C6-422D-8FB8-04014178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F4012-585A-482D-8B88-6CF76D1B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E212-C207-4088-B3A1-7F1DCF62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18DF1-0D31-4E24-BA3A-71AAB954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BAE28-EABA-4FFC-9700-B78088C41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BCE7-CB41-47FA-8643-CB7BC900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ACE2-8421-4CF9-8089-50F86F6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F17A-E54B-4D88-9B39-AE18A4A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30EC-2BB0-4403-9888-42FF39B3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7425-B769-49D8-BB22-F9882F52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AAB3-A68A-4775-B323-10506159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E16E-D1F5-4E6A-971C-7C85FF35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B96-3DE2-4FBF-81F0-1DA8F4B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7D65-113A-4AD4-A48B-CD6AAA02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585D-422F-47F2-A6B8-C193B785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F8F0-DD90-49C7-A491-B06D9A8B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A458-EDE6-4E2A-BED6-7C66CB5F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9A3F-6594-42DF-9A02-D314CE4A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B487-8C52-4A73-A553-9C24BACA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1A2C-AC8A-44A7-9882-82D8612BF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5FA97-A5F2-44D1-A514-706A2442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D2DD-8A93-4616-8F92-03486D46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CF57F-1344-4794-B614-F743BBB6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C835-586C-4A09-877D-C00886E5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9F30-3412-4FBF-BCD7-1B1DDD77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7938-B643-47F8-885F-90A3E923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C13D5-D7D6-428B-843A-19CAF2B9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B384F-A28F-49C9-8DAD-C442FE3EA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467B8-BD0C-418B-9F54-5AAF0E7E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74F1E-C804-4EEB-8B55-B47D26B5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9ABE8-AF29-4C03-BA02-D94D43A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129A6-B8BA-4A44-88D9-0B87C95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E4F0-70EC-4CEE-B868-7758C521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1E520-C550-4C41-A526-4AF6F97D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FFF06-1743-4393-A16C-55888D5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40504-FFF9-4E01-BBC4-19D3C79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6A3BE-C29E-4A13-AE62-2C6DAB8F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6B22A-1FB5-42EE-9547-50849BDB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99469-6EF5-4A21-A88A-8907AC4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90E-6720-4322-B62A-08A80710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92A4-2DB7-4146-B3E5-46F92E01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5B98-E605-49D1-B2DB-5310C238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9F2B9-89E4-4314-A94E-A3EDDCA2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53965-D769-4C95-A2FF-0E8EF2D7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23122-32A4-496A-A3DA-63DFCCD8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31C0-1EDE-4F7B-AE12-46ECF392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A78B9-3F0F-4362-8E58-9808D556C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025A-4748-4E82-9214-B6C9A447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62E5-6897-4076-8844-74AB957D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BF18-A2E0-4C23-8DD7-F6249A34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CBF2-7921-4E48-9F44-74406C3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8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4B3EC-C360-4558-AF70-439E2712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9FE7-93A1-44A7-8573-97432246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4C42-30EA-437F-8BB9-75F9310A1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32DF-58BE-4E20-BF8D-DC3C054E13D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5DD7-2A5C-4D43-B08F-C292CF62F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DC9-6E6C-4AC7-A5AB-55D4F469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EB32-6EA5-473E-BA1D-E1AE2B23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standing&#10;&#10;Description automatically generated">
            <a:extLst>
              <a:ext uri="{FF2B5EF4-FFF2-40B4-BE49-F238E27FC236}">
                <a16:creationId xmlns:a16="http://schemas.microsoft.com/office/drawing/2014/main" id="{DDDA921C-719C-4389-AF59-42F43DD2F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3E191-8FB3-4F67-9B23-E0837652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Absenteeism at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2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7752-E41C-456D-8D9E-C6909914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3BA0-0EAD-4C27-9C2F-05782070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295334"/>
          </a:xfrm>
        </p:spPr>
        <p:txBody>
          <a:bodyPr>
            <a:normAutofit fontScale="92500" lnSpcReduction="20000"/>
          </a:bodyPr>
          <a:lstStyle/>
          <a:p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Categorical data</a:t>
            </a: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r>
              <a:rPr lang="en-US" sz="1800" dirty="0">
                <a:latin typeface="+mj-lt"/>
              </a:rPr>
              <a:t>Month of absence</a:t>
            </a:r>
          </a:p>
          <a:p>
            <a:r>
              <a:rPr lang="en-US" sz="1800" dirty="0">
                <a:latin typeface="+mj-lt"/>
              </a:rPr>
              <a:t>Reason for absence (28)</a:t>
            </a:r>
          </a:p>
          <a:p>
            <a:r>
              <a:rPr lang="en-US" sz="1800" dirty="0">
                <a:latin typeface="+mj-lt"/>
              </a:rPr>
              <a:t>Day of the week (Monday (2) Tuesday (3), Wednesday (4), Thursday (5), Friday (6))</a:t>
            </a:r>
          </a:p>
          <a:p>
            <a:r>
              <a:rPr lang="en-US" sz="1800" dirty="0">
                <a:latin typeface="+mj-lt"/>
              </a:rPr>
              <a:t>Seasons (summer (1), autumn (2), winter (3), spring (4))</a:t>
            </a:r>
          </a:p>
          <a:p>
            <a:r>
              <a:rPr lang="en-US" sz="1800" dirty="0">
                <a:latin typeface="+mj-lt"/>
              </a:rPr>
              <a:t>Disciplinary failure (yes=1; no=0)</a:t>
            </a:r>
          </a:p>
          <a:p>
            <a:r>
              <a:rPr lang="en-US" sz="1800" dirty="0">
                <a:latin typeface="+mj-lt"/>
              </a:rPr>
              <a:t>Education (high school (1), graduate (2), postgraduate (3), master and doctor (4))</a:t>
            </a:r>
          </a:p>
          <a:p>
            <a:r>
              <a:rPr lang="en-US" sz="1800" dirty="0">
                <a:latin typeface="+mj-lt"/>
              </a:rPr>
              <a:t>Son (number of children)</a:t>
            </a:r>
          </a:p>
          <a:p>
            <a:r>
              <a:rPr lang="en-US" sz="1800" dirty="0">
                <a:latin typeface="+mj-lt"/>
              </a:rPr>
              <a:t>Social drinker (yes=1; no=0)</a:t>
            </a:r>
          </a:p>
          <a:p>
            <a:r>
              <a:rPr lang="en-US" sz="1800" dirty="0">
                <a:latin typeface="+mj-lt"/>
              </a:rPr>
              <a:t>Social smoker (yes=1; no=0)</a:t>
            </a:r>
          </a:p>
          <a:p>
            <a:r>
              <a:rPr lang="en-US" sz="1800" dirty="0">
                <a:latin typeface="+mj-lt"/>
              </a:rPr>
              <a:t>Pet (number of pet)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D23B3A-A308-4597-9788-97ED96B18F56}"/>
              </a:ext>
            </a:extLst>
          </p:cNvPr>
          <p:cNvSpPr txBox="1">
            <a:spLocks/>
          </p:cNvSpPr>
          <p:nvPr/>
        </p:nvSpPr>
        <p:spPr>
          <a:xfrm>
            <a:off x="6545344" y="1912037"/>
            <a:ext cx="48084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j-lt"/>
              </a:rPr>
              <a:t>Numerical data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Transportation expense</a:t>
            </a:r>
          </a:p>
          <a:p>
            <a:r>
              <a:rPr lang="en-US" sz="1700" dirty="0">
                <a:latin typeface="+mj-lt"/>
              </a:rPr>
              <a:t>Distance from Residence to Work (kilometers)</a:t>
            </a:r>
          </a:p>
          <a:p>
            <a:r>
              <a:rPr lang="en-US" sz="1700" dirty="0">
                <a:latin typeface="+mj-lt"/>
              </a:rPr>
              <a:t>Service time</a:t>
            </a:r>
          </a:p>
          <a:p>
            <a:r>
              <a:rPr lang="en-US" sz="1700" dirty="0">
                <a:latin typeface="+mj-lt"/>
              </a:rPr>
              <a:t>Age</a:t>
            </a:r>
          </a:p>
          <a:p>
            <a:r>
              <a:rPr lang="en-US" sz="1700" dirty="0">
                <a:latin typeface="+mj-lt"/>
              </a:rPr>
              <a:t>Weight</a:t>
            </a:r>
          </a:p>
          <a:p>
            <a:r>
              <a:rPr lang="en-US" sz="1700" dirty="0">
                <a:latin typeface="+mj-lt"/>
              </a:rPr>
              <a:t>Height</a:t>
            </a:r>
          </a:p>
          <a:p>
            <a:r>
              <a:rPr lang="en-US" sz="1700" dirty="0">
                <a:latin typeface="+mj-lt"/>
              </a:rPr>
              <a:t>Body mass index</a:t>
            </a:r>
          </a:p>
          <a:p>
            <a:r>
              <a:rPr lang="en-US" sz="1700" dirty="0">
                <a:latin typeface="+mj-lt"/>
              </a:rPr>
              <a:t>Absenteeism time in hours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12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02BB-19D2-44DC-A21E-DB0D2072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AF860-335D-4B3D-85A9-D4634DE2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3066"/>
            <a:ext cx="5713443" cy="404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2C4BA-49C8-42FD-8E7C-61A8FC08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" y="1923067"/>
            <a:ext cx="5863046" cy="40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3D39-C8DA-442D-AE79-E96AD461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employee absenteeism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783F6-3187-4A7F-A124-61A2D47E219E}"/>
              </a:ext>
            </a:extLst>
          </p:cNvPr>
          <p:cNvSpPr/>
          <p:nvPr/>
        </p:nvSpPr>
        <p:spPr>
          <a:xfrm>
            <a:off x="3608424" y="1837503"/>
            <a:ext cx="3137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K-Neighbors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1956D-5E10-4D2C-9862-791DF64D39D0}"/>
              </a:ext>
            </a:extLst>
          </p:cNvPr>
          <p:cNvSpPr/>
          <p:nvPr/>
        </p:nvSpPr>
        <p:spPr>
          <a:xfrm>
            <a:off x="416697" y="1837503"/>
            <a:ext cx="305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Support Vector Machine (SVM)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16D29-4932-4617-916F-C80EEEFD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4604738"/>
            <a:ext cx="2288513" cy="900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5F5600-B60A-4181-AFF7-4C22AC295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18" y="2324599"/>
            <a:ext cx="2937473" cy="2162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AF776F-A446-4475-90CA-4727643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24" y="4621954"/>
            <a:ext cx="2359234" cy="900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2DC47D-D0B4-469C-ACDF-87A41BA4F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527" y="2339203"/>
            <a:ext cx="2937473" cy="21795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5FBBD8-2872-4ADD-BBEE-64AC54D81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507" y="4604738"/>
            <a:ext cx="2484231" cy="900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345809-CDCF-4305-BC70-827E5AB5D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633" y="2324599"/>
            <a:ext cx="3060349" cy="21795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64B196-4B61-4D26-8465-3177B8CB29C4}"/>
              </a:ext>
            </a:extLst>
          </p:cNvPr>
          <p:cNvSpPr/>
          <p:nvPr/>
        </p:nvSpPr>
        <p:spPr>
          <a:xfrm>
            <a:off x="9773917" y="1837503"/>
            <a:ext cx="2017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Logistic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45BBB6-0955-492E-803D-6FAE2D5E0A17}"/>
              </a:ext>
            </a:extLst>
          </p:cNvPr>
          <p:cNvSpPr/>
          <p:nvPr/>
        </p:nvSpPr>
        <p:spPr>
          <a:xfrm>
            <a:off x="6980600" y="1837503"/>
            <a:ext cx="143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Decision Tree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52992-06D1-4362-A6E2-D3E307332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473" y="4592222"/>
            <a:ext cx="2312686" cy="900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441105-98E5-455A-BF32-7598E273E5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4080" y="2339203"/>
            <a:ext cx="2937473" cy="2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F642-DD0C-42E0-BD07-6AED6FAA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if employees are social drinkers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C746-9E32-4A75-900B-C9C33828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72" y="1867311"/>
            <a:ext cx="3082047" cy="385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Support Vector Machine (SVM)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E69FC-510D-4DB1-9C9B-F9928DC1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7" y="4711434"/>
            <a:ext cx="2753836" cy="1014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C82809-0301-4025-B2BD-50C285D771EF}"/>
              </a:ext>
            </a:extLst>
          </p:cNvPr>
          <p:cNvSpPr/>
          <p:nvPr/>
        </p:nvSpPr>
        <p:spPr>
          <a:xfrm>
            <a:off x="3828448" y="1833357"/>
            <a:ext cx="220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K-Neighbors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BE293-6DA8-4AD1-873E-02F6CC31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24" y="2311920"/>
            <a:ext cx="3102654" cy="2234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3BF6B5-BB73-4E0F-916B-822E4C88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27" y="4678466"/>
            <a:ext cx="2435133" cy="10292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E099AB-5FE4-4863-B29A-B30119360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8" y="2351886"/>
            <a:ext cx="3102654" cy="2194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947CF1-4AC5-4620-9BAE-5A12B7DB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633" y="4603096"/>
            <a:ext cx="2584891" cy="10717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DFE2C9-2943-47C8-A163-A8512D5B7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35" y="2372938"/>
            <a:ext cx="2819795" cy="2112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FCEF5C-BA2E-433F-8C08-A3A941453D16}"/>
              </a:ext>
            </a:extLst>
          </p:cNvPr>
          <p:cNvSpPr/>
          <p:nvPr/>
        </p:nvSpPr>
        <p:spPr>
          <a:xfrm>
            <a:off x="9910708" y="1829076"/>
            <a:ext cx="19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Logistic Regression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542589-DB35-46B6-A0AF-DFC3D90B1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1218" y="4635277"/>
            <a:ext cx="2535686" cy="1007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CDF75C-834C-4AE1-BFF4-40A232EC23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500" y="2315276"/>
            <a:ext cx="3146714" cy="22274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730414-1572-4356-9A9D-7677241AEE75}"/>
              </a:ext>
            </a:extLst>
          </p:cNvPr>
          <p:cNvSpPr/>
          <p:nvPr/>
        </p:nvSpPr>
        <p:spPr>
          <a:xfrm>
            <a:off x="7139257" y="1829794"/>
            <a:ext cx="140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79811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5AF-D884-4E63-80CD-42F95863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1A27-C590-48FA-9D5D-64CBBF86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Logistic Regression is the best model to predict employee absenteeism (</a:t>
            </a:r>
            <a:r>
              <a:rPr lang="en-US" dirty="0" err="1">
                <a:latin typeface="+mj-lt"/>
              </a:rPr>
              <a:t>auc</a:t>
            </a:r>
            <a:r>
              <a:rPr lang="en-US" dirty="0">
                <a:latin typeface="+mj-lt"/>
              </a:rPr>
              <a:t>=0.98)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Support Vector Machine (SVM) is the best model for predicting if employees are social drinkers (</a:t>
            </a:r>
            <a:r>
              <a:rPr lang="en-US" dirty="0" err="1">
                <a:latin typeface="+mj-lt"/>
              </a:rPr>
              <a:t>auc</a:t>
            </a:r>
            <a:r>
              <a:rPr lang="en-US" dirty="0">
                <a:latin typeface="+mj-lt"/>
              </a:rPr>
              <a:t>=0.979)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62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225C-0559-4A07-95C8-E8FD3544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8449-3325-4E30-9797-55479D34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972"/>
            <a:ext cx="10515600" cy="32169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FA9A8-AFC0-4CCE-AE5D-D869328A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59" y="2915156"/>
            <a:ext cx="3458082" cy="34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Absenteeism at work</vt:lpstr>
      <vt:lpstr>Dataset</vt:lpstr>
      <vt:lpstr>Cleaning the data</vt:lpstr>
      <vt:lpstr>Predicting employee absenteeism</vt:lpstr>
      <vt:lpstr>Predicting if employees are social drinkers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Anete Rudzite</dc:creator>
  <cp:lastModifiedBy>Anete Rudzite</cp:lastModifiedBy>
  <cp:revision>33</cp:revision>
  <dcterms:created xsi:type="dcterms:W3CDTF">2019-11-14T20:07:38Z</dcterms:created>
  <dcterms:modified xsi:type="dcterms:W3CDTF">2019-11-15T15:47:56Z</dcterms:modified>
</cp:coreProperties>
</file>