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9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3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72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9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0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8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1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1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29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77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06F999-A973-4D8D-9968-17E1BB121849}" type="datetimeFigureOut">
              <a:rPr lang="de-DE" smtClean="0"/>
              <a:t>28.11.2018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52236E-8B5B-4003-A5AB-14B79EF55928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6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7PRmCpx-0" TargetMode="External"/><Relationship Id="rId7" Type="http://schemas.openxmlformats.org/officeDocument/2006/relationships/hyperlink" Target="https://eventlab.jupiterspace.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com/" TargetMode="External"/><Relationship Id="rId5" Type="http://schemas.openxmlformats.org/officeDocument/2006/relationships/hyperlink" Target="https://getbootstrap.com/docs/4.1/examples/" TargetMode="External"/><Relationship Id="rId4" Type="http://schemas.openxmlformats.org/officeDocument/2006/relationships/hyperlink" Target="https://laravel.com/docs/5.7/structure#the-root-app-directo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7A85-AED1-4E0B-8B7B-66C3D0D54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/>
              <a:t>Laravel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B9A39-3D84-419E-B589-314B274EC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/>
              <a:t>Software Engineering</a:t>
            </a:r>
          </a:p>
          <a:p>
            <a:pPr algn="ctr"/>
            <a:r>
              <a:rPr lang="de-DE" sz="2000" dirty="0"/>
              <a:t>Anett Richel</a:t>
            </a:r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D80A781D-58AA-40EE-BFF5-FA2D48C5A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38" y="704474"/>
            <a:ext cx="2966924" cy="20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9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7462C20-073F-42BE-8322-752AB63F9A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Gliederung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838200" y="1819922"/>
            <a:ext cx="10515600" cy="4357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Was ist </a:t>
            </a:r>
            <a:r>
              <a:rPr lang="de-DE" dirty="0" err="1"/>
              <a:t>Laravel</a:t>
            </a:r>
            <a:r>
              <a:rPr lang="de-DE" dirty="0"/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Allgemeines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Installation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Die Ordnerstruktur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Mein erstes Projekt:</a:t>
            </a:r>
          </a:p>
          <a:p>
            <a:pPr lvl="3" algn="l"/>
            <a:endParaRPr lang="de-DE" sz="2000" dirty="0"/>
          </a:p>
          <a:p>
            <a:pPr marL="1657350" lvl="3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Login und Register erstellen</a:t>
            </a:r>
          </a:p>
          <a:p>
            <a:pPr marL="1657350" lvl="3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Datenbank einbinden</a:t>
            </a:r>
          </a:p>
          <a:p>
            <a:pPr marL="1657350" lvl="3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MVC erstellen</a:t>
            </a:r>
          </a:p>
          <a:p>
            <a:pPr marL="1657350" lvl="3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Routing</a:t>
            </a:r>
          </a:p>
          <a:p>
            <a:pPr marL="1657350" lvl="3" indent="-285750" algn="l">
              <a:buFont typeface="Courier New" panose="02070309020205020404" pitchFamily="49" charset="0"/>
              <a:buChar char="o"/>
            </a:pPr>
            <a:r>
              <a:rPr lang="de-DE" sz="2000" dirty="0"/>
              <a:t>Erste kleine Applikation</a:t>
            </a:r>
          </a:p>
          <a:p>
            <a:pPr marL="3486150" lvl="7" indent="-285750" algn="l">
              <a:buFont typeface="Courier New" panose="02070309020205020404" pitchFamily="49" charset="0"/>
              <a:buChar char="o"/>
            </a:pP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/>
              <a:t>Hilfreiche Links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0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829321" y="284084"/>
            <a:ext cx="10515600" cy="59905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57A87B-EC19-44E3-8423-15A927086829}"/>
              </a:ext>
            </a:extLst>
          </p:cNvPr>
          <p:cNvSpPr/>
          <p:nvPr/>
        </p:nvSpPr>
        <p:spPr>
          <a:xfrm>
            <a:off x="4213932" y="2569137"/>
            <a:ext cx="3746378" cy="14204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Was ist </a:t>
            </a:r>
            <a:r>
              <a:rPr lang="de-DE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Laravel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CE45721-DFDF-4DAC-9605-DA09EFE2046C}"/>
              </a:ext>
            </a:extLst>
          </p:cNvPr>
          <p:cNvSpPr/>
          <p:nvPr/>
        </p:nvSpPr>
        <p:spPr>
          <a:xfrm>
            <a:off x="8620218" y="2214029"/>
            <a:ext cx="2654423" cy="1065321"/>
          </a:xfrm>
          <a:prstGeom prst="cloudCallout">
            <a:avLst>
              <a:gd name="adj1" fmla="val -61970"/>
              <a:gd name="adj2" fmla="val 541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PHP-Framework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5324B29-C9E4-4106-9DFF-AAF8F23029D4}"/>
              </a:ext>
            </a:extLst>
          </p:cNvPr>
          <p:cNvSpPr/>
          <p:nvPr/>
        </p:nvSpPr>
        <p:spPr>
          <a:xfrm>
            <a:off x="6800296" y="4564317"/>
            <a:ext cx="2920753" cy="1135546"/>
          </a:xfrm>
          <a:prstGeom prst="cloudCallout">
            <a:avLst>
              <a:gd name="adj1" fmla="val -45184"/>
              <a:gd name="adj2" fmla="val -808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Folgt dem MVC -Muster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D81E74D-0BD0-46AA-A68F-DF9740A71DC7}"/>
              </a:ext>
            </a:extLst>
          </p:cNvPr>
          <p:cNvSpPr/>
          <p:nvPr/>
        </p:nvSpPr>
        <p:spPr>
          <a:xfrm>
            <a:off x="829321" y="893951"/>
            <a:ext cx="3123459" cy="1389621"/>
          </a:xfrm>
          <a:prstGeom prst="cloudCallout">
            <a:avLst>
              <a:gd name="adj1" fmla="val 52711"/>
              <a:gd name="adj2" fmla="val 584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„Der Grund warum PHP wieder Spaß macht“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08E3DE6-5F19-4828-B27A-B88D0C80072F}"/>
              </a:ext>
            </a:extLst>
          </p:cNvPr>
          <p:cNvSpPr/>
          <p:nvPr/>
        </p:nvSpPr>
        <p:spPr>
          <a:xfrm>
            <a:off x="845594" y="4474744"/>
            <a:ext cx="3368338" cy="1225119"/>
          </a:xfrm>
          <a:prstGeom prst="cloudCallout">
            <a:avLst>
              <a:gd name="adj1" fmla="val 61145"/>
              <a:gd name="adj2" fmla="val -7129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„Das Framework der neuen Generation“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F22E14AA-0486-4AC9-8739-11F155A0F8A3}"/>
              </a:ext>
            </a:extLst>
          </p:cNvPr>
          <p:cNvSpPr/>
          <p:nvPr/>
        </p:nvSpPr>
        <p:spPr>
          <a:xfrm>
            <a:off x="5047693" y="569649"/>
            <a:ext cx="3252928" cy="1389621"/>
          </a:xfrm>
          <a:prstGeom prst="cloudCallout">
            <a:avLst>
              <a:gd name="adj1" fmla="val -16924"/>
              <a:gd name="adj2" fmla="val 839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„Der Shooting-Star unter den PHP-Frameworks“</a:t>
            </a:r>
          </a:p>
        </p:txBody>
      </p:sp>
    </p:spTree>
    <p:extLst>
      <p:ext uri="{BB962C8B-B14F-4D97-AF65-F5344CB8AC3E}">
        <p14:creationId xmlns:p14="http://schemas.microsoft.com/office/powerpoint/2010/main" val="2293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7462C20-073F-42BE-8322-752AB63F9A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/>
              <a:t>Allgemeines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buFont typeface="Arial" panose="020B0604020202020204" pitchFamily="34" charset="0"/>
              <a:buChar char="•"/>
            </a:pPr>
            <a:r>
              <a:rPr lang="de-DE" dirty="0"/>
              <a:t>2011 Veröffentlichung durch Taylor </a:t>
            </a:r>
            <a:r>
              <a:rPr lang="de-DE" dirty="0" err="1"/>
              <a:t>Otwell</a:t>
            </a:r>
            <a:endParaRPr lang="de-DE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dirty="0"/>
              <a:t>Seit 2015 ist aktuelle Version </a:t>
            </a:r>
            <a:r>
              <a:rPr lang="de-DE" dirty="0" err="1"/>
              <a:t>Laravel</a:t>
            </a:r>
            <a:r>
              <a:rPr lang="de-DE" dirty="0"/>
              <a:t> 5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dirty="0"/>
              <a:t>PHP Framework das auf MVC Entwurfsmuster basiert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dirty="0"/>
              <a:t>Was ist in </a:t>
            </a:r>
            <a:r>
              <a:rPr lang="de-DE" dirty="0" err="1"/>
              <a:t>Laravel</a:t>
            </a:r>
            <a:r>
              <a:rPr lang="de-DE" dirty="0"/>
              <a:t> mit enthalten?</a:t>
            </a:r>
          </a:p>
          <a:p>
            <a:pPr lvl="1" algn="l"/>
            <a:endParaRPr lang="de-DE" sz="900" dirty="0"/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/>
              <a:t>Features wie Authentifizierung, Lokalisierung etc.</a:t>
            </a:r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 err="1"/>
              <a:t>Templatesystem</a:t>
            </a:r>
            <a:r>
              <a:rPr lang="de-DE" sz="2000" dirty="0"/>
              <a:t> namens Blade</a:t>
            </a:r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/>
              <a:t>Migration von Datenbanken</a:t>
            </a:r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/>
              <a:t>Unit </a:t>
            </a:r>
            <a:r>
              <a:rPr lang="de-DE" sz="2000" dirty="0" err="1"/>
              <a:t>Testing</a:t>
            </a:r>
            <a:endParaRPr lang="de-DE" sz="2000" dirty="0"/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/>
              <a:t>Fehlerbehandlung</a:t>
            </a:r>
          </a:p>
          <a:p>
            <a:pPr marL="3086100" lvl="6" indent="-342900" algn="l">
              <a:buFont typeface="Courier New" panose="02070309020205020404" pitchFamily="49" charset="0"/>
              <a:buChar char="o"/>
            </a:pPr>
            <a:r>
              <a:rPr lang="de-DE" sz="2000" dirty="0"/>
              <a:t>…….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7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7462C20-073F-42BE-8322-752AB63F9A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5400" dirty="0"/>
              <a:t>Installation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de-DE" dirty="0"/>
              <a:t>Bestandteile der Installation: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/>
              <a:t>PHP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/>
              <a:t>Composer Installation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de-DE" dirty="0"/>
              <a:t>Entwicklungsumgebung für PHP</a:t>
            </a:r>
          </a:p>
          <a:p>
            <a:pPr lvl="1" algn="l"/>
            <a:endParaRPr lang="de-DE" dirty="0"/>
          </a:p>
          <a:p>
            <a:pPr lvl="1" algn="l"/>
            <a:r>
              <a:rPr lang="de-DE" dirty="0"/>
              <a:t>Was ist Composer?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/>
              <a:t>Anwendungsorientierter Paketmanager für PHP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/>
              <a:t>Alle Bibliotheken werden in richtiger Version in Projekt geladen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/>
              <a:t>Ausführung via Kommandozeile</a:t>
            </a:r>
          </a:p>
          <a:p>
            <a:pPr lvl="1" algn="l"/>
            <a:endParaRPr lang="de-DE" dirty="0"/>
          </a:p>
          <a:p>
            <a:pPr lvl="1" algn="l"/>
            <a:r>
              <a:rPr lang="de-DE" dirty="0"/>
              <a:t>Was ist </a:t>
            </a:r>
            <a:r>
              <a:rPr lang="de-DE" dirty="0" err="1"/>
              <a:t>Artisan</a:t>
            </a:r>
            <a:r>
              <a:rPr lang="de-DE" dirty="0"/>
              <a:t>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/>
              <a:t>Kommandozeilen Interface </a:t>
            </a:r>
            <a:r>
              <a:rPr lang="de-DE" dirty="0">
                <a:sym typeface="Wingdings" panose="05000000000000000000" pitchFamily="2" charset="2"/>
              </a:rPr>
              <a:t> in </a:t>
            </a:r>
            <a:r>
              <a:rPr lang="de-DE" dirty="0" err="1">
                <a:sym typeface="Wingdings" panose="05000000000000000000" pitchFamily="2" charset="2"/>
              </a:rPr>
              <a:t>Laravel</a:t>
            </a:r>
            <a:r>
              <a:rPr lang="de-DE" dirty="0">
                <a:sym typeface="Wingdings" panose="05000000000000000000" pitchFamily="2" charset="2"/>
              </a:rPr>
              <a:t> eingebunden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Hilfreiche Kommandos  Unterstützt bei Bau der Applikation</a:t>
            </a:r>
            <a:endParaRPr lang="de-DE" dirty="0"/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 algn="l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06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4261282" y="506026"/>
            <a:ext cx="7164279" cy="599941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 algn="l"/>
            <a:r>
              <a:rPr lang="de-DE" sz="6000" dirty="0"/>
              <a:t>Die Ordnerstruktur</a:t>
            </a:r>
          </a:p>
          <a:p>
            <a:pPr lvl="1" algn="l"/>
            <a:endParaRPr lang="de-DE" sz="1000" dirty="0"/>
          </a:p>
          <a:p>
            <a:pPr lvl="1" algn="l"/>
            <a:r>
              <a:rPr lang="de-DE" dirty="0"/>
              <a:t>App: 	Hier liegt der meiste Code der Applikation </a:t>
            </a: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		 </a:t>
            </a:r>
            <a:r>
              <a:rPr lang="de-DE" b="1" dirty="0">
                <a:sym typeface="Wingdings" panose="05000000000000000000" pitchFamily="2" charset="2"/>
              </a:rPr>
              <a:t>Controller u. Model</a:t>
            </a:r>
          </a:p>
          <a:p>
            <a:pPr lvl="1" algn="l"/>
            <a:r>
              <a:rPr lang="de-DE" dirty="0" err="1">
                <a:sym typeface="Wingdings" panose="05000000000000000000" pitchFamily="2" charset="2"/>
              </a:rPr>
              <a:t>Config</a:t>
            </a:r>
            <a:r>
              <a:rPr lang="de-DE" dirty="0">
                <a:sym typeface="Wingdings" panose="05000000000000000000" pitchFamily="2" charset="2"/>
              </a:rPr>
              <a:t>: 	Dort sind alle Einstellungen zu der Applikation 		gespeichert</a:t>
            </a: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Database:	Die Datenbankverknüpfung kann man hier finden </a:t>
            </a:r>
            <a:endParaRPr lang="de-DE" b="1" dirty="0">
              <a:sym typeface="Wingdings" panose="05000000000000000000" pitchFamily="2" charset="2"/>
            </a:endParaRP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Public:	Hier liegt die </a:t>
            </a:r>
            <a:r>
              <a:rPr lang="de-DE" dirty="0" err="1">
                <a:sym typeface="Wingdings" panose="05000000000000000000" pitchFamily="2" charset="2"/>
              </a:rPr>
              <a:t>index.php</a:t>
            </a:r>
            <a:r>
              <a:rPr lang="de-DE" dirty="0">
                <a:sym typeface="Wingdings" panose="05000000000000000000" pitchFamily="2" charset="2"/>
              </a:rPr>
              <a:t> Datei, genauso wie Bilder, 		CSS-, JavaScript-Dateien</a:t>
            </a: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Resources: 	Hier liegen alle </a:t>
            </a:r>
            <a:r>
              <a:rPr lang="de-DE" b="1" dirty="0">
                <a:sym typeface="Wingdings" panose="05000000000000000000" pitchFamily="2" charset="2"/>
              </a:rPr>
              <a:t>Views</a:t>
            </a:r>
          </a:p>
          <a:p>
            <a:pPr lvl="1" algn="l"/>
            <a:r>
              <a:rPr lang="de-DE" dirty="0" err="1">
                <a:sym typeface="Wingdings" panose="05000000000000000000" pitchFamily="2" charset="2"/>
              </a:rPr>
              <a:t>Routes</a:t>
            </a:r>
            <a:r>
              <a:rPr lang="de-DE" dirty="0">
                <a:sym typeface="Wingdings" panose="05000000000000000000" pitchFamily="2" charset="2"/>
              </a:rPr>
              <a:t>:	Hier sind alle Route-Definitionen</a:t>
            </a: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Storage:	Hier liegen die Dateien die vom Framework 			generiert werden, z.B. die kompilierten 			Blade-Templates</a:t>
            </a:r>
          </a:p>
          <a:p>
            <a:pPr lvl="1" algn="l"/>
            <a:r>
              <a:rPr lang="de-DE" dirty="0">
                <a:sym typeface="Wingdings" panose="05000000000000000000" pitchFamily="2" charset="2"/>
              </a:rPr>
              <a:t>Tests: 	Hier liegen alle Tests  </a:t>
            </a:r>
            <a:r>
              <a:rPr lang="de-DE" dirty="0" err="1">
                <a:sym typeface="Wingdings" panose="05000000000000000000" pitchFamily="2" charset="2"/>
              </a:rPr>
              <a:t>PHPUnit</a:t>
            </a:r>
            <a:endParaRPr lang="de-DE" dirty="0">
              <a:sym typeface="Wingdings" panose="05000000000000000000" pitchFamily="2" charset="2"/>
            </a:endParaRPr>
          </a:p>
          <a:p>
            <a:pPr lvl="1" algn="l"/>
            <a:r>
              <a:rPr lang="de-DE" dirty="0" err="1"/>
              <a:t>Vendor</a:t>
            </a:r>
            <a:r>
              <a:rPr lang="de-DE" dirty="0"/>
              <a:t>: 	Hier liegen alle Composer-Beziehungen</a:t>
            </a:r>
          </a:p>
          <a:p>
            <a:pPr lvl="1" algn="l"/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188216-B1B8-443E-B76D-D85CE56A8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46906"/>
          <a:stretch/>
        </p:blipFill>
        <p:spPr>
          <a:xfrm>
            <a:off x="838200" y="404096"/>
            <a:ext cx="2641847" cy="6101342"/>
          </a:xfrm>
        </p:spPr>
      </p:pic>
    </p:spTree>
    <p:extLst>
      <p:ext uri="{BB962C8B-B14F-4D97-AF65-F5344CB8AC3E}">
        <p14:creationId xmlns:p14="http://schemas.microsoft.com/office/powerpoint/2010/main" val="290909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sz="6000" dirty="0"/>
          </a:p>
          <a:p>
            <a:pPr lvl="1"/>
            <a:endParaRPr lang="de-DE" sz="6000" dirty="0"/>
          </a:p>
          <a:p>
            <a:pPr lvl="1"/>
            <a:endParaRPr lang="de-DE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de-DE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Mein erstes </a:t>
            </a:r>
            <a:r>
              <a:rPr lang="de-DE" sz="6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Laravel</a:t>
            </a:r>
            <a:r>
              <a:rPr lang="de-DE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Projekt</a:t>
            </a:r>
          </a:p>
          <a:p>
            <a:pPr lvl="1" algn="l"/>
            <a:endParaRPr lang="de-DE" sz="1000" dirty="0"/>
          </a:p>
          <a:p>
            <a:pPr lvl="1"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27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46EA8E-2F86-4975-8730-D6A5E1B3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Hilfreiche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6C130-05A3-4BFD-ADB7-12ABE2F4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23" y="1845734"/>
            <a:ext cx="10706470" cy="4023360"/>
          </a:xfrm>
          <a:noFill/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https://www.youtube.com/watch?v=EU7PRmCpx-0</a:t>
            </a:r>
            <a:r>
              <a:rPr lang="de-DE" dirty="0"/>
              <a:t> (YouTube </a:t>
            </a:r>
            <a:r>
              <a:rPr lang="de-DE" dirty="0" err="1"/>
              <a:t>Turtorial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https://laravel.com/docs/5.7/structure#the-root-app-directory</a:t>
            </a:r>
            <a:r>
              <a:rPr lang="de-DE" dirty="0"/>
              <a:t> (Eine detaillierte Erklärung der Ordnerstruktur)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https://getbootstrap.com/docs/4.1/examples/</a:t>
            </a:r>
            <a:r>
              <a:rPr lang="de-DE" dirty="0"/>
              <a:t> (Bootstrap Layout Beispiele)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https://laravel.com/</a:t>
            </a:r>
            <a:r>
              <a:rPr lang="de-DE" dirty="0"/>
              <a:t> (</a:t>
            </a:r>
            <a:r>
              <a:rPr lang="de-DE" dirty="0" err="1"/>
              <a:t>Laravel</a:t>
            </a:r>
            <a:r>
              <a:rPr lang="de-DE" dirty="0"/>
              <a:t> Dokumentation)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https://eventlab.jupiterspace.de/</a:t>
            </a:r>
            <a:r>
              <a:rPr lang="de-DE" dirty="0"/>
              <a:t> (Unser Blog von </a:t>
            </a:r>
            <a:r>
              <a:rPr lang="de-DE" dirty="0" err="1"/>
              <a:t>EventLAB</a:t>
            </a:r>
            <a:r>
              <a:rPr lang="de-DE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Und natürlich auch bei allen Problemen Wikipedia und </a:t>
            </a:r>
            <a:r>
              <a:rPr lang="de-DE" dirty="0" err="1"/>
              <a:t>StackOverflow</a:t>
            </a:r>
            <a:r>
              <a:rPr lang="de-DE" dirty="0"/>
              <a:t> ;)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17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F88DDD5-0996-4B4E-B00F-36DF933DB7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sz="6000" dirty="0"/>
          </a:p>
          <a:p>
            <a:pPr lvl="1"/>
            <a:endParaRPr lang="de-DE" sz="6000" dirty="0"/>
          </a:p>
          <a:p>
            <a:pPr lvl="1"/>
            <a:endParaRPr lang="de-DE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de-DE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Danke für eure Aufmerksamkeit</a:t>
            </a:r>
            <a:endParaRPr lang="de-DE" sz="1000" dirty="0"/>
          </a:p>
          <a:p>
            <a:pPr lvl="1"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843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Retrospect</vt:lpstr>
      <vt:lpstr>Laravel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Hilfreiche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Richel, Anett</dc:creator>
  <cp:lastModifiedBy>Richel, Anett</cp:lastModifiedBy>
  <cp:revision>25</cp:revision>
  <dcterms:created xsi:type="dcterms:W3CDTF">2018-11-13T13:12:30Z</dcterms:created>
  <dcterms:modified xsi:type="dcterms:W3CDTF">2018-11-28T08:08:46Z</dcterms:modified>
</cp:coreProperties>
</file>