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49" autoAdjust="0"/>
  </p:normalViewPr>
  <p:slideViewPr>
    <p:cSldViewPr snapToGrid="0">
      <p:cViewPr varScale="1">
        <p:scale>
          <a:sx n="70" d="100"/>
          <a:sy n="70" d="100"/>
        </p:scale>
        <p:origin x="11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E606A-A07E-4392-913E-C773A4064E78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4B01-ED9C-406B-8003-BCFE73F1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42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郭浩滨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4B01-ED9C-406B-8003-BCFE73F129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84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分页提供了一种实现分页请求的虚拟内存系统，程序执行环境的部分根据需要映射到物理内存。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4B01-ED9C-406B-8003-BCFE73F129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26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段单元将虚拟地址转化成一个线性地址，如果没有运用页式存储技术，线性地址就是物理地址，如果运用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段选择器是一个段的识别符，包含了它在段描述符表中的位置</a:t>
            </a:r>
            <a:endParaRPr lang="en-US" altLang="zh-CN" dirty="0" smtClean="0"/>
          </a:p>
          <a:p>
            <a:r>
              <a:rPr lang="zh-CN" altLang="en-US" dirty="0" smtClean="0"/>
              <a:t>段描述符表定义了段的起始地址，空间大小，访问权限等属性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4B01-ED9C-406B-8003-BCFE73F129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125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在多道程序设计中，处理器会建立这些段之间的边界，确保一个程序不会写到另一个程序段</a:t>
            </a:r>
            <a:endParaRPr lang="en-US" altLang="zh-CN" dirty="0" smtClean="0"/>
          </a:p>
          <a:p>
            <a:r>
              <a:rPr lang="zh-CN" altLang="en-US" dirty="0" smtClean="0"/>
              <a:t>段对内存有分割和保护的作用，在特定类型的段中，进程对其操作是收到相应限制的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4B01-ED9C-406B-8003-BCFE73F129B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213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平面存储器模型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segments can be private to their assigned programs or shared among programs.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访问检查</a:t>
            </a:r>
            <a:endParaRPr lang="en-US" altLang="zh-CN" dirty="0" smtClean="0"/>
          </a:p>
          <a:p>
            <a:r>
              <a:rPr lang="en-US" altLang="zh-CN" dirty="0" smtClean="0"/>
              <a:t>Access checks can be used to protect not only</a:t>
            </a:r>
          </a:p>
          <a:p>
            <a:r>
              <a:rPr lang="en-US" altLang="zh-CN" dirty="0" smtClean="0"/>
              <a:t>against referencing an address outside the limit of a segment, but also </a:t>
            </a:r>
          </a:p>
          <a:p>
            <a:r>
              <a:rPr lang="en-US" altLang="zh-CN" dirty="0" smtClean="0"/>
              <a:t>against performing illegal operations in certain segments.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4B01-ED9C-406B-8003-BCFE73F129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35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4B01-ED9C-406B-8003-BCFE73F129B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2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如果不在主存，处理器会发出一个中断，将磁盘的页读到内存中（可能会涉及到页面调度），然后继续执行程序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当用到页式存储技术时，每个段被分为几个页，可能存在物理内存，也可能会在辅存（磁盘）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4B01-ED9C-406B-8003-BCFE73F129B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667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To minimize the number of bus cycles required for address translation, the processor holds the most recently accessed page-directory and page-table entries in cache memories called translation look-aside buffers (TLBs)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translation look-aside buffers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转译后备缓冲区 快表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Address translation (p, 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If page number is in associative register, get frame # out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aseline="0" dirty="0" smtClean="0">
                <a:ea typeface="宋体" panose="02010600030101010101" pitchFamily="2" charset="-122"/>
              </a:rPr>
              <a:t>   </a:t>
            </a:r>
            <a:r>
              <a:rPr lang="en-US" altLang="zh-CN" dirty="0" smtClean="0">
                <a:ea typeface="宋体" panose="02010600030101010101" pitchFamily="2" charset="-122"/>
              </a:rPr>
              <a:t>Otherwise get frame # from page table in memory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命中率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4B01-ED9C-406B-8003-BCFE73F129B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2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4305-CD6B-4F5C-B575-42116E025F8F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482-9EAC-40E9-AEBA-37BDF4BAE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2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4305-CD6B-4F5C-B575-42116E025F8F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482-9EAC-40E9-AEBA-37BDF4BAE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24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4305-CD6B-4F5C-B575-42116E025F8F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482-9EAC-40E9-AEBA-37BDF4BAE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84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4305-CD6B-4F5C-B575-42116E025F8F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482-9EAC-40E9-AEBA-37BDF4BAE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8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4305-CD6B-4F5C-B575-42116E025F8F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482-9EAC-40E9-AEBA-37BDF4BAE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5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4305-CD6B-4F5C-B575-42116E025F8F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482-9EAC-40E9-AEBA-37BDF4BAE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12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4305-CD6B-4F5C-B575-42116E025F8F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482-9EAC-40E9-AEBA-37BDF4BAE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97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4305-CD6B-4F5C-B575-42116E025F8F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482-9EAC-40E9-AEBA-37BDF4BAE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62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4305-CD6B-4F5C-B575-42116E025F8F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482-9EAC-40E9-AEBA-37BDF4BAE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5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4305-CD6B-4F5C-B575-42116E025F8F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482-9EAC-40E9-AEBA-37BDF4BAE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6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4305-CD6B-4F5C-B575-42116E025F8F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0482-9EAC-40E9-AEBA-37BDF4BAE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7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14305-CD6B-4F5C-B575-42116E025F8F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90482-9EAC-40E9-AEBA-37BDF4BAE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9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Pentium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Address Translation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98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parts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Segmentation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isolating individual modules (code, data, stack...)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multiple programs (or tasks) can run on the same processor without interfering with one another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when in protected mode, some form of segmentation must be used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Paging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implementing a demand-paged virtual memory system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sections of a program’s execution environment are mapped into physical memory as needed</a:t>
            </a:r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3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Address translation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5546558" cy="294231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virtual </a:t>
            </a:r>
            <a:r>
              <a:rPr lang="en-US" altLang="zh-CN" dirty="0" smtClean="0">
                <a:sym typeface="Wingdings" panose="05000000000000000000" pitchFamily="2" charset="2"/>
              </a:rPr>
              <a:t> linear  physical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Wingdings" panose="05000000000000000000" pitchFamily="2" charset="2"/>
              </a:rPr>
              <a:t>selector : offset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Wingdings" panose="05000000000000000000" pitchFamily="2" charset="2"/>
              </a:rPr>
              <a:t>segment descriptor</a:t>
            </a:r>
          </a:p>
          <a:p>
            <a:pPr>
              <a:lnSpc>
                <a:spcPct val="170000"/>
              </a:lnSpc>
            </a:pPr>
            <a:r>
              <a:rPr lang="en-US" altLang="zh-CN" dirty="0" smtClean="0"/>
              <a:t>Effective Address = base + (index * scale) + displacement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472" y="1690688"/>
            <a:ext cx="5157536" cy="413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2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Segmentation and paging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47" y="1690688"/>
            <a:ext cx="7103808" cy="48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Segmentation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used to implement a wide variety of memory systems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flat model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smtClean="0"/>
              <a:t>simplest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protected flat model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smtClean="0"/>
              <a:t>like flat model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smtClean="0"/>
              <a:t>segment limits are set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smtClean="0"/>
              <a:t>provides a minimum level of hardware protection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multi-segment model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smtClean="0"/>
              <a:t>each program is given its own table of segment descriptors and its own segments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smtClean="0"/>
              <a:t>access check</a:t>
            </a:r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218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Segmentation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Logical address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segment-number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Offset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Segment table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base: starting physical address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limit: length</a:t>
            </a:r>
            <a:endParaRPr lang="zh-CN" alt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 t="3697" r="241" b="3697"/>
          <a:stretch>
            <a:fillRect/>
          </a:stretch>
        </p:blipFill>
        <p:spPr bwMode="auto">
          <a:xfrm>
            <a:off x="6096000" y="1931761"/>
            <a:ext cx="5508625" cy="385286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69799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fixed size (different from segment)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mapping from virtual to physical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do not need to be contiguous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page-fault exception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943" y="1825625"/>
            <a:ext cx="6074228" cy="36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TLB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747657" cy="4351338"/>
          </a:xfrm>
        </p:spPr>
        <p:txBody>
          <a:bodyPr>
            <a:normAutofit/>
          </a:bodyPr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 smtClean="0"/>
              <a:t>Problem: </a:t>
            </a:r>
            <a:r>
              <a:rPr lang="en-US" altLang="zh-CN" sz="2000" dirty="0" smtClean="0">
                <a:ea typeface="宋体" panose="02010600030101010101" pitchFamily="2" charset="-122"/>
              </a:rPr>
              <a:t>each data/instruction access requires two memory accesses</a:t>
            </a:r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 smtClean="0">
                <a:ea typeface="宋体" panose="02010600030101010101" pitchFamily="2" charset="-122"/>
              </a:rPr>
              <a:t>One for the page table and one for the data/instruction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In cache</a:t>
            </a:r>
            <a:endParaRPr lang="zh-CN" altLang="en-US" sz="2000" dirty="0" smtClean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Hit ratio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" t="1041" r="1292" b="682"/>
          <a:stretch>
            <a:fillRect/>
          </a:stretch>
        </p:blipFill>
        <p:spPr bwMode="auto">
          <a:xfrm>
            <a:off x="7098070" y="2260940"/>
            <a:ext cx="4255730" cy="32189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5539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43300" y="2921168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/>
              <a:t>Thanks!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932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等线 Light"/>
        <a:cs typeface=""/>
      </a:majorFont>
      <a:minorFont>
        <a:latin typeface="Arial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531</Words>
  <Application>Microsoft Office PowerPoint</Application>
  <PresentationFormat>宽屏</PresentationFormat>
  <Paragraphs>87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Wingdings</vt:lpstr>
      <vt:lpstr>Office 主题​​</vt:lpstr>
      <vt:lpstr>Pentium </vt:lpstr>
      <vt:lpstr>Two parts</vt:lpstr>
      <vt:lpstr>Address translation</vt:lpstr>
      <vt:lpstr>Segmentation and paging</vt:lpstr>
      <vt:lpstr>Segmentation</vt:lpstr>
      <vt:lpstr>Segmentation</vt:lpstr>
      <vt:lpstr>Paging</vt:lpstr>
      <vt:lpstr>TLB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Pentium </dc:title>
  <dc:creator>Hiki 🐟</dc:creator>
  <cp:lastModifiedBy>Hiki 🐟</cp:lastModifiedBy>
  <cp:revision>19</cp:revision>
  <dcterms:created xsi:type="dcterms:W3CDTF">2017-04-14T01:09:09Z</dcterms:created>
  <dcterms:modified xsi:type="dcterms:W3CDTF">2017-04-14T06:06:16Z</dcterms:modified>
</cp:coreProperties>
</file>