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20"/>
  </p:notesMasterIdLst>
  <p:sldIdLst>
    <p:sldId id="256" r:id="rId3"/>
    <p:sldId id="257" r:id="rId4"/>
    <p:sldId id="258" r:id="rId5"/>
    <p:sldId id="278" r:id="rId6"/>
    <p:sldId id="259" r:id="rId7"/>
    <p:sldId id="281" r:id="rId8"/>
    <p:sldId id="282" r:id="rId9"/>
    <p:sldId id="286" r:id="rId10"/>
    <p:sldId id="285" r:id="rId11"/>
    <p:sldId id="287" r:id="rId12"/>
    <p:sldId id="288" r:id="rId13"/>
    <p:sldId id="289" r:id="rId14"/>
    <p:sldId id="283" r:id="rId15"/>
    <p:sldId id="291" r:id="rId16"/>
    <p:sldId id="260" r:id="rId17"/>
    <p:sldId id="290" r:id="rId18"/>
    <p:sldId id="262" r:id="rId19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51" autoAdjust="0"/>
    <p:restoredTop sz="93692"/>
  </p:normalViewPr>
  <p:slideViewPr>
    <p:cSldViewPr snapToGrid="0" snapToObjects="1">
      <p:cViewPr varScale="1">
        <p:scale>
          <a:sx n="80" d="100"/>
          <a:sy n="80" d="100"/>
        </p:scale>
        <p:origin x="52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5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C14B4-BC12-4BEE-8525-6AEE85DEDDA4}" type="datetimeFigureOut">
              <a:rPr lang="zh-CN" altLang="en-US" smtClean="0"/>
              <a:t>2017/6/15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4A12A-CEE7-4F8D-AE7F-651237D2C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690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4A12A-CEE7-4F8D-AE7F-651237D2C84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366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4A12A-CEE7-4F8D-AE7F-651237D2C84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733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4A12A-CEE7-4F8D-AE7F-651237D2C84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329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4A12A-CEE7-4F8D-AE7F-651237D2C84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741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4A12A-CEE7-4F8D-AE7F-651237D2C84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253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4A12A-CEE7-4F8D-AE7F-651237D2C84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016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4A12A-CEE7-4F8D-AE7F-651237D2C84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317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4A12A-CEE7-4F8D-AE7F-651237D2C84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8234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4A12A-CEE7-4F8D-AE7F-651237D2C84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2039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4A12A-CEE7-4F8D-AE7F-651237D2C84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050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4A12A-CEE7-4F8D-AE7F-651237D2C84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11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041650" y="2491076"/>
            <a:ext cx="6108700" cy="156966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Theme</a:t>
            </a:r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041650" y="3966715"/>
            <a:ext cx="6108700" cy="3693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Presented by OfficePLUS</a:t>
            </a:r>
          </a:p>
        </p:txBody>
      </p:sp>
      <p:cxnSp>
        <p:nvCxnSpPr>
          <p:cNvPr id="4" name="直接连接符 3"/>
          <p:cNvCxnSpPr/>
          <p:nvPr userDrawn="1"/>
        </p:nvCxnSpPr>
        <p:spPr>
          <a:xfrm flipH="1">
            <a:off x="1720850" y="2294404"/>
            <a:ext cx="1397000" cy="139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 flipH="1">
            <a:off x="9150350" y="3275906"/>
            <a:ext cx="1320800" cy="132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624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1364720" y="243800"/>
            <a:ext cx="9462560" cy="76944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altLang="zh-CN" dirty="0"/>
              <a:t>Please add your title here</a:t>
            </a:r>
          </a:p>
        </p:txBody>
      </p:sp>
      <p:cxnSp>
        <p:nvCxnSpPr>
          <p:cNvPr id="3" name="直接连接符 2"/>
          <p:cNvCxnSpPr/>
          <p:nvPr userDrawn="1"/>
        </p:nvCxnSpPr>
        <p:spPr>
          <a:xfrm flipH="1">
            <a:off x="5739870" y="1206500"/>
            <a:ext cx="71226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2480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/>
          <p:cNvSpPr/>
          <p:nvPr userDrawn="1"/>
        </p:nvSpPr>
        <p:spPr>
          <a:xfrm>
            <a:off x="6248400" y="0"/>
            <a:ext cx="7988300" cy="6858000"/>
          </a:xfrm>
          <a:prstGeom prst="parallelogram">
            <a:avLst>
              <a:gd name="adj" fmla="val 53895"/>
            </a:avLst>
          </a:prstGeom>
          <a:solidFill>
            <a:schemeClr val="accent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710140" y="628521"/>
            <a:ext cx="5538260" cy="144655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400" b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Please add </a:t>
            </a:r>
          </a:p>
          <a:p>
            <a:pPr lvl="0"/>
            <a:r>
              <a:rPr lang="en-US" altLang="zh-CN" dirty="0"/>
              <a:t>your title here</a:t>
            </a:r>
          </a:p>
        </p:txBody>
      </p:sp>
      <p:cxnSp>
        <p:nvCxnSpPr>
          <p:cNvPr id="4" name="直接连接符 3"/>
          <p:cNvCxnSpPr/>
          <p:nvPr userDrawn="1"/>
        </p:nvCxnSpPr>
        <p:spPr>
          <a:xfrm flipH="1">
            <a:off x="710140" y="2298700"/>
            <a:ext cx="712260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581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6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710140" y="628521"/>
            <a:ext cx="5538260" cy="144655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4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altLang="zh-CN" dirty="0"/>
              <a:t>Please add </a:t>
            </a:r>
          </a:p>
          <a:p>
            <a:pPr lvl="0"/>
            <a:r>
              <a:rPr lang="en-US" altLang="zh-CN" dirty="0"/>
              <a:t>your title here</a:t>
            </a:r>
          </a:p>
        </p:txBody>
      </p:sp>
      <p:cxnSp>
        <p:nvCxnSpPr>
          <p:cNvPr id="4" name="直接连接符 3"/>
          <p:cNvCxnSpPr/>
          <p:nvPr userDrawn="1"/>
        </p:nvCxnSpPr>
        <p:spPr>
          <a:xfrm flipH="1">
            <a:off x="710140" y="2298700"/>
            <a:ext cx="71226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平行四边形 4"/>
          <p:cNvSpPr/>
          <p:nvPr userDrawn="1"/>
        </p:nvSpPr>
        <p:spPr>
          <a:xfrm>
            <a:off x="6248400" y="0"/>
            <a:ext cx="7988300" cy="6858000"/>
          </a:xfrm>
          <a:prstGeom prst="parallelogram">
            <a:avLst>
              <a:gd name="adj" fmla="val 53895"/>
            </a:avLst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7160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4978400"/>
            <a:ext cx="12192000" cy="1879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710140" y="628521"/>
            <a:ext cx="5538260" cy="144655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400" b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Please add </a:t>
            </a:r>
          </a:p>
          <a:p>
            <a:pPr lvl="0"/>
            <a:r>
              <a:rPr lang="en-US" altLang="zh-CN" dirty="0"/>
              <a:t>your title here</a:t>
            </a:r>
          </a:p>
        </p:txBody>
      </p:sp>
      <p:cxnSp>
        <p:nvCxnSpPr>
          <p:cNvPr id="4" name="直接连接符 3"/>
          <p:cNvCxnSpPr/>
          <p:nvPr userDrawn="1"/>
        </p:nvCxnSpPr>
        <p:spPr>
          <a:xfrm flipH="1">
            <a:off x="710140" y="2298700"/>
            <a:ext cx="712260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0152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11760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2770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Times New Roman 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3450270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295557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5" name="图片 4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84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-88900"/>
            <a:ext cx="5842000" cy="6946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 userDrawn="1"/>
        </p:nvCxnSpPr>
        <p:spPr>
          <a:xfrm flipH="1">
            <a:off x="6613525" y="3040529"/>
            <a:ext cx="650875" cy="650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 flipH="1">
            <a:off x="10694987" y="3205629"/>
            <a:ext cx="650875" cy="650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5994400" y="2876718"/>
            <a:ext cx="6108700" cy="1015663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dirty="0"/>
              <a:t>CONTENT</a:t>
            </a:r>
          </a:p>
        </p:txBody>
      </p:sp>
      <p:cxnSp>
        <p:nvCxnSpPr>
          <p:cNvPr id="10" name="直接连接符 9"/>
          <p:cNvCxnSpPr/>
          <p:nvPr userDrawn="1"/>
        </p:nvCxnSpPr>
        <p:spPr>
          <a:xfrm flipH="1">
            <a:off x="1124494" y="1923137"/>
            <a:ext cx="223914" cy="4378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413369" y="1818897"/>
            <a:ext cx="65665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15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1472649" y="1818897"/>
            <a:ext cx="3725884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Your Title Here</a:t>
            </a:r>
          </a:p>
        </p:txBody>
      </p:sp>
      <p:cxnSp>
        <p:nvCxnSpPr>
          <p:cNvPr id="26" name="直接连接符 25"/>
          <p:cNvCxnSpPr/>
          <p:nvPr userDrawn="1"/>
        </p:nvCxnSpPr>
        <p:spPr>
          <a:xfrm flipH="1">
            <a:off x="1124494" y="3227003"/>
            <a:ext cx="223914" cy="4378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413369" y="3122763"/>
            <a:ext cx="65665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28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1472649" y="3122763"/>
            <a:ext cx="3725884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Your Title Here</a:t>
            </a:r>
          </a:p>
        </p:txBody>
      </p:sp>
      <p:cxnSp>
        <p:nvCxnSpPr>
          <p:cNvPr id="29" name="直接连接符 28"/>
          <p:cNvCxnSpPr/>
          <p:nvPr userDrawn="1"/>
        </p:nvCxnSpPr>
        <p:spPr>
          <a:xfrm flipH="1">
            <a:off x="1124494" y="4635109"/>
            <a:ext cx="223914" cy="4378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413369" y="4530869"/>
            <a:ext cx="65665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31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1472649" y="4530869"/>
            <a:ext cx="3725884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Your Title Here</a:t>
            </a:r>
          </a:p>
        </p:txBody>
      </p:sp>
    </p:spTree>
    <p:extLst>
      <p:ext uri="{BB962C8B-B14F-4D97-AF65-F5344CB8AC3E}">
        <p14:creationId xmlns:p14="http://schemas.microsoft.com/office/powerpoint/2010/main" val="1323581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-88900"/>
            <a:ext cx="5842000" cy="6946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 userDrawn="1"/>
        </p:nvCxnSpPr>
        <p:spPr>
          <a:xfrm flipH="1">
            <a:off x="6613525" y="3040529"/>
            <a:ext cx="650875" cy="650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 flipH="1">
            <a:off x="10694987" y="3205629"/>
            <a:ext cx="650875" cy="650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5994400" y="2876718"/>
            <a:ext cx="6108700" cy="1015663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dirty="0"/>
              <a:t>CONTENT</a:t>
            </a:r>
          </a:p>
        </p:txBody>
      </p:sp>
      <p:cxnSp>
        <p:nvCxnSpPr>
          <p:cNvPr id="10" name="直接连接符 9"/>
          <p:cNvCxnSpPr/>
          <p:nvPr userDrawn="1"/>
        </p:nvCxnSpPr>
        <p:spPr>
          <a:xfrm flipH="1">
            <a:off x="1124494" y="1169603"/>
            <a:ext cx="223914" cy="4378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413369" y="1065363"/>
            <a:ext cx="65665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15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1472649" y="1065363"/>
            <a:ext cx="4245108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Your Title Here</a:t>
            </a:r>
          </a:p>
        </p:txBody>
      </p:sp>
      <p:cxnSp>
        <p:nvCxnSpPr>
          <p:cNvPr id="26" name="直接连接符 25"/>
          <p:cNvCxnSpPr/>
          <p:nvPr userDrawn="1"/>
        </p:nvCxnSpPr>
        <p:spPr>
          <a:xfrm flipH="1">
            <a:off x="1124494" y="2473469"/>
            <a:ext cx="223914" cy="4378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413369" y="2369229"/>
            <a:ext cx="65665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28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1472649" y="2369229"/>
            <a:ext cx="4245108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Your Title Here</a:t>
            </a:r>
          </a:p>
        </p:txBody>
      </p:sp>
      <p:cxnSp>
        <p:nvCxnSpPr>
          <p:cNvPr id="29" name="直接连接符 28"/>
          <p:cNvCxnSpPr/>
          <p:nvPr userDrawn="1"/>
        </p:nvCxnSpPr>
        <p:spPr>
          <a:xfrm flipH="1">
            <a:off x="1124494" y="3881575"/>
            <a:ext cx="223914" cy="4378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413369" y="3777335"/>
            <a:ext cx="65665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31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1472649" y="3777335"/>
            <a:ext cx="4245108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Your Title Here</a:t>
            </a:r>
          </a:p>
        </p:txBody>
      </p:sp>
      <p:cxnSp>
        <p:nvCxnSpPr>
          <p:cNvPr id="32" name="直接连接符 31"/>
          <p:cNvCxnSpPr/>
          <p:nvPr userDrawn="1"/>
        </p:nvCxnSpPr>
        <p:spPr>
          <a:xfrm flipH="1">
            <a:off x="1124494" y="5292312"/>
            <a:ext cx="223914" cy="4378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占位符 7"/>
          <p:cNvSpPr>
            <a:spLocks noGrp="1"/>
          </p:cNvSpPr>
          <p:nvPr>
            <p:ph type="body" sz="quarter" idx="17" hasCustomPrompt="1"/>
          </p:nvPr>
        </p:nvSpPr>
        <p:spPr>
          <a:xfrm>
            <a:off x="413369" y="5188072"/>
            <a:ext cx="65665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34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1472649" y="5188072"/>
            <a:ext cx="4245108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Your Title Here</a:t>
            </a:r>
          </a:p>
        </p:txBody>
      </p:sp>
    </p:spTree>
    <p:extLst>
      <p:ext uri="{BB962C8B-B14F-4D97-AF65-F5344CB8AC3E}">
        <p14:creationId xmlns:p14="http://schemas.microsoft.com/office/powerpoint/2010/main" val="4162896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-88900"/>
            <a:ext cx="5842000" cy="6946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 userDrawn="1"/>
        </p:nvCxnSpPr>
        <p:spPr>
          <a:xfrm flipH="1">
            <a:off x="6613525" y="3040529"/>
            <a:ext cx="650875" cy="650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 flipH="1">
            <a:off x="10694987" y="3205629"/>
            <a:ext cx="650875" cy="650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5994400" y="2876718"/>
            <a:ext cx="6108700" cy="1015663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dirty="0"/>
              <a:t>CONTENT</a:t>
            </a:r>
          </a:p>
        </p:txBody>
      </p:sp>
      <p:cxnSp>
        <p:nvCxnSpPr>
          <p:cNvPr id="21" name="直接连接符 20"/>
          <p:cNvCxnSpPr/>
          <p:nvPr userDrawn="1"/>
        </p:nvCxnSpPr>
        <p:spPr>
          <a:xfrm flipH="1">
            <a:off x="1124494" y="1374010"/>
            <a:ext cx="223914" cy="4378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413369" y="1269770"/>
            <a:ext cx="65665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23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1472649" y="1269770"/>
            <a:ext cx="4245108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Your Title Here</a:t>
            </a:r>
          </a:p>
        </p:txBody>
      </p:sp>
      <p:cxnSp>
        <p:nvCxnSpPr>
          <p:cNvPr id="24" name="直接连接符 23"/>
          <p:cNvCxnSpPr/>
          <p:nvPr userDrawn="1"/>
        </p:nvCxnSpPr>
        <p:spPr>
          <a:xfrm flipH="1">
            <a:off x="1124494" y="2271477"/>
            <a:ext cx="223914" cy="4378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413369" y="2167237"/>
            <a:ext cx="65665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35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1472649" y="2167237"/>
            <a:ext cx="4245108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Your Title Here</a:t>
            </a:r>
          </a:p>
        </p:txBody>
      </p:sp>
      <p:cxnSp>
        <p:nvCxnSpPr>
          <p:cNvPr id="36" name="直接连接符 35"/>
          <p:cNvCxnSpPr/>
          <p:nvPr userDrawn="1"/>
        </p:nvCxnSpPr>
        <p:spPr>
          <a:xfrm flipH="1">
            <a:off x="1124494" y="3175264"/>
            <a:ext cx="223914" cy="4378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413369" y="3071024"/>
            <a:ext cx="65665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38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1472649" y="3071024"/>
            <a:ext cx="4245108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Your Title Here</a:t>
            </a:r>
          </a:p>
        </p:txBody>
      </p:sp>
      <p:cxnSp>
        <p:nvCxnSpPr>
          <p:cNvPr id="39" name="直接连接符 38"/>
          <p:cNvCxnSpPr/>
          <p:nvPr userDrawn="1"/>
        </p:nvCxnSpPr>
        <p:spPr>
          <a:xfrm flipH="1">
            <a:off x="1124494" y="4103732"/>
            <a:ext cx="223914" cy="4378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占位符 7"/>
          <p:cNvSpPr>
            <a:spLocks noGrp="1"/>
          </p:cNvSpPr>
          <p:nvPr>
            <p:ph type="body" sz="quarter" idx="17" hasCustomPrompt="1"/>
          </p:nvPr>
        </p:nvSpPr>
        <p:spPr>
          <a:xfrm>
            <a:off x="413369" y="3999492"/>
            <a:ext cx="65665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41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1472649" y="3999492"/>
            <a:ext cx="4245108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Your Title Here</a:t>
            </a:r>
          </a:p>
        </p:txBody>
      </p:sp>
      <p:cxnSp>
        <p:nvCxnSpPr>
          <p:cNvPr id="42" name="直接连接符 41"/>
          <p:cNvCxnSpPr/>
          <p:nvPr userDrawn="1"/>
        </p:nvCxnSpPr>
        <p:spPr>
          <a:xfrm flipH="1">
            <a:off x="1124494" y="5001199"/>
            <a:ext cx="223914" cy="4378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占位符 7"/>
          <p:cNvSpPr>
            <a:spLocks noGrp="1"/>
          </p:cNvSpPr>
          <p:nvPr>
            <p:ph type="body" sz="quarter" idx="19" hasCustomPrompt="1"/>
          </p:nvPr>
        </p:nvSpPr>
        <p:spPr>
          <a:xfrm>
            <a:off x="413369" y="4896959"/>
            <a:ext cx="65665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44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1472649" y="4896959"/>
            <a:ext cx="4245108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Your Title Here</a:t>
            </a:r>
          </a:p>
        </p:txBody>
      </p:sp>
    </p:spTree>
    <p:extLst>
      <p:ext uri="{BB962C8B-B14F-4D97-AF65-F5344CB8AC3E}">
        <p14:creationId xmlns:p14="http://schemas.microsoft.com/office/powerpoint/2010/main" val="2628315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-88900"/>
            <a:ext cx="5842000" cy="6946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 userDrawn="1"/>
        </p:nvCxnSpPr>
        <p:spPr>
          <a:xfrm flipH="1">
            <a:off x="6613525" y="3040529"/>
            <a:ext cx="650875" cy="650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 flipH="1">
            <a:off x="10694987" y="3205629"/>
            <a:ext cx="650875" cy="650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5994400" y="2876718"/>
            <a:ext cx="6108700" cy="1015663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dirty="0"/>
              <a:t>CONTENT</a:t>
            </a:r>
          </a:p>
        </p:txBody>
      </p:sp>
      <p:cxnSp>
        <p:nvCxnSpPr>
          <p:cNvPr id="10" name="直接连接符 9"/>
          <p:cNvCxnSpPr/>
          <p:nvPr userDrawn="1"/>
        </p:nvCxnSpPr>
        <p:spPr>
          <a:xfrm flipH="1">
            <a:off x="1124494" y="950677"/>
            <a:ext cx="223914" cy="4378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413369" y="846437"/>
            <a:ext cx="65665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15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1472649" y="846437"/>
            <a:ext cx="4245108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Your Title Here</a:t>
            </a:r>
          </a:p>
        </p:txBody>
      </p:sp>
      <p:cxnSp>
        <p:nvCxnSpPr>
          <p:cNvPr id="39" name="直接连接符 38"/>
          <p:cNvCxnSpPr/>
          <p:nvPr userDrawn="1"/>
        </p:nvCxnSpPr>
        <p:spPr>
          <a:xfrm flipH="1">
            <a:off x="1124494" y="1848144"/>
            <a:ext cx="223914" cy="4378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413369" y="1743904"/>
            <a:ext cx="65665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41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1472649" y="1743904"/>
            <a:ext cx="4245108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Your Title Here</a:t>
            </a:r>
          </a:p>
        </p:txBody>
      </p:sp>
      <p:cxnSp>
        <p:nvCxnSpPr>
          <p:cNvPr id="42" name="直接连接符 41"/>
          <p:cNvCxnSpPr/>
          <p:nvPr userDrawn="1"/>
        </p:nvCxnSpPr>
        <p:spPr>
          <a:xfrm flipH="1">
            <a:off x="1124494" y="2751931"/>
            <a:ext cx="223914" cy="4378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413369" y="2647691"/>
            <a:ext cx="65665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44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1472649" y="2647691"/>
            <a:ext cx="4245108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Your Title Here</a:t>
            </a:r>
          </a:p>
        </p:txBody>
      </p:sp>
      <p:cxnSp>
        <p:nvCxnSpPr>
          <p:cNvPr id="45" name="直接连接符 44"/>
          <p:cNvCxnSpPr/>
          <p:nvPr userDrawn="1"/>
        </p:nvCxnSpPr>
        <p:spPr>
          <a:xfrm flipH="1">
            <a:off x="1124494" y="3680399"/>
            <a:ext cx="223914" cy="4378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占位符 7"/>
          <p:cNvSpPr>
            <a:spLocks noGrp="1"/>
          </p:cNvSpPr>
          <p:nvPr>
            <p:ph type="body" sz="quarter" idx="17" hasCustomPrompt="1"/>
          </p:nvPr>
        </p:nvSpPr>
        <p:spPr>
          <a:xfrm>
            <a:off x="413369" y="3576159"/>
            <a:ext cx="65665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47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1472649" y="3576159"/>
            <a:ext cx="4245108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Your Title Here</a:t>
            </a:r>
          </a:p>
        </p:txBody>
      </p:sp>
      <p:cxnSp>
        <p:nvCxnSpPr>
          <p:cNvPr id="48" name="直接连接符 47"/>
          <p:cNvCxnSpPr/>
          <p:nvPr userDrawn="1"/>
        </p:nvCxnSpPr>
        <p:spPr>
          <a:xfrm flipH="1">
            <a:off x="1124494" y="4577866"/>
            <a:ext cx="223914" cy="4378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占位符 7"/>
          <p:cNvSpPr>
            <a:spLocks noGrp="1"/>
          </p:cNvSpPr>
          <p:nvPr>
            <p:ph type="body" sz="quarter" idx="19" hasCustomPrompt="1"/>
          </p:nvPr>
        </p:nvSpPr>
        <p:spPr>
          <a:xfrm>
            <a:off x="413369" y="4473626"/>
            <a:ext cx="65665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50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1472649" y="4473626"/>
            <a:ext cx="4245108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Your Title Here</a:t>
            </a:r>
          </a:p>
        </p:txBody>
      </p:sp>
      <p:cxnSp>
        <p:nvCxnSpPr>
          <p:cNvPr id="51" name="直接连接符 50"/>
          <p:cNvCxnSpPr/>
          <p:nvPr userDrawn="1"/>
        </p:nvCxnSpPr>
        <p:spPr>
          <a:xfrm flipH="1">
            <a:off x="1124494" y="5481653"/>
            <a:ext cx="223914" cy="4378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占位符 7"/>
          <p:cNvSpPr>
            <a:spLocks noGrp="1"/>
          </p:cNvSpPr>
          <p:nvPr>
            <p:ph type="body" sz="quarter" idx="21" hasCustomPrompt="1"/>
          </p:nvPr>
        </p:nvSpPr>
        <p:spPr>
          <a:xfrm>
            <a:off x="413369" y="5377413"/>
            <a:ext cx="65665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53" name="文本占位符 7"/>
          <p:cNvSpPr>
            <a:spLocks noGrp="1"/>
          </p:cNvSpPr>
          <p:nvPr>
            <p:ph type="body" sz="quarter" idx="22" hasCustomPrompt="1"/>
          </p:nvPr>
        </p:nvSpPr>
        <p:spPr>
          <a:xfrm>
            <a:off x="1472649" y="5377413"/>
            <a:ext cx="4245108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Your Title Here</a:t>
            </a:r>
          </a:p>
        </p:txBody>
      </p:sp>
    </p:spTree>
    <p:extLst>
      <p:ext uri="{BB962C8B-B14F-4D97-AF65-F5344CB8AC3E}">
        <p14:creationId xmlns:p14="http://schemas.microsoft.com/office/powerpoint/2010/main" val="1846588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392006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-1094317" y="-433596"/>
            <a:ext cx="6108700" cy="772519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9600" u="none">
                <a:solidFill>
                  <a:schemeClr val="bg2"/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5205940" y="4564102"/>
            <a:ext cx="6108700" cy="110799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Your Title Here</a:t>
            </a:r>
          </a:p>
        </p:txBody>
      </p:sp>
      <p:cxnSp>
        <p:nvCxnSpPr>
          <p:cNvPr id="7" name="直接连接符 6"/>
          <p:cNvCxnSpPr/>
          <p:nvPr userDrawn="1"/>
        </p:nvCxnSpPr>
        <p:spPr>
          <a:xfrm flipH="1">
            <a:off x="4318000" y="4610100"/>
            <a:ext cx="650874" cy="101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608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710140" y="628521"/>
            <a:ext cx="5538260" cy="144655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400" b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Please add </a:t>
            </a:r>
          </a:p>
          <a:p>
            <a:pPr lvl="0"/>
            <a:r>
              <a:rPr lang="en-US" altLang="zh-CN" dirty="0"/>
              <a:t>your title here</a:t>
            </a:r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710140" y="2298700"/>
            <a:ext cx="712260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710140" y="628521"/>
            <a:ext cx="5538260" cy="144655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4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altLang="zh-CN" dirty="0"/>
              <a:t>Please add </a:t>
            </a:r>
          </a:p>
          <a:p>
            <a:pPr lvl="0"/>
            <a:r>
              <a:rPr lang="en-US" altLang="zh-CN" dirty="0"/>
              <a:t>your title here</a:t>
            </a:r>
          </a:p>
        </p:txBody>
      </p:sp>
      <p:cxnSp>
        <p:nvCxnSpPr>
          <p:cNvPr id="3" name="直接连接符 2"/>
          <p:cNvCxnSpPr/>
          <p:nvPr userDrawn="1"/>
        </p:nvCxnSpPr>
        <p:spPr>
          <a:xfrm flipH="1">
            <a:off x="710140" y="2298700"/>
            <a:ext cx="71226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476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1364720" y="243800"/>
            <a:ext cx="9462560" cy="76944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Please add your title here</a:t>
            </a:r>
          </a:p>
        </p:txBody>
      </p:sp>
      <p:cxnSp>
        <p:nvCxnSpPr>
          <p:cNvPr id="3" name="直接连接符 2"/>
          <p:cNvCxnSpPr/>
          <p:nvPr userDrawn="1"/>
        </p:nvCxnSpPr>
        <p:spPr>
          <a:xfrm flipH="1">
            <a:off x="5739870" y="1206500"/>
            <a:ext cx="712260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880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9959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5" r:id="rId2"/>
    <p:sldLayoutId id="2147483688" r:id="rId3"/>
    <p:sldLayoutId id="2147483689" r:id="rId4"/>
    <p:sldLayoutId id="2147483690" r:id="rId5"/>
    <p:sldLayoutId id="2147483683" r:id="rId6"/>
    <p:sldLayoutId id="2147483662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87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7390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6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QAQuant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Presented 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by Leftovers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32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过程 3"/>
          <p:cNvSpPr/>
          <p:nvPr/>
        </p:nvSpPr>
        <p:spPr>
          <a:xfrm>
            <a:off x="827315" y="1321762"/>
            <a:ext cx="2166257" cy="76200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占位符 1"/>
          <p:cNvSpPr txBox="1">
            <a:spLocks/>
          </p:cNvSpPr>
          <p:nvPr/>
        </p:nvSpPr>
        <p:spPr>
          <a:xfrm>
            <a:off x="710140" y="628521"/>
            <a:ext cx="5538260" cy="7694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chemeClr val="accent1"/>
                </a:solidFill>
              </a:rPr>
              <a:t>策略研究</a:t>
            </a:r>
            <a:endParaRPr lang="en-US" altLang="zh-CN" sz="3200" dirty="0">
              <a:solidFill>
                <a:schemeClr val="accent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40136" y="1809815"/>
            <a:ext cx="370034" cy="34903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338467" y="1799668"/>
            <a:ext cx="22988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策略</a:t>
            </a:r>
            <a:r>
              <a:rPr lang="zh-CN" altLang="en-US" dirty="0"/>
              <a:t>编辑</a:t>
            </a:r>
            <a:r>
              <a:rPr lang="zh-CN" altLang="en-US" dirty="0" smtClean="0"/>
              <a:t>与编译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260" y="2276669"/>
            <a:ext cx="9664476" cy="407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40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过程 3"/>
          <p:cNvSpPr/>
          <p:nvPr/>
        </p:nvSpPr>
        <p:spPr>
          <a:xfrm>
            <a:off x="827315" y="1321762"/>
            <a:ext cx="2166257" cy="76200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占位符 1"/>
          <p:cNvSpPr txBox="1">
            <a:spLocks/>
          </p:cNvSpPr>
          <p:nvPr/>
        </p:nvSpPr>
        <p:spPr>
          <a:xfrm>
            <a:off x="710140" y="628521"/>
            <a:ext cx="5538260" cy="7694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chemeClr val="accent1"/>
                </a:solidFill>
              </a:rPr>
              <a:t>策略研究</a:t>
            </a:r>
            <a:endParaRPr lang="en-US" altLang="zh-CN" sz="3200" dirty="0">
              <a:solidFill>
                <a:schemeClr val="accent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40136" y="1809815"/>
            <a:ext cx="370034" cy="34903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338466" y="1799668"/>
            <a:ext cx="29795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回</a:t>
            </a:r>
            <a:r>
              <a:rPr lang="zh-CN" altLang="en-US" dirty="0" smtClean="0"/>
              <a:t>测结果展示、分析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812" y="2169000"/>
            <a:ext cx="8978151" cy="429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97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过程 3"/>
          <p:cNvSpPr/>
          <p:nvPr/>
        </p:nvSpPr>
        <p:spPr>
          <a:xfrm>
            <a:off x="827315" y="1321762"/>
            <a:ext cx="2166257" cy="76200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占位符 1"/>
          <p:cNvSpPr txBox="1">
            <a:spLocks/>
          </p:cNvSpPr>
          <p:nvPr/>
        </p:nvSpPr>
        <p:spPr>
          <a:xfrm>
            <a:off x="710140" y="628521"/>
            <a:ext cx="5538260" cy="7694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chemeClr val="accent1"/>
                </a:solidFill>
              </a:rPr>
              <a:t>策略研究</a:t>
            </a:r>
            <a:endParaRPr lang="en-US" altLang="zh-CN" sz="3200" dirty="0">
              <a:solidFill>
                <a:schemeClr val="accent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40136" y="1809815"/>
            <a:ext cx="370034" cy="34903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338466" y="1799668"/>
            <a:ext cx="29795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回测历史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466" y="2339190"/>
            <a:ext cx="9312447" cy="345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1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过程 3"/>
          <p:cNvSpPr/>
          <p:nvPr/>
        </p:nvSpPr>
        <p:spPr>
          <a:xfrm>
            <a:off x="827315" y="1321762"/>
            <a:ext cx="2166257" cy="76200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占位符 1"/>
          <p:cNvSpPr txBox="1">
            <a:spLocks/>
          </p:cNvSpPr>
          <p:nvPr/>
        </p:nvSpPr>
        <p:spPr>
          <a:xfrm>
            <a:off x="710140" y="628521"/>
            <a:ext cx="5538260" cy="7694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3200" dirty="0">
                <a:solidFill>
                  <a:schemeClr val="accent1"/>
                </a:solidFill>
              </a:rPr>
              <a:t>社区</a:t>
            </a:r>
            <a:endParaRPr lang="en-US" altLang="zh-CN" sz="3200" dirty="0">
              <a:solidFill>
                <a:schemeClr val="accent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40136" y="1809815"/>
            <a:ext cx="370034" cy="34903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38467" y="1799668"/>
            <a:ext cx="22988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查看他人分享心得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119639" y="1785109"/>
            <a:ext cx="370033" cy="34903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617968" y="1779064"/>
            <a:ext cx="22404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发</a:t>
            </a:r>
            <a:r>
              <a:rPr lang="zh-CN" altLang="en-US" dirty="0" smtClean="0"/>
              <a:t>帖，分享策略心得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564" y="2169000"/>
            <a:ext cx="5266069" cy="39561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7169" y="2240061"/>
            <a:ext cx="4644732" cy="438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48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过程 3"/>
          <p:cNvSpPr/>
          <p:nvPr/>
        </p:nvSpPr>
        <p:spPr>
          <a:xfrm>
            <a:off x="827315" y="1321762"/>
            <a:ext cx="2166257" cy="76200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占位符 1"/>
          <p:cNvSpPr txBox="1">
            <a:spLocks/>
          </p:cNvSpPr>
          <p:nvPr/>
        </p:nvSpPr>
        <p:spPr>
          <a:xfrm>
            <a:off x="710140" y="628521"/>
            <a:ext cx="5538260" cy="7694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chemeClr val="accent1"/>
                </a:solidFill>
              </a:rPr>
              <a:t>个人中心</a:t>
            </a:r>
            <a:endParaRPr lang="en-US" altLang="zh-CN" sz="3200" dirty="0">
              <a:solidFill>
                <a:schemeClr val="accent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40136" y="1809815"/>
            <a:ext cx="370034" cy="34903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38467" y="1799668"/>
            <a:ext cx="22988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自选股、账户设置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136" y="2381129"/>
            <a:ext cx="5039745" cy="402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83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技术支持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659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过程 3"/>
          <p:cNvSpPr/>
          <p:nvPr/>
        </p:nvSpPr>
        <p:spPr>
          <a:xfrm>
            <a:off x="827315" y="1321762"/>
            <a:ext cx="2166257" cy="76200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占位符 1"/>
          <p:cNvSpPr txBox="1">
            <a:spLocks/>
          </p:cNvSpPr>
          <p:nvPr/>
        </p:nvSpPr>
        <p:spPr>
          <a:xfrm>
            <a:off x="710140" y="628521"/>
            <a:ext cx="5538260" cy="7694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chemeClr val="accent1"/>
                </a:solidFill>
              </a:rPr>
              <a:t>整体框架（前后端分离）</a:t>
            </a:r>
            <a:endParaRPr lang="en-US" altLang="zh-CN" sz="3200" dirty="0">
              <a:solidFill>
                <a:schemeClr val="accent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27317" y="1754319"/>
            <a:ext cx="357248" cy="35724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301175" y="1723527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b="1" dirty="0" smtClean="0">
                <a:solidFill>
                  <a:schemeClr val="accent2"/>
                </a:solidFill>
                <a:ea typeface="Microsoft YaHei" panose="020B0503020204020204" pitchFamily="34" charset="-122"/>
              </a:rPr>
              <a:t>前端</a:t>
            </a:r>
            <a:r>
              <a:rPr lang="zh-CN" altLang="en-US" sz="2000" b="1" dirty="0" smtClean="0">
                <a:ea typeface="Microsoft YaHei" panose="020B0503020204020204" pitchFamily="34" charset="-122"/>
              </a:rPr>
              <a:t>（吴志成、吴游杰）</a:t>
            </a:r>
            <a:endParaRPr lang="en-US" altLang="zh-CN" sz="2000" b="1" dirty="0" smtClean="0">
              <a:ea typeface="Microsoft YaHei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27315" y="4151155"/>
            <a:ext cx="357248" cy="35724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301173" y="4120363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b="1" dirty="0" smtClean="0">
                <a:solidFill>
                  <a:schemeClr val="accent2"/>
                </a:solidFill>
                <a:ea typeface="Microsoft YaHei" panose="020B0503020204020204" pitchFamily="34" charset="-122"/>
              </a:rPr>
              <a:t>后端</a:t>
            </a:r>
            <a:r>
              <a:rPr lang="zh-CN" altLang="en-US" sz="2000" b="1" dirty="0" smtClean="0">
                <a:ea typeface="Microsoft YaHei" panose="020B0503020204020204" pitchFamily="34" charset="-122"/>
              </a:rPr>
              <a:t>（郭浩滨、林志和）</a:t>
            </a:r>
            <a:endParaRPr lang="en-US" altLang="zh-CN" sz="2000" b="1" dirty="0" smtClean="0">
              <a:ea typeface="Microsoft YaHei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412114" y="4697996"/>
            <a:ext cx="1191127" cy="34903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412114" y="5249606"/>
            <a:ext cx="1191127" cy="34903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数据源</a:t>
            </a:r>
          </a:p>
        </p:txBody>
      </p:sp>
      <p:sp>
        <p:nvSpPr>
          <p:cNvPr id="37" name="矩形 36"/>
          <p:cNvSpPr/>
          <p:nvPr/>
        </p:nvSpPr>
        <p:spPr>
          <a:xfrm>
            <a:off x="1412114" y="5780923"/>
            <a:ext cx="1191127" cy="34903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38" name="矩形 37"/>
          <p:cNvSpPr/>
          <p:nvPr/>
        </p:nvSpPr>
        <p:spPr>
          <a:xfrm>
            <a:off x="1412113" y="2336102"/>
            <a:ext cx="1191128" cy="34903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库和框架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412114" y="2903650"/>
            <a:ext cx="1191128" cy="34903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组件库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412113" y="3440358"/>
            <a:ext cx="1191128" cy="34903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</a:p>
        </p:txBody>
      </p:sp>
      <p:sp>
        <p:nvSpPr>
          <p:cNvPr id="41" name="矩形 40"/>
          <p:cNvSpPr/>
          <p:nvPr/>
        </p:nvSpPr>
        <p:spPr>
          <a:xfrm>
            <a:off x="2676612" y="2315809"/>
            <a:ext cx="67298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React + Redux + dva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2676612" y="2886841"/>
            <a:ext cx="67298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Ant Design + Echarts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2676612" y="3430211"/>
            <a:ext cx="67298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Less + Webpack + Npm + Photoshop 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2676612" y="4687849"/>
            <a:ext cx="67298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Spring + SpringMVC  + Hibernate + Spring Data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2676612" y="5234386"/>
            <a:ext cx="74572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雪球 </a:t>
            </a:r>
            <a:r>
              <a:rPr lang="en-US" altLang="zh-CN" dirty="0" smtClean="0"/>
              <a:t>/ </a:t>
            </a:r>
            <a:r>
              <a:rPr lang="zh-CN" altLang="en-US" dirty="0" smtClean="0"/>
              <a:t>通联（实时数据） </a:t>
            </a:r>
            <a:r>
              <a:rPr lang="en-US" altLang="zh-CN" dirty="0" smtClean="0"/>
              <a:t>+ Wind</a:t>
            </a:r>
            <a:r>
              <a:rPr lang="zh-CN" altLang="en-US" dirty="0" smtClean="0"/>
              <a:t>（持久化数据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2676611" y="5793908"/>
            <a:ext cx="74937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BP</a:t>
            </a:r>
            <a:r>
              <a:rPr lang="zh-CN" altLang="en-US" dirty="0"/>
              <a:t>神经网络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689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Thank You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Presented by </a:t>
            </a:r>
            <a:r>
              <a:rPr lang="en-US" altLang="zh-CN" dirty="0" smtClean="0"/>
              <a:t>Leftovers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8736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 smtClean="0"/>
              <a:t>总体概述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功能点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 smtClean="0"/>
              <a:t>技术支持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78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总体概述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813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过程 3"/>
          <p:cNvSpPr/>
          <p:nvPr/>
        </p:nvSpPr>
        <p:spPr>
          <a:xfrm>
            <a:off x="827315" y="1321762"/>
            <a:ext cx="2166257" cy="76200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占位符 1"/>
          <p:cNvSpPr txBox="1">
            <a:spLocks/>
          </p:cNvSpPr>
          <p:nvPr/>
        </p:nvSpPr>
        <p:spPr>
          <a:xfrm>
            <a:off x="710140" y="628521"/>
            <a:ext cx="5538260" cy="7694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chemeClr val="accent1"/>
                </a:solidFill>
              </a:rPr>
              <a:t>总体概述</a:t>
            </a:r>
            <a:endParaRPr lang="en-US" altLang="zh-CN" sz="3200" dirty="0">
              <a:solidFill>
                <a:schemeClr val="accent1"/>
              </a:soli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32" y="4023956"/>
            <a:ext cx="2682240" cy="268224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53952" y="2584579"/>
            <a:ext cx="7203232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3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在线股票分析</a:t>
            </a:r>
            <a:r>
              <a:rPr lang="zh-CN" altLang="en-US" sz="3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预测，策略回测网站</a:t>
            </a:r>
            <a:endParaRPr lang="zh-CN" altLang="en-US" sz="36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95323" y="5868956"/>
            <a:ext cx="5010538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Leftovers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：郭浩滨、林志和、吴游杰、吴志成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964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功能点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124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过程 3"/>
          <p:cNvSpPr/>
          <p:nvPr/>
        </p:nvSpPr>
        <p:spPr>
          <a:xfrm>
            <a:off x="827315" y="1321762"/>
            <a:ext cx="2166257" cy="76200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占位符 1"/>
          <p:cNvSpPr txBox="1">
            <a:spLocks/>
          </p:cNvSpPr>
          <p:nvPr/>
        </p:nvSpPr>
        <p:spPr>
          <a:xfrm>
            <a:off x="710140" y="628521"/>
            <a:ext cx="5538260" cy="7694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chemeClr val="accent1"/>
                </a:solidFill>
              </a:rPr>
              <a:t>股市行情分析</a:t>
            </a:r>
            <a:endParaRPr lang="en-US" altLang="zh-CN" sz="3200" dirty="0">
              <a:solidFill>
                <a:schemeClr val="accen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7315" y="1554264"/>
            <a:ext cx="357248" cy="35724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01173" y="1523472"/>
            <a:ext cx="15029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accent2"/>
                </a:solidFill>
                <a:ea typeface="Microsoft YaHei" panose="020B0503020204020204" pitchFamily="34" charset="-122"/>
              </a:rPr>
              <a:t>市场指数</a:t>
            </a:r>
            <a:endParaRPr lang="en-US" altLang="zh-CN" sz="2000" b="1" dirty="0" smtClean="0">
              <a:solidFill>
                <a:schemeClr val="accent2"/>
              </a:solidFill>
              <a:ea typeface="Microsoft YaHei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27315" y="4219516"/>
            <a:ext cx="357248" cy="35724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301173" y="4176654"/>
            <a:ext cx="29660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chemeClr val="accent2"/>
                </a:solidFill>
                <a:ea typeface="Microsoft YaHei" panose="020B0503020204020204" pitchFamily="34" charset="-122"/>
              </a:rPr>
              <a:t>财经新闻</a:t>
            </a:r>
            <a:endParaRPr lang="en-US" altLang="zh-CN" sz="2000" b="1" dirty="0" smtClean="0">
              <a:solidFill>
                <a:schemeClr val="accent2"/>
              </a:solidFill>
              <a:ea typeface="Microsoft YaHei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724" y="1941127"/>
            <a:ext cx="3475021" cy="2209992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5450115" y="1554264"/>
            <a:ext cx="357248" cy="35724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923973" y="1523472"/>
            <a:ext cx="15029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chemeClr val="accent2"/>
                </a:solidFill>
                <a:ea typeface="Microsoft YaHei" panose="020B0503020204020204" pitchFamily="34" charset="-122"/>
              </a:rPr>
              <a:t>股市行情</a:t>
            </a:r>
            <a:endParaRPr lang="en-US" altLang="zh-CN" sz="2000" b="1" dirty="0" smtClean="0">
              <a:solidFill>
                <a:schemeClr val="accent2"/>
              </a:solidFill>
              <a:ea typeface="Microsoft YaHei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1174" y="4576764"/>
            <a:ext cx="3585572" cy="194946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0115" y="2075930"/>
            <a:ext cx="3610524" cy="3139713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68696" y="2075931"/>
            <a:ext cx="2171888" cy="313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35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过程 3"/>
          <p:cNvSpPr/>
          <p:nvPr/>
        </p:nvSpPr>
        <p:spPr>
          <a:xfrm>
            <a:off x="827315" y="1321762"/>
            <a:ext cx="2166257" cy="76200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占位符 1"/>
          <p:cNvSpPr txBox="1">
            <a:spLocks/>
          </p:cNvSpPr>
          <p:nvPr/>
        </p:nvSpPr>
        <p:spPr>
          <a:xfrm>
            <a:off x="710140" y="628521"/>
            <a:ext cx="6605060" cy="7694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3200" dirty="0">
                <a:solidFill>
                  <a:schemeClr val="accent1"/>
                </a:solidFill>
              </a:rPr>
              <a:t>个</a:t>
            </a:r>
            <a:r>
              <a:rPr lang="zh-CN" altLang="en-US" sz="3200" dirty="0" smtClean="0">
                <a:solidFill>
                  <a:schemeClr val="accent1"/>
                </a:solidFill>
              </a:rPr>
              <a:t>股展示与分析</a:t>
            </a:r>
            <a:endParaRPr lang="en-US" altLang="zh-CN" sz="3200" dirty="0">
              <a:solidFill>
                <a:schemeClr val="accent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140" y="2203007"/>
            <a:ext cx="4468206" cy="3561799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827315" y="1554264"/>
            <a:ext cx="357248" cy="35724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301173" y="1523472"/>
            <a:ext cx="21024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chemeClr val="accent2"/>
                </a:solidFill>
                <a:ea typeface="Microsoft YaHei" panose="020B0503020204020204" pitchFamily="34" charset="-122"/>
              </a:rPr>
              <a:t>总体</a:t>
            </a:r>
            <a:r>
              <a:rPr lang="zh-CN" altLang="en-US" sz="2000" b="1" dirty="0">
                <a:solidFill>
                  <a:schemeClr val="accent2"/>
                </a:solidFill>
                <a:ea typeface="Microsoft YaHei" panose="020B0503020204020204" pitchFamily="34" charset="-122"/>
              </a:rPr>
              <a:t>信息</a:t>
            </a:r>
            <a:r>
              <a:rPr lang="zh-CN" altLang="en-US" sz="2000" b="1" dirty="0" smtClean="0">
                <a:solidFill>
                  <a:schemeClr val="accent2"/>
                </a:solidFill>
                <a:ea typeface="Microsoft YaHei" panose="020B0503020204020204" pitchFamily="34" charset="-122"/>
              </a:rPr>
              <a:t>展示</a:t>
            </a:r>
            <a:endParaRPr lang="en-US" altLang="zh-CN" sz="2000" b="1" dirty="0" smtClean="0">
              <a:solidFill>
                <a:schemeClr val="accent2"/>
              </a:solidFill>
              <a:ea typeface="Microsoft YaHei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273075" y="1554264"/>
            <a:ext cx="357248" cy="35724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3075" y="2203007"/>
            <a:ext cx="4598834" cy="3561799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6757093" y="1532833"/>
            <a:ext cx="21024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chemeClr val="accent2"/>
                </a:solidFill>
                <a:ea typeface="Microsoft YaHei" panose="020B0503020204020204" pitchFamily="34" charset="-122"/>
              </a:rPr>
              <a:t>新闻公告</a:t>
            </a:r>
            <a:endParaRPr lang="en-US" altLang="zh-CN" sz="2000" b="1" dirty="0" smtClean="0">
              <a:solidFill>
                <a:schemeClr val="accent2"/>
              </a:solidFill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808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过程 3"/>
          <p:cNvSpPr/>
          <p:nvPr/>
        </p:nvSpPr>
        <p:spPr>
          <a:xfrm>
            <a:off x="827315" y="1321762"/>
            <a:ext cx="2166257" cy="76200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占位符 1"/>
          <p:cNvSpPr txBox="1">
            <a:spLocks/>
          </p:cNvSpPr>
          <p:nvPr/>
        </p:nvSpPr>
        <p:spPr>
          <a:xfrm>
            <a:off x="710140" y="628521"/>
            <a:ext cx="6605060" cy="7694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3200" dirty="0">
                <a:solidFill>
                  <a:schemeClr val="accent1"/>
                </a:solidFill>
              </a:rPr>
              <a:t>个股信息挖掘</a:t>
            </a:r>
            <a:endParaRPr lang="en-US" altLang="zh-CN" sz="3200" dirty="0">
              <a:solidFill>
                <a:schemeClr val="accent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27315" y="2396322"/>
            <a:ext cx="357248" cy="35724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301173" y="2365530"/>
            <a:ext cx="24986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chemeClr val="accent2"/>
                </a:solidFill>
                <a:ea typeface="Microsoft YaHei" panose="020B0503020204020204" pitchFamily="34" charset="-122"/>
              </a:rPr>
              <a:t>新闻情感指数分析</a:t>
            </a:r>
            <a:endParaRPr lang="en-US" altLang="zh-CN" sz="2000" b="1" dirty="0" smtClean="0">
              <a:solidFill>
                <a:schemeClr val="accent2"/>
              </a:solidFill>
              <a:ea typeface="Microsoft YaHei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053486" y="5067654"/>
            <a:ext cx="357248" cy="35724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527344" y="5046109"/>
            <a:ext cx="17096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chemeClr val="accent2"/>
                </a:solidFill>
                <a:ea typeface="Microsoft YaHei" panose="020B0503020204020204" pitchFamily="34" charset="-122"/>
              </a:rPr>
              <a:t>收盘价预测</a:t>
            </a:r>
            <a:endParaRPr lang="en-US" altLang="zh-CN" sz="2000" b="1" dirty="0" smtClean="0">
              <a:solidFill>
                <a:schemeClr val="accent2"/>
              </a:solidFill>
              <a:ea typeface="Microsoft YaHei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450" y="1523472"/>
            <a:ext cx="7582557" cy="24843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140" y="4007807"/>
            <a:ext cx="7742591" cy="247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30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过程 3"/>
          <p:cNvSpPr/>
          <p:nvPr/>
        </p:nvSpPr>
        <p:spPr>
          <a:xfrm>
            <a:off x="827315" y="1321762"/>
            <a:ext cx="2166257" cy="76200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占位符 1"/>
          <p:cNvSpPr txBox="1">
            <a:spLocks/>
          </p:cNvSpPr>
          <p:nvPr/>
        </p:nvSpPr>
        <p:spPr>
          <a:xfrm>
            <a:off x="710140" y="628521"/>
            <a:ext cx="5538260" cy="7694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chemeClr val="accent1"/>
                </a:solidFill>
              </a:rPr>
              <a:t>策略研究</a:t>
            </a:r>
            <a:endParaRPr lang="en-US" altLang="zh-CN" sz="3200" dirty="0">
              <a:solidFill>
                <a:schemeClr val="accent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3572" y="1612153"/>
            <a:ext cx="7331165" cy="4158461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840136" y="1809815"/>
            <a:ext cx="370034" cy="34903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338467" y="1799668"/>
            <a:ext cx="22988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用户策略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39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页面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1488</TotalTime>
  <Words>213</Words>
  <Application>Microsoft Office PowerPoint</Application>
  <PresentationFormat>宽屏</PresentationFormat>
  <Paragraphs>85</Paragraphs>
  <Slides>17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等线</vt:lpstr>
      <vt:lpstr>宋体</vt:lpstr>
      <vt:lpstr>Microsoft YaHei</vt:lpstr>
      <vt:lpstr>Microsoft YaHei</vt:lpstr>
      <vt:lpstr>Arial</vt:lpstr>
      <vt:lpstr>Calibri</vt:lpstr>
      <vt:lpstr>Century Gothic</vt:lpstr>
      <vt:lpstr>Segoe UI Light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jone</cp:lastModifiedBy>
  <cp:revision>115</cp:revision>
  <dcterms:created xsi:type="dcterms:W3CDTF">2015-08-18T02:51:41Z</dcterms:created>
  <dcterms:modified xsi:type="dcterms:W3CDTF">2017-06-15T07:48:05Z</dcterms:modified>
  <cp:category/>
</cp:coreProperties>
</file>