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798200"/>
            <a:ext cx="7772400" cy="22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E6E6E7"/>
                </a:solidFill>
                <a:latin typeface="Calibri"/>
                <a:ea typeface="Calibri"/>
                <a:cs typeface="Calibri"/>
                <a:sym typeface="Calibri"/>
              </a:rPr>
              <a:t>TrustOTP: Transforming Smartphones into Secure One-Time Password Tokens</a:t>
            </a:r>
            <a:endParaRPr>
              <a:solidFill>
                <a:srgbClr val="E6E6E7"/>
              </a:solidFill>
            </a:endParaRPr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FFFFFF"/>
                </a:solidFill>
              </a:rPr>
              <a:t>Presented by: </a:t>
            </a:r>
            <a:r>
              <a:rPr lang="en-US">
                <a:solidFill>
                  <a:srgbClr val="FFFFFF"/>
                </a:solidFill>
              </a:rPr>
              <a:t>Anfas Azeez</a:t>
            </a:r>
            <a:endParaRPr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FFFFFF"/>
                </a:solidFill>
              </a:rPr>
              <a:t>ACM SIGSAC CCS 2015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TrustOTP improves OTP security and usability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Achieves hardware-token-level security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for broader adoption in secure authentication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OTPs?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Common OTP authentication methods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challenges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 &amp; Problem Statement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issues in software-based OTPs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Limitations of hardware OTP tokens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for a hybrid solution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Contributions of TrustOTP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Security: Uses ARM TrustZone to protect OTP generation.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Reliability: Works even if OS crashes.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Flexibility: Supports multiple OTP algorithms.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TrustOTP Works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ARM TrustZone-based execution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Secure user interface for OTP display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Encrypted storage for OTP seeds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TrustOTP System Architecture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OTP Generator: Supports HOTP &amp; TOTP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Secure Display Controller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Secure Touchscreen Driver</a:t>
            </a:r>
            <a:endParaRPr/>
          </a:p>
        </p:txBody>
      </p:sp>
      <p:pic>
        <p:nvPicPr>
          <p:cNvPr descr="trustotp_image_1.png" id="116" name="Google Shape;1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9700" y="3347575"/>
            <a:ext cx="5486399" cy="32932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Tested on Freescale i.MX53 QSB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OTP display latency under 80ms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Minimal power consumption impact</a:t>
            </a:r>
            <a:endParaRPr/>
          </a:p>
        </p:txBody>
      </p:sp>
      <p:pic>
        <p:nvPicPr>
          <p:cNvPr descr="trustotp_image_2.png" id="123" name="Google Shape;12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3429000"/>
            <a:ext cx="5486399" cy="3300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Security &amp; Usability Evaluation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Protection against OS-based attacks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Comparison with traditional OTP methods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experience improvements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Limitations &amp; Future Work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 ARM TrustZone-compatible smartphones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risks from physical device theft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research: Enhancing biometric integration</a:t>
            </a:r>
            <a:endParaRPr/>
          </a:p>
        </p:txBody>
      </p:sp>
      <p:pic>
        <p:nvPicPr>
          <p:cNvPr descr="trustotp_image_3.png" id="136" name="Google Shape;13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4272275"/>
            <a:ext cx="5486400" cy="24813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