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6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DA4A0-9F6C-42C5-B204-EB4A89A55C3C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506D9-BDBB-4D85-AED4-A04AC693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0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DD50-07BC-DBB7-61C1-4117914C6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DC914-B44F-5974-5C3B-567E42556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8957-F4CB-1A72-0E62-1191B71F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6427-4D1E-457E-A5E7-F7E609F42B63}" type="datetime1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3631-3847-D4EE-6617-0E5F9000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9559-03EF-E32B-A8E6-ADB4D2B0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1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ECED-3749-B5CF-E85A-17894D6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C6222-6894-1CCE-3FDB-89D7BE17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E8C3-450A-2BDF-5340-F7FAC692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B5-1BB6-495A-A377-4B0170964144}" type="datetime1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C5561-5351-13B8-8256-673A5D63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01A83-EC1E-256F-E5F8-A7B57219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2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34BDA-8042-04FC-01B7-786B1774E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461F6-E8A7-F311-A66B-FE7900039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0A26-9AC7-2466-6963-779A34DD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DF8B-25DB-424C-87AC-437913A2DA48}" type="datetime1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14FC-E18D-7483-7F03-869FC1E4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12D2-36BF-54C6-50E9-354141F7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F951-8FB4-A4E9-2663-0D0FB219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0DEE-712C-63CB-926E-CE9FF289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6E0F-17FA-A040-8CF4-CBB9F514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A28-63A1-4FAE-9C51-BA2D9DAEA7B6}" type="datetime1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E2E0-AB48-E29B-F8ED-FBF24C1B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A17A-C14E-5A59-4D26-0D95D15F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8B99-BB63-3D0D-FCFD-37BD9C72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73BFA-97A3-E7CF-D2C0-4C14E261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9486-096B-7CCB-0938-72C82F8C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4D1-95B7-4A9F-B553-5A1C2C9581C2}" type="datetime1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4A49-5633-DECD-0740-9B2E2D6E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A122-02D4-DB56-C497-00DE9373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7A5B-6525-9350-75B0-B74A46CC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7FBC-E7A2-91BC-CEF0-FD3347096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78ED-9A3D-03E7-DC0C-F261483E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D6DF0-D4DA-3A82-FF76-F029C011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B5595-0797-44EA-ABBC-912784B2FFFC}" type="datetime1">
              <a:rPr lang="en-US" smtClean="0"/>
              <a:t>09-Feb-23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9934-FE16-BDBC-5F96-25D145CA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A52B-A369-C3FE-695D-EE073842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1085-9783-74D6-57F8-67481DA8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5FE81-173B-4EA8-0408-42456681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90D72-3A17-6086-602B-CB0B0FF2C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B3CCE-6831-7BFE-5044-CAB692707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F7A22-8AE2-7D6F-3F04-7BF7DE9B3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9DBE2-B48C-5575-2F35-76F0AFAE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9A7C-DB98-45EB-BCD9-2F74C510A3B6}" type="datetime1">
              <a:rPr lang="en-US" smtClean="0"/>
              <a:t>09-Feb-23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87B4D-6338-1609-C82C-8547ACA0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8F2D9-770C-8E02-C2B9-7A30BCB8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4515-6D26-46CF-B645-DF844EC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8EE3B-1034-36A5-5164-EB4C80B8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C6A-45F3-453A-AF2F-E80F4951A600}" type="datetime1">
              <a:rPr lang="en-US" smtClean="0"/>
              <a:t>09-Feb-23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BA0BB-1232-37CA-9EEB-3F730073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4B501-E519-12FD-1873-2A326B06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3837B-1450-DD29-9A5C-67D68A9A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0CA3-4B4D-45E6-A056-1B14151F6C3B}" type="datetime1">
              <a:rPr lang="en-US" smtClean="0"/>
              <a:t>09-Feb-23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CDE49-32F9-C785-4B88-0067B043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622F1-3164-0448-C3D0-E9851316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0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22B5-C7D6-E024-33C4-74FF866F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E9CA-7CE8-6D29-4AB1-1A75BD58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28A25-E669-8506-0E90-79C96212D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A24B-FEE9-505C-3E4F-43CA7B7B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BE-D5A5-4193-A8A7-806B90D3E357}" type="datetime1">
              <a:rPr lang="en-US" smtClean="0"/>
              <a:t>09-Feb-23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B52D-0AB3-878B-42B1-808A20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B28D1-9A41-3DDD-E376-0B40745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833B-1467-7569-2372-1A448514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02812-0AAA-2812-2F44-D9295BA54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85826-02EB-56C0-BF86-0A3E38916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2541E-167D-2C13-C263-E5E3F7F9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FFF7-A67C-40E7-B521-D93EC30CB6FF}" type="datetime1">
              <a:rPr lang="en-US" smtClean="0"/>
              <a:t>09-Feb-23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9C31F-94CF-45B2-B9A2-65E507BB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5637-9EFB-0E8B-465E-DE996867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EF7DB-6DEE-63A1-6F61-32D97F5A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FCD5-20D3-E992-7166-1DBCE1D8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70C7-EDB1-6131-86E8-E78B6B369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AEA2-8EB6-4FDC-A67B-05A017428D05}" type="datetime1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8E6FA-3D6D-9563-8B53-891D26F40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0763-7299-CF80-A544-ECC27220A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01D6-B0D5-48F2-8AE3-8E2E48D4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D7CBE2-A22B-A15A-1670-B1788A724ABB}"/>
              </a:ext>
            </a:extLst>
          </p:cNvPr>
          <p:cNvSpPr/>
          <p:nvPr/>
        </p:nvSpPr>
        <p:spPr>
          <a:xfrm>
            <a:off x="8229600" y="-1367161"/>
            <a:ext cx="5734974" cy="8864354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3774A-1DB9-ADBC-414F-5BC9ED5F8AA9}"/>
              </a:ext>
            </a:extLst>
          </p:cNvPr>
          <p:cNvSpPr/>
          <p:nvPr/>
        </p:nvSpPr>
        <p:spPr>
          <a:xfrm>
            <a:off x="918234" y="2603351"/>
            <a:ext cx="6088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there how are you</a:t>
            </a:r>
          </a:p>
        </p:txBody>
      </p:sp>
    </p:spTree>
    <p:extLst>
      <p:ext uri="{BB962C8B-B14F-4D97-AF65-F5344CB8AC3E}">
        <p14:creationId xmlns:p14="http://schemas.microsoft.com/office/powerpoint/2010/main" val="24261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ameenul farhan</dc:creator>
  <cp:lastModifiedBy>ameenul farhan</cp:lastModifiedBy>
  <cp:revision>1</cp:revision>
  <dcterms:created xsi:type="dcterms:W3CDTF">2023-02-09T04:35:43Z</dcterms:created>
  <dcterms:modified xsi:type="dcterms:W3CDTF">2023-02-09T04:44:31Z</dcterms:modified>
</cp:coreProperties>
</file>