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8CF94-CA91-BCB6-909C-2837E5F92C69}" v="11" dt="2023-02-11T14:18:49.075"/>
    <p1510:client id="{39B552C7-1CED-4420-8708-950345100EFE}" v="3" dt="2023-02-11T13:04:44.703"/>
    <p1510:client id="{B1392C22-6D6D-3561-6249-5F08186AC1EF}" v="24" dt="2023-02-11T14:02:14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11/02/2023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11/02/2023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11/02/2023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11/02/2023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Gatos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45F7-DA1F-597D-ED32-DE62E381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CEF8470-392A-2095-7D79-49C6D52B4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2940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3E9A-407D-F1B3-2636-1C228BE2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5AB323-75C9-BF0D-484F-808FDC6B8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991519"/>
            <a:ext cx="6096000" cy="4019550"/>
          </a:xfrm>
        </p:spPr>
      </p:pic>
    </p:spTree>
    <p:extLst>
      <p:ext uri="{BB962C8B-B14F-4D97-AF65-F5344CB8AC3E}">
        <p14:creationId xmlns:p14="http://schemas.microsoft.com/office/powerpoint/2010/main" val="258149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7A7F-CF3C-06D3-B8CF-D9C2F752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1D6F376-49CB-C6E9-F3EC-FFE599C9C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250" y="2096294"/>
            <a:ext cx="6667500" cy="3810000"/>
          </a:xfrm>
        </p:spPr>
      </p:pic>
    </p:spTree>
    <p:extLst>
      <p:ext uri="{BB962C8B-B14F-4D97-AF65-F5344CB8AC3E}">
        <p14:creationId xmlns:p14="http://schemas.microsoft.com/office/powerpoint/2010/main" val="227178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2933-B14D-50EA-310A-E7A78D0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D308537-225E-1798-5924-9A09528B6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9175" y="3096419"/>
            <a:ext cx="2533650" cy="1809750"/>
          </a:xfrm>
        </p:spPr>
      </p:pic>
    </p:spTree>
    <p:extLst>
      <p:ext uri="{BB962C8B-B14F-4D97-AF65-F5344CB8AC3E}">
        <p14:creationId xmlns:p14="http://schemas.microsoft.com/office/powerpoint/2010/main" val="73524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1906-D0C4-7E1D-E337-E5985081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DF7DDA4-3083-8CA1-24BF-4992710BF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086" y="1825625"/>
            <a:ext cx="9493828" cy="4351338"/>
          </a:xfrm>
        </p:spPr>
      </p:pic>
    </p:spTree>
    <p:extLst>
      <p:ext uri="{BB962C8B-B14F-4D97-AF65-F5344CB8AC3E}">
        <p14:creationId xmlns:p14="http://schemas.microsoft.com/office/powerpoint/2010/main" val="63106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2B6A-B0DA-208B-8C94-D652B697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D6D1A89-930B-138E-7524-095135B73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050" y="1981994"/>
            <a:ext cx="5295900" cy="4038600"/>
          </a:xfrm>
        </p:spPr>
      </p:pic>
    </p:spTree>
    <p:extLst>
      <p:ext uri="{BB962C8B-B14F-4D97-AF65-F5344CB8AC3E}">
        <p14:creationId xmlns:p14="http://schemas.microsoft.com/office/powerpoint/2010/main" val="1863345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de Office</vt:lpstr>
      <vt:lpstr>Gatos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</cp:revision>
  <dcterms:created xsi:type="dcterms:W3CDTF">2023-02-11T13:04:37Z</dcterms:created>
  <dcterms:modified xsi:type="dcterms:W3CDTF">2023-02-11T14:19:02Z</dcterms:modified>
</cp:coreProperties>
</file>