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67" r:id="rId3"/>
    <p:sldId id="369" r:id="rId4"/>
    <p:sldId id="366" r:id="rId5"/>
    <p:sldId id="368" r:id="rId6"/>
    <p:sldId id="371" r:id="rId7"/>
    <p:sldId id="372" r:id="rId8"/>
    <p:sldId id="373" r:id="rId9"/>
    <p:sldId id="388" r:id="rId10"/>
    <p:sldId id="389" r:id="rId11"/>
    <p:sldId id="375" r:id="rId12"/>
    <p:sldId id="378" r:id="rId13"/>
    <p:sldId id="390" r:id="rId14"/>
    <p:sldId id="386" r:id="rId15"/>
    <p:sldId id="387" r:id="rId16"/>
  </p:sldIdLst>
  <p:sldSz cx="9144000" cy="6858000" type="screen4x3"/>
  <p:notesSz cx="6888163" cy="10020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>
          <p15:clr>
            <a:srgbClr val="A4A3A4"/>
          </p15:clr>
        </p15:guide>
        <p15:guide id="2" pos="21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6600"/>
    <a:srgbClr val="003300"/>
    <a:srgbClr val="EBF1DE"/>
    <a:srgbClr val="FFFFFF"/>
    <a:srgbClr val="000000"/>
    <a:srgbClr val="FFCC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94717" autoAdjust="0"/>
  </p:normalViewPr>
  <p:slideViewPr>
    <p:cSldViewPr>
      <p:cViewPr varScale="1">
        <p:scale>
          <a:sx n="83" d="100"/>
          <a:sy n="83" d="100"/>
        </p:scale>
        <p:origin x="133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02"/>
    </p:cViewPr>
  </p:sorterViewPr>
  <p:notesViewPr>
    <p:cSldViewPr>
      <p:cViewPr varScale="1">
        <p:scale>
          <a:sx n="51" d="100"/>
          <a:sy n="51" d="100"/>
        </p:scale>
        <p:origin x="-2994" y="-96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BEF836-9E19-47E4-93A4-46C03D933D79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s-CO"/>
        </a:p>
      </dgm:t>
    </dgm:pt>
    <dgm:pt modelId="{3D9A0BFD-E8CE-443A-8000-D6EED289B2D8}">
      <dgm:prSet/>
      <dgm:spPr/>
      <dgm:t>
        <a:bodyPr/>
        <a:lstStyle/>
        <a:p>
          <a:pPr algn="just" rtl="0"/>
          <a:r>
            <a:rPr lang="es-ES" b="1" dirty="0" smtClean="0">
              <a:solidFill>
                <a:schemeClr val="bg1"/>
              </a:solidFill>
            </a:rPr>
            <a:t>Diseñar e implementar una plataforma Cloud Computing para la realización de prácticas dentro del Programa Ingeniería de Sistemas UCEVA.</a:t>
          </a:r>
          <a:endParaRPr lang="es-CO" b="1" dirty="0">
            <a:solidFill>
              <a:schemeClr val="bg1"/>
            </a:solidFill>
          </a:endParaRPr>
        </a:p>
      </dgm:t>
    </dgm:pt>
    <dgm:pt modelId="{935483DE-DA8B-4D72-BBEC-8F706AC0015E}" type="parTrans" cxnId="{C0C7658F-3190-49EC-8A86-4CF504AAE454}">
      <dgm:prSet/>
      <dgm:spPr/>
      <dgm:t>
        <a:bodyPr/>
        <a:lstStyle/>
        <a:p>
          <a:pPr algn="just"/>
          <a:endParaRPr lang="es-CO"/>
        </a:p>
      </dgm:t>
    </dgm:pt>
    <dgm:pt modelId="{94AC3194-C3C8-4FA7-8773-5F2A776AE652}" type="sibTrans" cxnId="{C0C7658F-3190-49EC-8A86-4CF504AAE454}">
      <dgm:prSet/>
      <dgm:spPr/>
      <dgm:t>
        <a:bodyPr/>
        <a:lstStyle/>
        <a:p>
          <a:pPr algn="just"/>
          <a:endParaRPr lang="es-CO"/>
        </a:p>
      </dgm:t>
    </dgm:pt>
    <dgm:pt modelId="{87F741D0-0CA1-4D07-8966-9033E8F77429}" type="pres">
      <dgm:prSet presAssocID="{66BEF836-9E19-47E4-93A4-46C03D933D7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FE9DBD9-9B63-44D6-99E5-7E601AF299AF}" type="pres">
      <dgm:prSet presAssocID="{3D9A0BFD-E8CE-443A-8000-D6EED289B2D8}" presName="parentText" presStyleLbl="node1" presStyleIdx="0" presStyleCnt="1" custLinFactNeighborY="290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0C7658F-3190-49EC-8A86-4CF504AAE454}" srcId="{66BEF836-9E19-47E4-93A4-46C03D933D79}" destId="{3D9A0BFD-E8CE-443A-8000-D6EED289B2D8}" srcOrd="0" destOrd="0" parTransId="{935483DE-DA8B-4D72-BBEC-8F706AC0015E}" sibTransId="{94AC3194-C3C8-4FA7-8773-5F2A776AE652}"/>
    <dgm:cxn modelId="{3D797C25-6A5A-483C-9222-525A9D61A4B7}" type="presOf" srcId="{66BEF836-9E19-47E4-93A4-46C03D933D79}" destId="{87F741D0-0CA1-4D07-8966-9033E8F77429}" srcOrd="0" destOrd="0" presId="urn:microsoft.com/office/officeart/2005/8/layout/vList2"/>
    <dgm:cxn modelId="{8A030A55-18C3-4BDB-966A-AB8A7C2C95C4}" type="presOf" srcId="{3D9A0BFD-E8CE-443A-8000-D6EED289B2D8}" destId="{FFE9DBD9-9B63-44D6-99E5-7E601AF299AF}" srcOrd="0" destOrd="0" presId="urn:microsoft.com/office/officeart/2005/8/layout/vList2"/>
    <dgm:cxn modelId="{0D79CC24-B284-4A11-86AB-628A66E322F9}" type="presParOf" srcId="{87F741D0-0CA1-4D07-8966-9033E8F77429}" destId="{FFE9DBD9-9B63-44D6-99E5-7E601AF299A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5B2EE1-8300-4320-9229-FC0558C75DFE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s-CO"/>
        </a:p>
      </dgm:t>
    </dgm:pt>
    <dgm:pt modelId="{C660526B-F971-40D9-9C2A-E6D968521F80}">
      <dgm:prSet custT="1"/>
      <dgm:spPr/>
      <dgm:t>
        <a:bodyPr/>
        <a:lstStyle/>
        <a:p>
          <a:pPr algn="just"/>
          <a:r>
            <a:rPr lang="es-ES" sz="1400" smtClean="0"/>
            <a:t>Analizar las tecnologías de los proveedores públicos de Cloud Computing más importantes del mercado para seleccionar la que más de adapte a la Plataforma Open Source de Cloud Computing seleccionada.</a:t>
          </a:r>
          <a:endParaRPr lang="es-ES" sz="1400"/>
        </a:p>
      </dgm:t>
    </dgm:pt>
    <dgm:pt modelId="{53A0F0E3-0883-4949-81F1-3F3EA5DC1A83}" type="parTrans" cxnId="{C0F69B50-B51F-41C4-8F68-FBD9F01B38E8}">
      <dgm:prSet/>
      <dgm:spPr/>
      <dgm:t>
        <a:bodyPr/>
        <a:lstStyle/>
        <a:p>
          <a:pPr algn="just"/>
          <a:endParaRPr lang="es-ES" sz="2000"/>
        </a:p>
      </dgm:t>
    </dgm:pt>
    <dgm:pt modelId="{DDB5DFD3-EE63-4471-B5A1-680200E4CD22}" type="sibTrans" cxnId="{C0F69B50-B51F-41C4-8F68-FBD9F01B38E8}">
      <dgm:prSet/>
      <dgm:spPr/>
      <dgm:t>
        <a:bodyPr/>
        <a:lstStyle/>
        <a:p>
          <a:pPr algn="just"/>
          <a:endParaRPr lang="es-ES" sz="2000"/>
        </a:p>
      </dgm:t>
    </dgm:pt>
    <dgm:pt modelId="{89DC7591-D7E5-4DF1-9EE3-CA146DF8CCA6}">
      <dgm:prSet custT="1"/>
      <dgm:spPr/>
      <dgm:t>
        <a:bodyPr/>
        <a:lstStyle/>
        <a:p>
          <a:pPr algn="just"/>
          <a:r>
            <a:rPr lang="es-ES" sz="1400" dirty="0" smtClean="0"/>
            <a:t>Implementación </a:t>
          </a:r>
          <a:r>
            <a:rPr lang="es-ES" sz="1400" dirty="0"/>
            <a:t>de la plataforma Cloud Computing para el procesamiento de datos.</a:t>
          </a:r>
        </a:p>
      </dgm:t>
    </dgm:pt>
    <dgm:pt modelId="{244A2934-42AF-4426-BA62-850DA89D742F}" type="parTrans" cxnId="{D9482275-37B7-48E1-B85C-5F6BA4E19F10}">
      <dgm:prSet/>
      <dgm:spPr/>
      <dgm:t>
        <a:bodyPr/>
        <a:lstStyle/>
        <a:p>
          <a:pPr algn="just"/>
          <a:endParaRPr lang="es-ES" sz="2000"/>
        </a:p>
      </dgm:t>
    </dgm:pt>
    <dgm:pt modelId="{1F50F1D3-845A-436D-9E9E-3EEE0D11B2F4}" type="sibTrans" cxnId="{D9482275-37B7-48E1-B85C-5F6BA4E19F10}">
      <dgm:prSet/>
      <dgm:spPr/>
      <dgm:t>
        <a:bodyPr/>
        <a:lstStyle/>
        <a:p>
          <a:pPr algn="just"/>
          <a:endParaRPr lang="es-ES" sz="2000"/>
        </a:p>
      </dgm:t>
    </dgm:pt>
    <dgm:pt modelId="{ECBD1D88-EAF9-435C-BAA9-E14A7809B0E4}">
      <dgm:prSet custT="1"/>
      <dgm:spPr/>
      <dgm:t>
        <a:bodyPr/>
        <a:lstStyle/>
        <a:p>
          <a:pPr algn="just"/>
          <a:r>
            <a:rPr lang="es-ES" sz="1400" dirty="0" smtClean="0"/>
            <a:t>Creación de un prototipo funcional para análisis de datos en el Cloud Computing.</a:t>
          </a:r>
          <a:endParaRPr lang="es-ES" sz="1400" dirty="0"/>
        </a:p>
      </dgm:t>
    </dgm:pt>
    <dgm:pt modelId="{7E0C8475-2FFA-4D03-AD55-8EB995813109}" type="parTrans" cxnId="{A77DD6FC-0891-4A6B-BCA5-90EC279C7F43}">
      <dgm:prSet/>
      <dgm:spPr/>
      <dgm:t>
        <a:bodyPr/>
        <a:lstStyle/>
        <a:p>
          <a:pPr algn="just"/>
          <a:endParaRPr lang="es-ES" sz="2000"/>
        </a:p>
      </dgm:t>
    </dgm:pt>
    <dgm:pt modelId="{BA72068F-11E4-43BB-9B3C-F19B18F584F6}" type="sibTrans" cxnId="{A77DD6FC-0891-4A6B-BCA5-90EC279C7F43}">
      <dgm:prSet/>
      <dgm:spPr/>
      <dgm:t>
        <a:bodyPr/>
        <a:lstStyle/>
        <a:p>
          <a:pPr algn="just"/>
          <a:endParaRPr lang="es-ES" sz="2000"/>
        </a:p>
      </dgm:t>
    </dgm:pt>
    <dgm:pt modelId="{015A409E-4E99-4A3B-947D-B7F7CCDEBFAC}">
      <dgm:prSet custT="1"/>
      <dgm:spPr/>
      <dgm:t>
        <a:bodyPr/>
        <a:lstStyle/>
        <a:p>
          <a:pPr algn="just"/>
          <a:r>
            <a:rPr lang="es-ES" sz="1400" dirty="0" smtClean="0"/>
            <a:t>Estudiar </a:t>
          </a:r>
          <a:r>
            <a:rPr lang="es-ES" sz="1400" dirty="0"/>
            <a:t>las plataformas Open </a:t>
          </a:r>
          <a:r>
            <a:rPr lang="es-ES" sz="1400" dirty="0" err="1"/>
            <a:t>Source</a:t>
          </a:r>
          <a:r>
            <a:rPr lang="es-ES" sz="1400" dirty="0"/>
            <a:t> para seleccionar la que más se adapte a las necesidades del entorno </a:t>
          </a:r>
          <a:r>
            <a:rPr lang="es-ES" sz="1400" dirty="0" smtClean="0"/>
            <a:t>y la </a:t>
          </a:r>
          <a:r>
            <a:rPr lang="es-ES" sz="1400" dirty="0"/>
            <a:t>UCEVA.</a:t>
          </a:r>
        </a:p>
      </dgm:t>
    </dgm:pt>
    <dgm:pt modelId="{A24B43D7-F357-438A-B514-CDA21739ECA6}" type="sibTrans" cxnId="{EECB3C16-91C6-4149-8C72-288C9398C186}">
      <dgm:prSet/>
      <dgm:spPr/>
      <dgm:t>
        <a:bodyPr/>
        <a:lstStyle/>
        <a:p>
          <a:pPr algn="just"/>
          <a:endParaRPr lang="es-ES" sz="2000"/>
        </a:p>
      </dgm:t>
    </dgm:pt>
    <dgm:pt modelId="{D05AD988-D5DC-44C0-824B-CFE01DF47685}" type="parTrans" cxnId="{EECB3C16-91C6-4149-8C72-288C9398C186}">
      <dgm:prSet/>
      <dgm:spPr/>
      <dgm:t>
        <a:bodyPr/>
        <a:lstStyle/>
        <a:p>
          <a:pPr algn="just"/>
          <a:endParaRPr lang="es-ES" sz="2000"/>
        </a:p>
      </dgm:t>
    </dgm:pt>
    <dgm:pt modelId="{DFF2A7BE-9251-4548-B684-A908F7DD2CBD}" type="pres">
      <dgm:prSet presAssocID="{615B2EE1-8300-4320-9229-FC0558C75D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60834D-6881-4B0F-A62B-0123211E7887}" type="pres">
      <dgm:prSet presAssocID="{015A409E-4E99-4A3B-947D-B7F7CCDEBFA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9D1DAC-EBFC-4E33-8186-831C3C75EAFC}" type="pres">
      <dgm:prSet presAssocID="{A24B43D7-F357-438A-B514-CDA21739ECA6}" presName="spacer" presStyleCnt="0"/>
      <dgm:spPr/>
    </dgm:pt>
    <dgm:pt modelId="{8FEB53D3-FCEB-4F9B-91A4-D5C35A70207F}" type="pres">
      <dgm:prSet presAssocID="{C660526B-F971-40D9-9C2A-E6D968521F8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B07F44B-549A-4AF0-8970-3FA05746A149}" type="pres">
      <dgm:prSet presAssocID="{DDB5DFD3-EE63-4471-B5A1-680200E4CD22}" presName="spacer" presStyleCnt="0"/>
      <dgm:spPr/>
    </dgm:pt>
    <dgm:pt modelId="{1C0002CA-B841-47BD-BAB2-F6DB70A6B7B8}" type="pres">
      <dgm:prSet presAssocID="{89DC7591-D7E5-4DF1-9EE3-CA146DF8CCA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2A227B-8DA9-4717-AFF8-434C5D95D7A9}" type="pres">
      <dgm:prSet presAssocID="{1F50F1D3-845A-436D-9E9E-3EEE0D11B2F4}" presName="spacer" presStyleCnt="0"/>
      <dgm:spPr/>
    </dgm:pt>
    <dgm:pt modelId="{C49E759A-18B0-48EF-A6FD-A0AE0953F1CD}" type="pres">
      <dgm:prSet presAssocID="{ECBD1D88-EAF9-435C-BAA9-E14A7809B0E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8B2FAA3-D872-4DFB-9D67-EB98331FAFF0}" type="presOf" srcId="{ECBD1D88-EAF9-435C-BAA9-E14A7809B0E4}" destId="{C49E759A-18B0-48EF-A6FD-A0AE0953F1CD}" srcOrd="0" destOrd="0" presId="urn:microsoft.com/office/officeart/2005/8/layout/vList2"/>
    <dgm:cxn modelId="{C0F69B50-B51F-41C4-8F68-FBD9F01B38E8}" srcId="{615B2EE1-8300-4320-9229-FC0558C75DFE}" destId="{C660526B-F971-40D9-9C2A-E6D968521F80}" srcOrd="1" destOrd="0" parTransId="{53A0F0E3-0883-4949-81F1-3F3EA5DC1A83}" sibTransId="{DDB5DFD3-EE63-4471-B5A1-680200E4CD22}"/>
    <dgm:cxn modelId="{EECB3C16-91C6-4149-8C72-288C9398C186}" srcId="{615B2EE1-8300-4320-9229-FC0558C75DFE}" destId="{015A409E-4E99-4A3B-947D-B7F7CCDEBFAC}" srcOrd="0" destOrd="0" parTransId="{D05AD988-D5DC-44C0-824B-CFE01DF47685}" sibTransId="{A24B43D7-F357-438A-B514-CDA21739ECA6}"/>
    <dgm:cxn modelId="{39039408-BE7B-4CCF-B2B0-2B64ECD71E6F}" type="presOf" srcId="{615B2EE1-8300-4320-9229-FC0558C75DFE}" destId="{DFF2A7BE-9251-4548-B684-A908F7DD2CBD}" srcOrd="0" destOrd="0" presId="urn:microsoft.com/office/officeart/2005/8/layout/vList2"/>
    <dgm:cxn modelId="{A77DD6FC-0891-4A6B-BCA5-90EC279C7F43}" srcId="{615B2EE1-8300-4320-9229-FC0558C75DFE}" destId="{ECBD1D88-EAF9-435C-BAA9-E14A7809B0E4}" srcOrd="3" destOrd="0" parTransId="{7E0C8475-2FFA-4D03-AD55-8EB995813109}" sibTransId="{BA72068F-11E4-43BB-9B3C-F19B18F584F6}"/>
    <dgm:cxn modelId="{5C199B83-889D-472D-BA81-5A6CF3E4296E}" type="presOf" srcId="{015A409E-4E99-4A3B-947D-B7F7CCDEBFAC}" destId="{9560834D-6881-4B0F-A62B-0123211E7887}" srcOrd="0" destOrd="0" presId="urn:microsoft.com/office/officeart/2005/8/layout/vList2"/>
    <dgm:cxn modelId="{56D76AA0-A116-4E5B-BD93-31DC6B8E538B}" type="presOf" srcId="{89DC7591-D7E5-4DF1-9EE3-CA146DF8CCA6}" destId="{1C0002CA-B841-47BD-BAB2-F6DB70A6B7B8}" srcOrd="0" destOrd="0" presId="urn:microsoft.com/office/officeart/2005/8/layout/vList2"/>
    <dgm:cxn modelId="{D9482275-37B7-48E1-B85C-5F6BA4E19F10}" srcId="{615B2EE1-8300-4320-9229-FC0558C75DFE}" destId="{89DC7591-D7E5-4DF1-9EE3-CA146DF8CCA6}" srcOrd="2" destOrd="0" parTransId="{244A2934-42AF-4426-BA62-850DA89D742F}" sibTransId="{1F50F1D3-845A-436D-9E9E-3EEE0D11B2F4}"/>
    <dgm:cxn modelId="{B628FC45-055F-4ADD-A64A-F48B08D571D0}" type="presOf" srcId="{C660526B-F971-40D9-9C2A-E6D968521F80}" destId="{8FEB53D3-FCEB-4F9B-91A4-D5C35A70207F}" srcOrd="0" destOrd="0" presId="urn:microsoft.com/office/officeart/2005/8/layout/vList2"/>
    <dgm:cxn modelId="{82D6D2A6-5F12-470E-BFB8-6FA18F9CFBCC}" type="presParOf" srcId="{DFF2A7BE-9251-4548-B684-A908F7DD2CBD}" destId="{9560834D-6881-4B0F-A62B-0123211E7887}" srcOrd="0" destOrd="0" presId="urn:microsoft.com/office/officeart/2005/8/layout/vList2"/>
    <dgm:cxn modelId="{98DB5BA8-D518-4FFE-A599-8619831E8B7E}" type="presParOf" srcId="{DFF2A7BE-9251-4548-B684-A908F7DD2CBD}" destId="{A69D1DAC-EBFC-4E33-8186-831C3C75EAFC}" srcOrd="1" destOrd="0" presId="urn:microsoft.com/office/officeart/2005/8/layout/vList2"/>
    <dgm:cxn modelId="{FEF3C711-7225-4EE4-B289-7DC8D5182DE0}" type="presParOf" srcId="{DFF2A7BE-9251-4548-B684-A908F7DD2CBD}" destId="{8FEB53D3-FCEB-4F9B-91A4-D5C35A70207F}" srcOrd="2" destOrd="0" presId="urn:microsoft.com/office/officeart/2005/8/layout/vList2"/>
    <dgm:cxn modelId="{B1A535F3-FC47-40C2-8EB5-128A319795B4}" type="presParOf" srcId="{DFF2A7BE-9251-4548-B684-A908F7DD2CBD}" destId="{FB07F44B-549A-4AF0-8970-3FA05746A149}" srcOrd="3" destOrd="0" presId="urn:microsoft.com/office/officeart/2005/8/layout/vList2"/>
    <dgm:cxn modelId="{9C30E8A1-D78A-47E4-ADA8-5C7F6D053EB7}" type="presParOf" srcId="{DFF2A7BE-9251-4548-B684-A908F7DD2CBD}" destId="{1C0002CA-B841-47BD-BAB2-F6DB70A6B7B8}" srcOrd="4" destOrd="0" presId="urn:microsoft.com/office/officeart/2005/8/layout/vList2"/>
    <dgm:cxn modelId="{EE825AFB-BC6B-4EB1-9B53-6312C1E68530}" type="presParOf" srcId="{DFF2A7BE-9251-4548-B684-A908F7DD2CBD}" destId="{F72A227B-8DA9-4717-AFF8-434C5D95D7A9}" srcOrd="5" destOrd="0" presId="urn:microsoft.com/office/officeart/2005/8/layout/vList2"/>
    <dgm:cxn modelId="{210A564F-6C7C-4539-BF35-BB8F41317597}" type="presParOf" srcId="{DFF2A7BE-9251-4548-B684-A908F7DD2CBD}" destId="{C49E759A-18B0-48EF-A6FD-A0AE0953F1C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5B2EE1-8300-4320-9229-FC0558C75DFE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s-CO"/>
        </a:p>
      </dgm:t>
    </dgm:pt>
    <dgm:pt modelId="{C660526B-F971-40D9-9C2A-E6D968521F80}">
      <dgm:prSet custT="1"/>
      <dgm:spPr/>
      <dgm:t>
        <a:bodyPr/>
        <a:lstStyle/>
        <a:p>
          <a:pPr algn="just"/>
          <a:r>
            <a:rPr lang="es-CO" sz="900" dirty="0" smtClean="0">
              <a:latin typeface="+mn-lt"/>
            </a:rPr>
            <a:t>1. Gestión de recursos</a:t>
          </a:r>
          <a:endParaRPr lang="es-ES" sz="900" dirty="0">
            <a:latin typeface="+mn-lt"/>
          </a:endParaRPr>
        </a:p>
      </dgm:t>
    </dgm:pt>
    <dgm:pt modelId="{53A0F0E3-0883-4949-81F1-3F3EA5DC1A83}" type="parTrans" cxnId="{C0F69B50-B51F-41C4-8F68-FBD9F01B38E8}">
      <dgm:prSet/>
      <dgm:spPr/>
      <dgm:t>
        <a:bodyPr/>
        <a:lstStyle/>
        <a:p>
          <a:pPr algn="just"/>
          <a:endParaRPr lang="es-ES" sz="2000"/>
        </a:p>
      </dgm:t>
    </dgm:pt>
    <dgm:pt modelId="{DDB5DFD3-EE63-4471-B5A1-680200E4CD22}" type="sibTrans" cxnId="{C0F69B50-B51F-41C4-8F68-FBD9F01B38E8}">
      <dgm:prSet/>
      <dgm:spPr/>
      <dgm:t>
        <a:bodyPr/>
        <a:lstStyle/>
        <a:p>
          <a:pPr algn="just"/>
          <a:endParaRPr lang="es-ES" sz="2000"/>
        </a:p>
      </dgm:t>
    </dgm:pt>
    <dgm:pt modelId="{7540690C-0A6E-4FAC-AF4C-ED03D334E045}">
      <dgm:prSet custT="1"/>
      <dgm:spPr/>
      <dgm:t>
        <a:bodyPr/>
        <a:lstStyle/>
        <a:p>
          <a:pPr algn="just"/>
          <a:r>
            <a:rPr lang="es-CO" sz="900" dirty="0" smtClean="0">
              <a:latin typeface="+mn-lt"/>
            </a:rPr>
            <a:t>2. Almacenan imágenes</a:t>
          </a:r>
          <a:endParaRPr lang="es-CO" sz="900" dirty="0">
            <a:latin typeface="+mn-lt"/>
          </a:endParaRPr>
        </a:p>
      </dgm:t>
    </dgm:pt>
    <dgm:pt modelId="{7A0BED38-23E3-4281-BAE9-F879BFBD6776}" type="parTrans" cxnId="{A5507664-85C6-49AB-BAA2-63E494CDE4A3}">
      <dgm:prSet/>
      <dgm:spPr/>
      <dgm:t>
        <a:bodyPr/>
        <a:lstStyle/>
        <a:p>
          <a:endParaRPr lang="es-ES"/>
        </a:p>
      </dgm:t>
    </dgm:pt>
    <dgm:pt modelId="{6461086E-C753-46BB-B617-E24C37EAE277}" type="sibTrans" cxnId="{A5507664-85C6-49AB-BAA2-63E494CDE4A3}">
      <dgm:prSet/>
      <dgm:spPr/>
      <dgm:t>
        <a:bodyPr/>
        <a:lstStyle/>
        <a:p>
          <a:endParaRPr lang="es-ES"/>
        </a:p>
      </dgm:t>
    </dgm:pt>
    <dgm:pt modelId="{29722278-0D02-4AEA-812A-842099003C68}">
      <dgm:prSet custT="1"/>
      <dgm:spPr/>
      <dgm:t>
        <a:bodyPr/>
        <a:lstStyle/>
        <a:p>
          <a:pPr algn="just"/>
          <a:r>
            <a:rPr lang="es-ES" sz="900" dirty="0" smtClean="0">
              <a:latin typeface="+mn-lt"/>
            </a:rPr>
            <a:t>3. Tareas de planificación y control de la red a nivel de Clúster.</a:t>
          </a:r>
          <a:endParaRPr lang="es-ES" sz="900" dirty="0">
            <a:latin typeface="+mn-lt"/>
          </a:endParaRPr>
        </a:p>
      </dgm:t>
    </dgm:pt>
    <dgm:pt modelId="{F7860732-F866-4B67-B12D-5D5F51F16346}" type="parTrans" cxnId="{899703AE-13A1-4C50-AC46-7AA292F4A9AC}">
      <dgm:prSet/>
      <dgm:spPr/>
      <dgm:t>
        <a:bodyPr/>
        <a:lstStyle/>
        <a:p>
          <a:endParaRPr lang="es-ES"/>
        </a:p>
      </dgm:t>
    </dgm:pt>
    <dgm:pt modelId="{C58CAB62-F7D1-4570-AF51-C8472F8D11B7}" type="sibTrans" cxnId="{899703AE-13A1-4C50-AC46-7AA292F4A9AC}">
      <dgm:prSet/>
      <dgm:spPr/>
      <dgm:t>
        <a:bodyPr/>
        <a:lstStyle/>
        <a:p>
          <a:endParaRPr lang="es-ES"/>
        </a:p>
      </dgm:t>
    </dgm:pt>
    <dgm:pt modelId="{02D8A1F2-32A2-4A8A-B5E7-D09CDAF45BE9}">
      <dgm:prSet custT="1"/>
      <dgm:spPr/>
      <dgm:t>
        <a:bodyPr/>
        <a:lstStyle/>
        <a:p>
          <a:pPr algn="just"/>
          <a:r>
            <a:rPr lang="en-US" sz="900" dirty="0" smtClean="0">
              <a:latin typeface="+mn-lt"/>
            </a:rPr>
            <a:t>4. </a:t>
          </a:r>
          <a:r>
            <a:rPr lang="en-US" sz="900" dirty="0" err="1" smtClean="0">
              <a:latin typeface="+mn-lt"/>
            </a:rPr>
            <a:t>Gestiona</a:t>
          </a:r>
          <a:r>
            <a:rPr lang="en-US" sz="900" dirty="0" smtClean="0">
              <a:latin typeface="+mn-lt"/>
            </a:rPr>
            <a:t> EBS</a:t>
          </a:r>
          <a:endParaRPr lang="en-US" sz="900" dirty="0">
            <a:latin typeface="+mn-lt"/>
          </a:endParaRPr>
        </a:p>
      </dgm:t>
    </dgm:pt>
    <dgm:pt modelId="{95459419-D99D-4FA9-ACDF-19967B4FD551}" type="parTrans" cxnId="{E69DF51E-2DE6-477F-BC46-29963A74B2C0}">
      <dgm:prSet/>
      <dgm:spPr/>
      <dgm:t>
        <a:bodyPr/>
        <a:lstStyle/>
        <a:p>
          <a:endParaRPr lang="es-ES"/>
        </a:p>
      </dgm:t>
    </dgm:pt>
    <dgm:pt modelId="{6481E1B9-1729-42CF-BE17-62262649E238}" type="sibTrans" cxnId="{E69DF51E-2DE6-477F-BC46-29963A74B2C0}">
      <dgm:prSet/>
      <dgm:spPr/>
      <dgm:t>
        <a:bodyPr/>
        <a:lstStyle/>
        <a:p>
          <a:endParaRPr lang="es-ES"/>
        </a:p>
      </dgm:t>
    </dgm:pt>
    <dgm:pt modelId="{FC632A2D-6FD1-45E7-9A49-CDAB9D731822}">
      <dgm:prSet custT="1"/>
      <dgm:spPr/>
      <dgm:t>
        <a:bodyPr/>
        <a:lstStyle/>
        <a:p>
          <a:pPr algn="just"/>
          <a:r>
            <a:rPr lang="es-ES" sz="900" dirty="0" smtClean="0">
              <a:latin typeface="+mn-lt"/>
            </a:rPr>
            <a:t>5. Administra la funcionalidad de red</a:t>
          </a:r>
          <a:endParaRPr lang="es-ES" sz="900" dirty="0">
            <a:latin typeface="+mn-lt"/>
          </a:endParaRPr>
        </a:p>
      </dgm:t>
    </dgm:pt>
    <dgm:pt modelId="{7A3CC0F2-4C7E-445C-93F8-3D4A9013FCE6}" type="parTrans" cxnId="{A2416013-F634-44EC-9426-1F4111296AD8}">
      <dgm:prSet/>
      <dgm:spPr/>
      <dgm:t>
        <a:bodyPr/>
        <a:lstStyle/>
        <a:p>
          <a:endParaRPr lang="es-ES"/>
        </a:p>
      </dgm:t>
    </dgm:pt>
    <dgm:pt modelId="{E53DA0D3-C86C-4C84-BAB4-C8D68265ADE2}" type="sibTrans" cxnId="{A2416013-F634-44EC-9426-1F4111296AD8}">
      <dgm:prSet/>
      <dgm:spPr/>
      <dgm:t>
        <a:bodyPr/>
        <a:lstStyle/>
        <a:p>
          <a:endParaRPr lang="es-ES"/>
        </a:p>
      </dgm:t>
    </dgm:pt>
    <dgm:pt modelId="{36712AC4-B8C0-486F-92F4-08B7B211E00D}">
      <dgm:prSet custT="1"/>
      <dgm:spPr/>
      <dgm:t>
        <a:bodyPr/>
        <a:lstStyle/>
        <a:p>
          <a:pPr algn="just"/>
          <a:r>
            <a:rPr lang="es-CO" sz="900" dirty="0" smtClean="0">
              <a:latin typeface="+mn-lt"/>
            </a:rPr>
            <a:t>6. Instancias</a:t>
          </a:r>
          <a:endParaRPr lang="es-CO" sz="900" dirty="0">
            <a:latin typeface="+mn-lt"/>
          </a:endParaRPr>
        </a:p>
      </dgm:t>
    </dgm:pt>
    <dgm:pt modelId="{8D864CE2-7D8D-47C9-B937-6A66E5BAE81D}" type="parTrans" cxnId="{768314F0-0FA3-4948-9006-865927D40FD3}">
      <dgm:prSet/>
      <dgm:spPr/>
      <dgm:t>
        <a:bodyPr/>
        <a:lstStyle/>
        <a:p>
          <a:endParaRPr lang="es-ES"/>
        </a:p>
      </dgm:t>
    </dgm:pt>
    <dgm:pt modelId="{2216652A-4A87-46AF-9EEA-2107DF624854}" type="sibTrans" cxnId="{768314F0-0FA3-4948-9006-865927D40FD3}">
      <dgm:prSet/>
      <dgm:spPr/>
      <dgm:t>
        <a:bodyPr/>
        <a:lstStyle/>
        <a:p>
          <a:endParaRPr lang="es-ES"/>
        </a:p>
      </dgm:t>
    </dgm:pt>
    <dgm:pt modelId="{891CDAA4-5D31-42CE-AD67-215D0C94DE62}">
      <dgm:prSet custT="1"/>
      <dgm:spPr/>
      <dgm:t>
        <a:bodyPr/>
        <a:lstStyle/>
        <a:p>
          <a:pPr algn="just"/>
          <a:r>
            <a:rPr lang="es-ES" sz="900" dirty="0" smtClean="0">
              <a:latin typeface="+mn-lt"/>
            </a:rPr>
            <a:t>7. Este servidor es el punto de entrada a la nube para administradores, desarrolladores, administradores de proyectos y usuarios finales.</a:t>
          </a:r>
          <a:endParaRPr lang="es-CO" sz="900" dirty="0">
            <a:latin typeface="+mn-lt"/>
          </a:endParaRPr>
        </a:p>
      </dgm:t>
    </dgm:pt>
    <dgm:pt modelId="{815A866D-A9CB-4500-968C-54F63251BD0C}" type="parTrans" cxnId="{B76BB220-35C5-46CE-9579-08D632C3A214}">
      <dgm:prSet/>
      <dgm:spPr/>
      <dgm:t>
        <a:bodyPr/>
        <a:lstStyle/>
        <a:p>
          <a:endParaRPr lang="es-ES"/>
        </a:p>
      </dgm:t>
    </dgm:pt>
    <dgm:pt modelId="{E7802524-F101-4378-A4F5-69ECF4266FF4}" type="sibTrans" cxnId="{B76BB220-35C5-46CE-9579-08D632C3A214}">
      <dgm:prSet/>
      <dgm:spPr/>
      <dgm:t>
        <a:bodyPr/>
        <a:lstStyle/>
        <a:p>
          <a:endParaRPr lang="es-ES"/>
        </a:p>
      </dgm:t>
    </dgm:pt>
    <dgm:pt modelId="{6A3D582F-054E-4B1F-80FA-BE77B088E5EF}">
      <dgm:prSet custT="1"/>
      <dgm:spPr/>
      <dgm:t>
        <a:bodyPr/>
        <a:lstStyle/>
        <a:p>
          <a:pPr algn="just"/>
          <a:r>
            <a:rPr lang="es-ES" sz="900" dirty="0" smtClean="0">
              <a:latin typeface="+mn-lt"/>
            </a:rPr>
            <a:t>8. El OSG pasa las solicitudes a los proveedores de almacenamiento de objetos y se comunica con la capa de persistencia (DB) para autenticar las solicitudes.</a:t>
          </a:r>
          <a:endParaRPr lang="en-US" sz="900" dirty="0">
            <a:latin typeface="+mn-lt"/>
          </a:endParaRPr>
        </a:p>
      </dgm:t>
    </dgm:pt>
    <dgm:pt modelId="{11FD9DCC-4D55-4627-8CDC-9BE906263691}" type="parTrans" cxnId="{3A941A20-DA91-4BF4-910F-620755C798CA}">
      <dgm:prSet/>
      <dgm:spPr/>
      <dgm:t>
        <a:bodyPr/>
        <a:lstStyle/>
        <a:p>
          <a:endParaRPr lang="es-ES"/>
        </a:p>
      </dgm:t>
    </dgm:pt>
    <dgm:pt modelId="{9BAB1876-9BC2-47E9-A072-72C0A45095B5}" type="sibTrans" cxnId="{3A941A20-DA91-4BF4-910F-620755C798CA}">
      <dgm:prSet/>
      <dgm:spPr/>
      <dgm:t>
        <a:bodyPr/>
        <a:lstStyle/>
        <a:p>
          <a:endParaRPr lang="es-ES"/>
        </a:p>
      </dgm:t>
    </dgm:pt>
    <dgm:pt modelId="{19899670-324B-4540-A25F-23214904EEB4}">
      <dgm:prSet custT="1"/>
      <dgm:spPr/>
      <dgm:t>
        <a:bodyPr/>
        <a:lstStyle/>
        <a:p>
          <a:pPr algn="just"/>
          <a:r>
            <a:rPr lang="es-ES" sz="900" dirty="0" smtClean="0">
              <a:latin typeface="+mn-lt"/>
            </a:rPr>
            <a:t>9. Interfaz basada en web fácil de usar que le permite administrar su </a:t>
          </a:r>
          <a:r>
            <a:rPr lang="es-ES" sz="900" dirty="0" err="1" smtClean="0">
              <a:latin typeface="+mn-lt"/>
            </a:rPr>
            <a:t>Eucalyptus</a:t>
          </a:r>
          <a:r>
            <a:rPr lang="es-ES" sz="900" dirty="0" smtClean="0">
              <a:latin typeface="+mn-lt"/>
            </a:rPr>
            <a:t> nube.</a:t>
          </a:r>
          <a:endParaRPr lang="es-ES" sz="900" dirty="0">
            <a:latin typeface="+mn-lt"/>
          </a:endParaRPr>
        </a:p>
      </dgm:t>
    </dgm:pt>
    <dgm:pt modelId="{60A354AD-3EF9-4C3A-9B53-F65092029C13}" type="parTrans" cxnId="{13BAAB97-BF8D-4BAC-A833-9FD1FFE2D2C4}">
      <dgm:prSet/>
      <dgm:spPr/>
      <dgm:t>
        <a:bodyPr/>
        <a:lstStyle/>
        <a:p>
          <a:endParaRPr lang="es-ES"/>
        </a:p>
      </dgm:t>
    </dgm:pt>
    <dgm:pt modelId="{5DFC2C68-BB48-45F2-9848-A8836FA12037}" type="sibTrans" cxnId="{13BAAB97-BF8D-4BAC-A833-9FD1FFE2D2C4}">
      <dgm:prSet/>
      <dgm:spPr/>
      <dgm:t>
        <a:bodyPr/>
        <a:lstStyle/>
        <a:p>
          <a:endParaRPr lang="es-ES"/>
        </a:p>
      </dgm:t>
    </dgm:pt>
    <dgm:pt modelId="{DFF2A7BE-9251-4548-B684-A908F7DD2CBD}" type="pres">
      <dgm:prSet presAssocID="{615B2EE1-8300-4320-9229-FC0558C75D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8FEB53D3-FCEB-4F9B-91A4-D5C35A70207F}" type="pres">
      <dgm:prSet presAssocID="{C660526B-F971-40D9-9C2A-E6D968521F80}" presName="parentText" presStyleLbl="node1" presStyleIdx="0" presStyleCnt="9" custScaleY="3561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B07F44B-549A-4AF0-8970-3FA05746A149}" type="pres">
      <dgm:prSet presAssocID="{DDB5DFD3-EE63-4471-B5A1-680200E4CD22}" presName="spacer" presStyleCnt="0"/>
      <dgm:spPr/>
    </dgm:pt>
    <dgm:pt modelId="{E230D97C-9DAC-4654-A920-E41CDA8F9996}" type="pres">
      <dgm:prSet presAssocID="{7540690C-0A6E-4FAC-AF4C-ED03D334E045}" presName="parentText" presStyleLbl="node1" presStyleIdx="1" presStyleCnt="9" custScaleY="40459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F2D9D8C-EA03-43AA-B2B8-B73EFE9FDA8D}" type="pres">
      <dgm:prSet presAssocID="{6461086E-C753-46BB-B617-E24C37EAE277}" presName="spacer" presStyleCnt="0"/>
      <dgm:spPr/>
    </dgm:pt>
    <dgm:pt modelId="{6B77B626-AA6B-40B4-B1D2-E505BB47D8E2}" type="pres">
      <dgm:prSet presAssocID="{29722278-0D02-4AEA-812A-842099003C68}" presName="parentText" presStyleLbl="node1" presStyleIdx="2" presStyleCnt="9" custScaleY="5272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B3CF2B6-155C-4809-9043-9FF0085CB90F}" type="pres">
      <dgm:prSet presAssocID="{C58CAB62-F7D1-4570-AF51-C8472F8D11B7}" presName="spacer" presStyleCnt="0"/>
      <dgm:spPr/>
    </dgm:pt>
    <dgm:pt modelId="{456BCF4D-6B5B-4640-B906-3BC58F7ACC3D}" type="pres">
      <dgm:prSet presAssocID="{02D8A1F2-32A2-4A8A-B5E7-D09CDAF45BE9}" presName="parentText" presStyleLbl="node1" presStyleIdx="3" presStyleCnt="9" custScaleY="4657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DF07922-8C49-4FCB-AA66-2F17D2FB7846}" type="pres">
      <dgm:prSet presAssocID="{6481E1B9-1729-42CF-BE17-62262649E238}" presName="spacer" presStyleCnt="0"/>
      <dgm:spPr/>
    </dgm:pt>
    <dgm:pt modelId="{C0AD3AF0-DF85-4433-A902-2C9DC88DDD74}" type="pres">
      <dgm:prSet presAssocID="{FC632A2D-6FD1-45E7-9A49-CDAB9D731822}" presName="parentText" presStyleLbl="node1" presStyleIdx="4" presStyleCnt="9" custScaleY="4700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FF13A5-4A37-4193-8134-9D1A597CE7D1}" type="pres">
      <dgm:prSet presAssocID="{E53DA0D3-C86C-4C84-BAB4-C8D68265ADE2}" presName="spacer" presStyleCnt="0"/>
      <dgm:spPr/>
    </dgm:pt>
    <dgm:pt modelId="{0310EB4D-6E77-4507-8885-27C4DF2833C0}" type="pres">
      <dgm:prSet presAssocID="{36712AC4-B8C0-486F-92F4-08B7B211E00D}" presName="parentText" presStyleLbl="node1" presStyleIdx="5" presStyleCnt="9" custScaleY="41629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227CF4E-CF9D-43D4-91DA-30C4FF8AC906}" type="pres">
      <dgm:prSet presAssocID="{2216652A-4A87-46AF-9EEA-2107DF624854}" presName="spacer" presStyleCnt="0"/>
      <dgm:spPr/>
    </dgm:pt>
    <dgm:pt modelId="{193CDBC2-83BF-436D-A34D-EEEFC2C69DE5}" type="pres">
      <dgm:prSet presAssocID="{891CDAA4-5D31-42CE-AD67-215D0C94DE62}" presName="parentText" presStyleLbl="node1" presStyleIdx="6" presStyleCnt="9" custScaleY="7812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959619A-8BB5-4600-9357-C9EC7B25D254}" type="pres">
      <dgm:prSet presAssocID="{E7802524-F101-4378-A4F5-69ECF4266FF4}" presName="spacer" presStyleCnt="0"/>
      <dgm:spPr/>
    </dgm:pt>
    <dgm:pt modelId="{4E792913-6DCB-408F-BC7E-446A5FEF52DD}" type="pres">
      <dgm:prSet presAssocID="{6A3D582F-054E-4B1F-80FA-BE77B088E5EF}" presName="parentText" presStyleLbl="node1" presStyleIdx="7" presStyleCnt="9" custScaleY="77339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6E7E9A-C989-460F-9194-AD7C65DDD416}" type="pres">
      <dgm:prSet presAssocID="{9BAB1876-9BC2-47E9-A072-72C0A45095B5}" presName="spacer" presStyleCnt="0"/>
      <dgm:spPr/>
    </dgm:pt>
    <dgm:pt modelId="{2EB1FEFB-147D-4F1B-B3E2-65D961DD24DB}" type="pres">
      <dgm:prSet presAssocID="{19899670-324B-4540-A25F-23214904EEB4}" presName="parentText" presStyleLbl="node1" presStyleIdx="8" presStyleCnt="9" custScaleY="72908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493C37D-1F1A-4D98-B7E5-77EADF74D8DA}" type="presOf" srcId="{36712AC4-B8C0-486F-92F4-08B7B211E00D}" destId="{0310EB4D-6E77-4507-8885-27C4DF2833C0}" srcOrd="0" destOrd="0" presId="urn:microsoft.com/office/officeart/2005/8/layout/vList2"/>
    <dgm:cxn modelId="{E69DF51E-2DE6-477F-BC46-29963A74B2C0}" srcId="{615B2EE1-8300-4320-9229-FC0558C75DFE}" destId="{02D8A1F2-32A2-4A8A-B5E7-D09CDAF45BE9}" srcOrd="3" destOrd="0" parTransId="{95459419-D99D-4FA9-ACDF-19967B4FD551}" sibTransId="{6481E1B9-1729-42CF-BE17-62262649E238}"/>
    <dgm:cxn modelId="{6843525B-4EE8-415A-A6CB-B70F3A316C94}" type="presOf" srcId="{29722278-0D02-4AEA-812A-842099003C68}" destId="{6B77B626-AA6B-40B4-B1D2-E505BB47D8E2}" srcOrd="0" destOrd="0" presId="urn:microsoft.com/office/officeart/2005/8/layout/vList2"/>
    <dgm:cxn modelId="{C3CBE336-78C8-4ED2-B62C-9779CAD24E31}" type="presOf" srcId="{6A3D582F-054E-4B1F-80FA-BE77B088E5EF}" destId="{4E792913-6DCB-408F-BC7E-446A5FEF52DD}" srcOrd="0" destOrd="0" presId="urn:microsoft.com/office/officeart/2005/8/layout/vList2"/>
    <dgm:cxn modelId="{9F59D91F-C2B0-4E7C-BA90-D3184F360A22}" type="presOf" srcId="{891CDAA4-5D31-42CE-AD67-215D0C94DE62}" destId="{193CDBC2-83BF-436D-A34D-EEEFC2C69DE5}" srcOrd="0" destOrd="0" presId="urn:microsoft.com/office/officeart/2005/8/layout/vList2"/>
    <dgm:cxn modelId="{13BAAB97-BF8D-4BAC-A833-9FD1FFE2D2C4}" srcId="{615B2EE1-8300-4320-9229-FC0558C75DFE}" destId="{19899670-324B-4540-A25F-23214904EEB4}" srcOrd="8" destOrd="0" parTransId="{60A354AD-3EF9-4C3A-9B53-F65092029C13}" sibTransId="{5DFC2C68-BB48-45F2-9848-A8836FA12037}"/>
    <dgm:cxn modelId="{B76BB220-35C5-46CE-9579-08D632C3A214}" srcId="{615B2EE1-8300-4320-9229-FC0558C75DFE}" destId="{891CDAA4-5D31-42CE-AD67-215D0C94DE62}" srcOrd="6" destOrd="0" parTransId="{815A866D-A9CB-4500-968C-54F63251BD0C}" sibTransId="{E7802524-F101-4378-A4F5-69ECF4266FF4}"/>
    <dgm:cxn modelId="{899703AE-13A1-4C50-AC46-7AA292F4A9AC}" srcId="{615B2EE1-8300-4320-9229-FC0558C75DFE}" destId="{29722278-0D02-4AEA-812A-842099003C68}" srcOrd="2" destOrd="0" parTransId="{F7860732-F866-4B67-B12D-5D5F51F16346}" sibTransId="{C58CAB62-F7D1-4570-AF51-C8472F8D11B7}"/>
    <dgm:cxn modelId="{3A941A20-DA91-4BF4-910F-620755C798CA}" srcId="{615B2EE1-8300-4320-9229-FC0558C75DFE}" destId="{6A3D582F-054E-4B1F-80FA-BE77B088E5EF}" srcOrd="7" destOrd="0" parTransId="{11FD9DCC-4D55-4627-8CDC-9BE906263691}" sibTransId="{9BAB1876-9BC2-47E9-A072-72C0A45095B5}"/>
    <dgm:cxn modelId="{C3A51060-DB7C-4D53-A390-AF9A62407C0A}" type="presOf" srcId="{FC632A2D-6FD1-45E7-9A49-CDAB9D731822}" destId="{C0AD3AF0-DF85-4433-A902-2C9DC88DDD74}" srcOrd="0" destOrd="0" presId="urn:microsoft.com/office/officeart/2005/8/layout/vList2"/>
    <dgm:cxn modelId="{A5507664-85C6-49AB-BAA2-63E494CDE4A3}" srcId="{615B2EE1-8300-4320-9229-FC0558C75DFE}" destId="{7540690C-0A6E-4FAC-AF4C-ED03D334E045}" srcOrd="1" destOrd="0" parTransId="{7A0BED38-23E3-4281-BAE9-F879BFBD6776}" sibTransId="{6461086E-C753-46BB-B617-E24C37EAE277}"/>
    <dgm:cxn modelId="{B628FC45-055F-4ADD-A64A-F48B08D571D0}" type="presOf" srcId="{C660526B-F971-40D9-9C2A-E6D968521F80}" destId="{8FEB53D3-FCEB-4F9B-91A4-D5C35A70207F}" srcOrd="0" destOrd="0" presId="urn:microsoft.com/office/officeart/2005/8/layout/vList2"/>
    <dgm:cxn modelId="{799CD950-41E0-4E73-BF96-5336E9D53CEC}" type="presOf" srcId="{19899670-324B-4540-A25F-23214904EEB4}" destId="{2EB1FEFB-147D-4F1B-B3E2-65D961DD24DB}" srcOrd="0" destOrd="0" presId="urn:microsoft.com/office/officeart/2005/8/layout/vList2"/>
    <dgm:cxn modelId="{C0F69B50-B51F-41C4-8F68-FBD9F01B38E8}" srcId="{615B2EE1-8300-4320-9229-FC0558C75DFE}" destId="{C660526B-F971-40D9-9C2A-E6D968521F80}" srcOrd="0" destOrd="0" parTransId="{53A0F0E3-0883-4949-81F1-3F3EA5DC1A83}" sibTransId="{DDB5DFD3-EE63-4471-B5A1-680200E4CD22}"/>
    <dgm:cxn modelId="{768314F0-0FA3-4948-9006-865927D40FD3}" srcId="{615B2EE1-8300-4320-9229-FC0558C75DFE}" destId="{36712AC4-B8C0-486F-92F4-08B7B211E00D}" srcOrd="5" destOrd="0" parTransId="{8D864CE2-7D8D-47C9-B937-6A66E5BAE81D}" sibTransId="{2216652A-4A87-46AF-9EEA-2107DF624854}"/>
    <dgm:cxn modelId="{A2416013-F634-44EC-9426-1F4111296AD8}" srcId="{615B2EE1-8300-4320-9229-FC0558C75DFE}" destId="{FC632A2D-6FD1-45E7-9A49-CDAB9D731822}" srcOrd="4" destOrd="0" parTransId="{7A3CC0F2-4C7E-445C-93F8-3D4A9013FCE6}" sibTransId="{E53DA0D3-C86C-4C84-BAB4-C8D68265ADE2}"/>
    <dgm:cxn modelId="{1DF7B19A-D7D0-4AFE-BDE3-B73B19EA646B}" type="presOf" srcId="{7540690C-0A6E-4FAC-AF4C-ED03D334E045}" destId="{E230D97C-9DAC-4654-A920-E41CDA8F9996}" srcOrd="0" destOrd="0" presId="urn:microsoft.com/office/officeart/2005/8/layout/vList2"/>
    <dgm:cxn modelId="{39039408-BE7B-4CCF-B2B0-2B64ECD71E6F}" type="presOf" srcId="{615B2EE1-8300-4320-9229-FC0558C75DFE}" destId="{DFF2A7BE-9251-4548-B684-A908F7DD2CBD}" srcOrd="0" destOrd="0" presId="urn:microsoft.com/office/officeart/2005/8/layout/vList2"/>
    <dgm:cxn modelId="{D85FD58B-3998-44B2-A093-E6BDF6984955}" type="presOf" srcId="{02D8A1F2-32A2-4A8A-B5E7-D09CDAF45BE9}" destId="{456BCF4D-6B5B-4640-B906-3BC58F7ACC3D}" srcOrd="0" destOrd="0" presId="urn:microsoft.com/office/officeart/2005/8/layout/vList2"/>
    <dgm:cxn modelId="{FEF3C711-7225-4EE4-B289-7DC8D5182DE0}" type="presParOf" srcId="{DFF2A7BE-9251-4548-B684-A908F7DD2CBD}" destId="{8FEB53D3-FCEB-4F9B-91A4-D5C35A70207F}" srcOrd="0" destOrd="0" presId="urn:microsoft.com/office/officeart/2005/8/layout/vList2"/>
    <dgm:cxn modelId="{81C40F47-5C48-494A-B992-18150C8D5F5C}" type="presParOf" srcId="{DFF2A7BE-9251-4548-B684-A908F7DD2CBD}" destId="{FB07F44B-549A-4AF0-8970-3FA05746A149}" srcOrd="1" destOrd="0" presId="urn:microsoft.com/office/officeart/2005/8/layout/vList2"/>
    <dgm:cxn modelId="{1347B1CC-91A9-400F-A056-D8CE37617F01}" type="presParOf" srcId="{DFF2A7BE-9251-4548-B684-A908F7DD2CBD}" destId="{E230D97C-9DAC-4654-A920-E41CDA8F9996}" srcOrd="2" destOrd="0" presId="urn:microsoft.com/office/officeart/2005/8/layout/vList2"/>
    <dgm:cxn modelId="{74F99BF8-831E-4E38-836F-67F78651F329}" type="presParOf" srcId="{DFF2A7BE-9251-4548-B684-A908F7DD2CBD}" destId="{BF2D9D8C-EA03-43AA-B2B8-B73EFE9FDA8D}" srcOrd="3" destOrd="0" presId="urn:microsoft.com/office/officeart/2005/8/layout/vList2"/>
    <dgm:cxn modelId="{A74700B5-D175-4103-9CEB-5731E049C940}" type="presParOf" srcId="{DFF2A7BE-9251-4548-B684-A908F7DD2CBD}" destId="{6B77B626-AA6B-40B4-B1D2-E505BB47D8E2}" srcOrd="4" destOrd="0" presId="urn:microsoft.com/office/officeart/2005/8/layout/vList2"/>
    <dgm:cxn modelId="{B7F703EB-231E-4EC2-A34C-42ECA852A7D4}" type="presParOf" srcId="{DFF2A7BE-9251-4548-B684-A908F7DD2CBD}" destId="{EB3CF2B6-155C-4809-9043-9FF0085CB90F}" srcOrd="5" destOrd="0" presId="urn:microsoft.com/office/officeart/2005/8/layout/vList2"/>
    <dgm:cxn modelId="{667C565F-B261-4F55-BD89-071AAD3B7BA2}" type="presParOf" srcId="{DFF2A7BE-9251-4548-B684-A908F7DD2CBD}" destId="{456BCF4D-6B5B-4640-B906-3BC58F7ACC3D}" srcOrd="6" destOrd="0" presId="urn:microsoft.com/office/officeart/2005/8/layout/vList2"/>
    <dgm:cxn modelId="{31997D76-FB8E-486A-B1B8-C3B5D852B27F}" type="presParOf" srcId="{DFF2A7BE-9251-4548-B684-A908F7DD2CBD}" destId="{CDF07922-8C49-4FCB-AA66-2F17D2FB7846}" srcOrd="7" destOrd="0" presId="urn:microsoft.com/office/officeart/2005/8/layout/vList2"/>
    <dgm:cxn modelId="{E3E25388-03B9-4B54-80A9-5ACAED3B5172}" type="presParOf" srcId="{DFF2A7BE-9251-4548-B684-A908F7DD2CBD}" destId="{C0AD3AF0-DF85-4433-A902-2C9DC88DDD74}" srcOrd="8" destOrd="0" presId="urn:microsoft.com/office/officeart/2005/8/layout/vList2"/>
    <dgm:cxn modelId="{689DFE19-3C71-477E-828F-B9EEAE3C79D8}" type="presParOf" srcId="{DFF2A7BE-9251-4548-B684-A908F7DD2CBD}" destId="{9CFF13A5-4A37-4193-8134-9D1A597CE7D1}" srcOrd="9" destOrd="0" presId="urn:microsoft.com/office/officeart/2005/8/layout/vList2"/>
    <dgm:cxn modelId="{D79C8B8D-0089-4D55-8556-A33C97C8A687}" type="presParOf" srcId="{DFF2A7BE-9251-4548-B684-A908F7DD2CBD}" destId="{0310EB4D-6E77-4507-8885-27C4DF2833C0}" srcOrd="10" destOrd="0" presId="urn:microsoft.com/office/officeart/2005/8/layout/vList2"/>
    <dgm:cxn modelId="{81D1AFC5-3726-4425-A4C5-F4F57F6D0B59}" type="presParOf" srcId="{DFF2A7BE-9251-4548-B684-A908F7DD2CBD}" destId="{1227CF4E-CF9D-43D4-91DA-30C4FF8AC906}" srcOrd="11" destOrd="0" presId="urn:microsoft.com/office/officeart/2005/8/layout/vList2"/>
    <dgm:cxn modelId="{EE64CE51-65D4-4CE8-A402-F5A4D13E5847}" type="presParOf" srcId="{DFF2A7BE-9251-4548-B684-A908F7DD2CBD}" destId="{193CDBC2-83BF-436D-A34D-EEEFC2C69DE5}" srcOrd="12" destOrd="0" presId="urn:microsoft.com/office/officeart/2005/8/layout/vList2"/>
    <dgm:cxn modelId="{0D448FF4-A9CC-436F-BF9E-98C953911FA2}" type="presParOf" srcId="{DFF2A7BE-9251-4548-B684-A908F7DD2CBD}" destId="{D959619A-8BB5-4600-9357-C9EC7B25D254}" srcOrd="13" destOrd="0" presId="urn:microsoft.com/office/officeart/2005/8/layout/vList2"/>
    <dgm:cxn modelId="{99FDA7D8-40E0-458C-A6E7-E36DF1280219}" type="presParOf" srcId="{DFF2A7BE-9251-4548-B684-A908F7DD2CBD}" destId="{4E792913-6DCB-408F-BC7E-446A5FEF52DD}" srcOrd="14" destOrd="0" presId="urn:microsoft.com/office/officeart/2005/8/layout/vList2"/>
    <dgm:cxn modelId="{680961D3-E2E1-4C0A-A1CE-059B95C397B0}" type="presParOf" srcId="{DFF2A7BE-9251-4548-B684-A908F7DD2CBD}" destId="{526E7E9A-C989-460F-9194-AD7C65DDD416}" srcOrd="15" destOrd="0" presId="urn:microsoft.com/office/officeart/2005/8/layout/vList2"/>
    <dgm:cxn modelId="{A0467115-CAEF-438E-9CD1-EE9EB1ECB571}" type="presParOf" srcId="{DFF2A7BE-9251-4548-B684-A908F7DD2CBD}" destId="{2EB1FEFB-147D-4F1B-B3E2-65D961DD24DB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DE89A0-4C46-4D6B-A602-F3BA3A81DB2F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s-CO"/>
        </a:p>
      </dgm:t>
    </dgm:pt>
    <dgm:pt modelId="{823351AB-E5E5-4045-882C-861911EA0145}">
      <dgm:prSet/>
      <dgm:spPr/>
      <dgm:t>
        <a:bodyPr/>
        <a:lstStyle/>
        <a:p>
          <a:pPr rtl="0"/>
          <a:r>
            <a:rPr lang="es-ES" b="1" i="1" dirty="0" smtClean="0">
              <a:solidFill>
                <a:schemeClr val="tx1">
                  <a:lumMod val="95000"/>
                  <a:lumOff val="5000"/>
                </a:schemeClr>
              </a:solidFill>
            </a:rPr>
            <a:t>Roberto Hernández </a:t>
          </a:r>
          <a:r>
            <a:rPr lang="es-ES" b="1" i="1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Sampieri</a:t>
          </a:r>
          <a:r>
            <a:rPr lang="es-ES" b="1" i="1" dirty="0" smtClean="0">
              <a:solidFill>
                <a:schemeClr val="tx1">
                  <a:lumMod val="95000"/>
                  <a:lumOff val="5000"/>
                </a:schemeClr>
              </a:solidFill>
            </a:rPr>
            <a:t> &amp; Carlos Fernández Callado &amp; Pilar Baptista Lucio”. Metodología de la Investigación.</a:t>
          </a:r>
          <a:endParaRPr lang="es-CO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8D6C9C40-8ABA-43B5-A286-364BDF7A4A5B}" type="parTrans" cxnId="{EF6E8EEE-35C9-4E89-87CA-D5D130AAFD6A}">
      <dgm:prSet/>
      <dgm:spPr/>
      <dgm:t>
        <a:bodyPr/>
        <a:lstStyle/>
        <a:p>
          <a:endParaRPr lang="es-CO"/>
        </a:p>
      </dgm:t>
    </dgm:pt>
    <dgm:pt modelId="{B1504E7C-C4F4-4C90-9B1E-EB0C4503C617}" type="sibTrans" cxnId="{EF6E8EEE-35C9-4E89-87CA-D5D130AAFD6A}">
      <dgm:prSet/>
      <dgm:spPr/>
      <dgm:t>
        <a:bodyPr/>
        <a:lstStyle/>
        <a:p>
          <a:endParaRPr lang="es-CO"/>
        </a:p>
      </dgm:t>
    </dgm:pt>
    <dgm:pt modelId="{24F32EE8-16CD-45D8-84D4-C7C2D78C909F}">
      <dgm:prSet/>
      <dgm:spPr/>
      <dgm:t>
        <a:bodyPr/>
        <a:lstStyle/>
        <a:p>
          <a:pPr rtl="0"/>
          <a:r>
            <a:rPr lang="es-ES" b="1" i="1" smtClean="0">
              <a:solidFill>
                <a:schemeClr val="tx1">
                  <a:lumMod val="95000"/>
                  <a:lumOff val="5000"/>
                </a:schemeClr>
              </a:solidFill>
            </a:rPr>
            <a:t>Aziz, A. A., Sekercioglu, Y. A., Fitzpatrick, P., &amp; Ivanovich, M. (2013). A Survey on Distributed Topology Control Techniques for Extending the Lifetime of Battery Powered Wireless Sensor Networks. IEEE Communications Surveys &amp; Tutorials, 15(1), 121–144. http://doi.org/10.1109/SURV.2012.031612.00124.</a:t>
          </a:r>
          <a:endParaRPr lang="es-CO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ABA6775C-CE69-4642-A7AE-C0909251E706}" type="parTrans" cxnId="{AAE26D78-D6E4-4B49-9694-4EC418B4251F}">
      <dgm:prSet/>
      <dgm:spPr/>
      <dgm:t>
        <a:bodyPr/>
        <a:lstStyle/>
        <a:p>
          <a:endParaRPr lang="es-CO"/>
        </a:p>
      </dgm:t>
    </dgm:pt>
    <dgm:pt modelId="{F54D3008-D02E-4C7E-973B-DF9C755DC11C}" type="sibTrans" cxnId="{AAE26D78-D6E4-4B49-9694-4EC418B4251F}">
      <dgm:prSet/>
      <dgm:spPr/>
      <dgm:t>
        <a:bodyPr/>
        <a:lstStyle/>
        <a:p>
          <a:endParaRPr lang="es-CO"/>
        </a:p>
      </dgm:t>
    </dgm:pt>
    <dgm:pt modelId="{DFD39DC4-D20E-41F5-8676-E75D7FEDD4E7}">
      <dgm:prSet/>
      <dgm:spPr/>
      <dgm:t>
        <a:bodyPr/>
        <a:lstStyle/>
        <a:p>
          <a:pPr rtl="0"/>
          <a:r>
            <a:rPr lang="es-ES" b="1" smtClean="0">
              <a:solidFill>
                <a:schemeClr val="tx1">
                  <a:lumMod val="95000"/>
                  <a:lumOff val="5000"/>
                </a:schemeClr>
              </a:solidFill>
            </a:rPr>
            <a:t>Cai, W., &amp; Zhang, M. (2008). Data Aggregation Mechanism Based on Wavelet-Entropy for Wireless Sensor Networks. In 2008 4th International Conference on Wireless Communications, Networking and Mobile Computing (pp. 1–4). IEEE. http://doi.org/10.1109/WiCom.2008.925</a:t>
          </a:r>
          <a:r>
            <a:rPr lang="es-CO" b="1" smtClean="0">
              <a:solidFill>
                <a:schemeClr val="tx1">
                  <a:lumMod val="95000"/>
                  <a:lumOff val="5000"/>
                </a:schemeClr>
              </a:solidFill>
            </a:rPr>
            <a:t>.</a:t>
          </a:r>
          <a:endParaRPr lang="es-CO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E90D27FC-EBE9-4FAF-ABA4-FBAD1DE6FC89}" type="parTrans" cxnId="{6202D8BE-D517-4AAF-9B9E-D2E44A59929E}">
      <dgm:prSet/>
      <dgm:spPr/>
      <dgm:t>
        <a:bodyPr/>
        <a:lstStyle/>
        <a:p>
          <a:endParaRPr lang="es-CO"/>
        </a:p>
      </dgm:t>
    </dgm:pt>
    <dgm:pt modelId="{41459824-0AA0-4D08-9829-4996F3EF873B}" type="sibTrans" cxnId="{6202D8BE-D517-4AAF-9B9E-D2E44A59929E}">
      <dgm:prSet/>
      <dgm:spPr/>
      <dgm:t>
        <a:bodyPr/>
        <a:lstStyle/>
        <a:p>
          <a:endParaRPr lang="es-CO"/>
        </a:p>
      </dgm:t>
    </dgm:pt>
    <dgm:pt modelId="{2D55A736-DF24-4536-B6CA-C74F3EBCC519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Coetzee, L., &amp; </a:t>
          </a:r>
          <a:r>
            <a:rPr lang="en-US" b="1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Eksteen</a:t>
          </a:r>
          <a:r>
            <a:rPr lang="en-US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, J. (2011). The Internet of Things – Promise for the Future ? An Introduction, 1–9.</a:t>
          </a:r>
          <a:endParaRPr lang="es-CO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B4D94DB7-2009-4A3B-A600-6A14EF5B8A79}" type="parTrans" cxnId="{F64481F6-A6B5-4362-B1C5-A0F6BFCF6478}">
      <dgm:prSet/>
      <dgm:spPr/>
      <dgm:t>
        <a:bodyPr/>
        <a:lstStyle/>
        <a:p>
          <a:endParaRPr lang="es-CO"/>
        </a:p>
      </dgm:t>
    </dgm:pt>
    <dgm:pt modelId="{B2869321-0B56-4917-A91A-2C53855024B8}" type="sibTrans" cxnId="{F64481F6-A6B5-4362-B1C5-A0F6BFCF6478}">
      <dgm:prSet/>
      <dgm:spPr/>
      <dgm:t>
        <a:bodyPr/>
        <a:lstStyle/>
        <a:p>
          <a:endParaRPr lang="es-CO"/>
        </a:p>
      </dgm:t>
    </dgm:pt>
    <dgm:pt modelId="{EE300FE3-2B95-43ED-8E73-BEA8DB638126}">
      <dgm:prSet/>
      <dgm:spPr/>
      <dgm:t>
        <a:bodyPr/>
        <a:lstStyle/>
        <a:p>
          <a:pPr rtl="0"/>
          <a:r>
            <a:rPr lang="en-US" b="1" smtClean="0">
              <a:solidFill>
                <a:schemeClr val="tx1">
                  <a:lumMod val="95000"/>
                  <a:lumOff val="5000"/>
                </a:schemeClr>
              </a:solidFill>
            </a:rPr>
            <a:t>Yao, J., &amp; Wu, C. (2011). Cloud computing and its key techniques. Proceedings of 2011 International Conference on Electronic &amp; Mechanical Engineering and Information Technology, 1, 320–324. http://doi.org/10.1109/EMEIT.2011.6022935</a:t>
          </a:r>
          <a:endParaRPr lang="es-CO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5668B18-B89B-4597-A2CF-CBA26807D2A7}" type="parTrans" cxnId="{A872E46F-F9EE-4F0E-B189-7B84654D7C3F}">
      <dgm:prSet/>
      <dgm:spPr/>
      <dgm:t>
        <a:bodyPr/>
        <a:lstStyle/>
        <a:p>
          <a:endParaRPr lang="es-CO"/>
        </a:p>
      </dgm:t>
    </dgm:pt>
    <dgm:pt modelId="{2445A173-BB1D-4D4E-8C34-D8E8CCA85F97}" type="sibTrans" cxnId="{A872E46F-F9EE-4F0E-B189-7B84654D7C3F}">
      <dgm:prSet/>
      <dgm:spPr/>
      <dgm:t>
        <a:bodyPr/>
        <a:lstStyle/>
        <a:p>
          <a:endParaRPr lang="es-CO"/>
        </a:p>
      </dgm:t>
    </dgm:pt>
    <dgm:pt modelId="{CA1BA2E1-5C74-4124-9763-1F926A7FE8DC}">
      <dgm:prSet/>
      <dgm:spPr/>
      <dgm:t>
        <a:bodyPr/>
        <a:lstStyle/>
        <a:p>
          <a:pPr rtl="0"/>
          <a:r>
            <a:rPr lang="en-US" b="1" i="1" dirty="0" smtClean="0">
              <a:solidFill>
                <a:schemeClr val="tx1">
                  <a:lumMod val="95000"/>
                  <a:lumOff val="5000"/>
                </a:schemeClr>
              </a:solidFill>
            </a:rPr>
            <a:t>Aslam, M. S., Rea, S., &amp; </a:t>
          </a:r>
          <a:r>
            <a:rPr lang="en-US" b="1" i="1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Pesch</a:t>
          </a:r>
          <a:r>
            <a:rPr lang="en-US" b="1" i="1" dirty="0" smtClean="0">
              <a:solidFill>
                <a:schemeClr val="tx1">
                  <a:lumMod val="95000"/>
                  <a:lumOff val="5000"/>
                </a:schemeClr>
              </a:solidFill>
            </a:rPr>
            <a:t>, D. (2012). Service provisioning for the WSN cloud. Proceedings - 2012 IEEE 5th International Conference on Cloud Computing, CLOUD 2012, 962–969. http://doi.org/10.1109/CLOUD.2012.132.</a:t>
          </a:r>
          <a:endParaRPr lang="es-CO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B164AA73-19D1-481E-B99C-95FAE5A111F2}" type="parTrans" cxnId="{CA3FE8A3-A2C0-4FBF-A470-2878ABDFBB0C}">
      <dgm:prSet/>
      <dgm:spPr/>
      <dgm:t>
        <a:bodyPr/>
        <a:lstStyle/>
        <a:p>
          <a:endParaRPr lang="es-ES"/>
        </a:p>
      </dgm:t>
    </dgm:pt>
    <dgm:pt modelId="{374D6B39-FAA1-41CF-8D18-C12B432FDC51}" type="sibTrans" cxnId="{CA3FE8A3-A2C0-4FBF-A470-2878ABDFBB0C}">
      <dgm:prSet/>
      <dgm:spPr/>
      <dgm:t>
        <a:bodyPr/>
        <a:lstStyle/>
        <a:p>
          <a:endParaRPr lang="es-ES"/>
        </a:p>
      </dgm:t>
    </dgm:pt>
    <dgm:pt modelId="{9DAC121B-AEFC-4744-8C81-F79F127DD2BA}" type="pres">
      <dgm:prSet presAssocID="{ECDE89A0-4C46-4D6B-A602-F3BA3A81DB2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D48B8B89-AB0A-48B0-A524-544B271F4655}" type="pres">
      <dgm:prSet presAssocID="{823351AB-E5E5-4045-882C-861911EA0145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841BC61-C461-4818-B27E-67C3968E9025}" type="pres">
      <dgm:prSet presAssocID="{B1504E7C-C4F4-4C90-9B1E-EB0C4503C617}" presName="spacer" presStyleCnt="0"/>
      <dgm:spPr/>
    </dgm:pt>
    <dgm:pt modelId="{A3914D29-6796-45E3-9F6D-152E22F787F6}" type="pres">
      <dgm:prSet presAssocID="{24F32EE8-16CD-45D8-84D4-C7C2D78C909F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34A54B4-0B0D-4723-9889-9F57397428CD}" type="pres">
      <dgm:prSet presAssocID="{F54D3008-D02E-4C7E-973B-DF9C755DC11C}" presName="spacer" presStyleCnt="0"/>
      <dgm:spPr/>
    </dgm:pt>
    <dgm:pt modelId="{28A92FEB-9FE5-41F1-95D0-5EE8DFDF04B1}" type="pres">
      <dgm:prSet presAssocID="{DFD39DC4-D20E-41F5-8676-E75D7FEDD4E7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8A857C7-6A3D-4B65-B292-722225C46A6D}" type="pres">
      <dgm:prSet presAssocID="{41459824-0AA0-4D08-9829-4996F3EF873B}" presName="spacer" presStyleCnt="0"/>
      <dgm:spPr/>
    </dgm:pt>
    <dgm:pt modelId="{C6BE5939-F9F9-4B53-9B54-18C14EB96555}" type="pres">
      <dgm:prSet presAssocID="{2D55A736-DF24-4536-B6CA-C74F3EBCC519}" presName="parentText" presStyleLbl="node1" presStyleIdx="3" presStyleCnt="6" custScaleY="6564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BC40FDA-7D24-48E9-97BB-A18F9923BBC1}" type="pres">
      <dgm:prSet presAssocID="{B2869321-0B56-4917-A91A-2C53855024B8}" presName="spacer" presStyleCnt="0"/>
      <dgm:spPr/>
    </dgm:pt>
    <dgm:pt modelId="{70FCDD34-3FF4-4CF3-975D-C09C6899D91C}" type="pres">
      <dgm:prSet presAssocID="{EE300FE3-2B95-43ED-8E73-BEA8DB638126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199C407-4F3B-4C10-89EA-CA4EC053D7B4}" type="pres">
      <dgm:prSet presAssocID="{2445A173-BB1D-4D4E-8C34-D8E8CCA85F97}" presName="spacer" presStyleCnt="0"/>
      <dgm:spPr/>
    </dgm:pt>
    <dgm:pt modelId="{BFCD1020-B145-40E4-9B17-AC8A49CFDFC6}" type="pres">
      <dgm:prSet presAssocID="{CA1BA2E1-5C74-4124-9763-1F926A7FE8D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DB4122F-6D2A-4D4E-8AC5-A4C232F34A24}" type="presOf" srcId="{CA1BA2E1-5C74-4124-9763-1F926A7FE8DC}" destId="{BFCD1020-B145-40E4-9B17-AC8A49CFDFC6}" srcOrd="0" destOrd="0" presId="urn:microsoft.com/office/officeart/2005/8/layout/vList2"/>
    <dgm:cxn modelId="{EB3CED09-9959-46D0-81BD-CF7A4C5F9567}" type="presOf" srcId="{EE300FE3-2B95-43ED-8E73-BEA8DB638126}" destId="{70FCDD34-3FF4-4CF3-975D-C09C6899D91C}" srcOrd="0" destOrd="0" presId="urn:microsoft.com/office/officeart/2005/8/layout/vList2"/>
    <dgm:cxn modelId="{1FA471E7-B677-45CD-BF26-A49A3CC28335}" type="presOf" srcId="{2D55A736-DF24-4536-B6CA-C74F3EBCC519}" destId="{C6BE5939-F9F9-4B53-9B54-18C14EB96555}" srcOrd="0" destOrd="0" presId="urn:microsoft.com/office/officeart/2005/8/layout/vList2"/>
    <dgm:cxn modelId="{CA3FE8A3-A2C0-4FBF-A470-2878ABDFBB0C}" srcId="{ECDE89A0-4C46-4D6B-A602-F3BA3A81DB2F}" destId="{CA1BA2E1-5C74-4124-9763-1F926A7FE8DC}" srcOrd="5" destOrd="0" parTransId="{B164AA73-19D1-481E-B99C-95FAE5A111F2}" sibTransId="{374D6B39-FAA1-41CF-8D18-C12B432FDC51}"/>
    <dgm:cxn modelId="{EF6E8EEE-35C9-4E89-87CA-D5D130AAFD6A}" srcId="{ECDE89A0-4C46-4D6B-A602-F3BA3A81DB2F}" destId="{823351AB-E5E5-4045-882C-861911EA0145}" srcOrd="0" destOrd="0" parTransId="{8D6C9C40-8ABA-43B5-A286-364BDF7A4A5B}" sibTransId="{B1504E7C-C4F4-4C90-9B1E-EB0C4503C617}"/>
    <dgm:cxn modelId="{AAE26D78-D6E4-4B49-9694-4EC418B4251F}" srcId="{ECDE89A0-4C46-4D6B-A602-F3BA3A81DB2F}" destId="{24F32EE8-16CD-45D8-84D4-C7C2D78C909F}" srcOrd="1" destOrd="0" parTransId="{ABA6775C-CE69-4642-A7AE-C0909251E706}" sibTransId="{F54D3008-D02E-4C7E-973B-DF9C755DC11C}"/>
    <dgm:cxn modelId="{F64481F6-A6B5-4362-B1C5-A0F6BFCF6478}" srcId="{ECDE89A0-4C46-4D6B-A602-F3BA3A81DB2F}" destId="{2D55A736-DF24-4536-B6CA-C74F3EBCC519}" srcOrd="3" destOrd="0" parTransId="{B4D94DB7-2009-4A3B-A600-6A14EF5B8A79}" sibTransId="{B2869321-0B56-4917-A91A-2C53855024B8}"/>
    <dgm:cxn modelId="{998DA059-20C3-4A63-B062-68450683AE90}" type="presOf" srcId="{ECDE89A0-4C46-4D6B-A602-F3BA3A81DB2F}" destId="{9DAC121B-AEFC-4744-8C81-F79F127DD2BA}" srcOrd="0" destOrd="0" presId="urn:microsoft.com/office/officeart/2005/8/layout/vList2"/>
    <dgm:cxn modelId="{6202D8BE-D517-4AAF-9B9E-D2E44A59929E}" srcId="{ECDE89A0-4C46-4D6B-A602-F3BA3A81DB2F}" destId="{DFD39DC4-D20E-41F5-8676-E75D7FEDD4E7}" srcOrd="2" destOrd="0" parTransId="{E90D27FC-EBE9-4FAF-ABA4-FBAD1DE6FC89}" sibTransId="{41459824-0AA0-4D08-9829-4996F3EF873B}"/>
    <dgm:cxn modelId="{99CB508F-8956-41FC-904C-8BCE47FCA89B}" type="presOf" srcId="{823351AB-E5E5-4045-882C-861911EA0145}" destId="{D48B8B89-AB0A-48B0-A524-544B271F4655}" srcOrd="0" destOrd="0" presId="urn:microsoft.com/office/officeart/2005/8/layout/vList2"/>
    <dgm:cxn modelId="{A872E46F-F9EE-4F0E-B189-7B84654D7C3F}" srcId="{ECDE89A0-4C46-4D6B-A602-F3BA3A81DB2F}" destId="{EE300FE3-2B95-43ED-8E73-BEA8DB638126}" srcOrd="4" destOrd="0" parTransId="{35668B18-B89B-4597-A2CF-CBA26807D2A7}" sibTransId="{2445A173-BB1D-4D4E-8C34-D8E8CCA85F97}"/>
    <dgm:cxn modelId="{A600E911-C1F5-486D-8451-F850BA769A8A}" type="presOf" srcId="{24F32EE8-16CD-45D8-84D4-C7C2D78C909F}" destId="{A3914D29-6796-45E3-9F6D-152E22F787F6}" srcOrd="0" destOrd="0" presId="urn:microsoft.com/office/officeart/2005/8/layout/vList2"/>
    <dgm:cxn modelId="{5AD69886-AADE-49DC-AF25-8F7EAFC59363}" type="presOf" srcId="{DFD39DC4-D20E-41F5-8676-E75D7FEDD4E7}" destId="{28A92FEB-9FE5-41F1-95D0-5EE8DFDF04B1}" srcOrd="0" destOrd="0" presId="urn:microsoft.com/office/officeart/2005/8/layout/vList2"/>
    <dgm:cxn modelId="{721EBF28-9D18-4493-B601-E11A61E99EEA}" type="presParOf" srcId="{9DAC121B-AEFC-4744-8C81-F79F127DD2BA}" destId="{D48B8B89-AB0A-48B0-A524-544B271F4655}" srcOrd="0" destOrd="0" presId="urn:microsoft.com/office/officeart/2005/8/layout/vList2"/>
    <dgm:cxn modelId="{456E817E-4DAE-47B8-A8A9-EA833F33E39A}" type="presParOf" srcId="{9DAC121B-AEFC-4744-8C81-F79F127DD2BA}" destId="{D841BC61-C461-4818-B27E-67C3968E9025}" srcOrd="1" destOrd="0" presId="urn:microsoft.com/office/officeart/2005/8/layout/vList2"/>
    <dgm:cxn modelId="{2EB824EE-03D8-40B2-8B22-2DF53005CC34}" type="presParOf" srcId="{9DAC121B-AEFC-4744-8C81-F79F127DD2BA}" destId="{A3914D29-6796-45E3-9F6D-152E22F787F6}" srcOrd="2" destOrd="0" presId="urn:microsoft.com/office/officeart/2005/8/layout/vList2"/>
    <dgm:cxn modelId="{EC373F4E-F728-460B-9525-625C38451859}" type="presParOf" srcId="{9DAC121B-AEFC-4744-8C81-F79F127DD2BA}" destId="{F34A54B4-0B0D-4723-9889-9F57397428CD}" srcOrd="3" destOrd="0" presId="urn:microsoft.com/office/officeart/2005/8/layout/vList2"/>
    <dgm:cxn modelId="{22787ECF-3225-46CE-8730-3FE71198EA6C}" type="presParOf" srcId="{9DAC121B-AEFC-4744-8C81-F79F127DD2BA}" destId="{28A92FEB-9FE5-41F1-95D0-5EE8DFDF04B1}" srcOrd="4" destOrd="0" presId="urn:microsoft.com/office/officeart/2005/8/layout/vList2"/>
    <dgm:cxn modelId="{6F5F92DE-34DA-489F-8389-505FEBC78F0D}" type="presParOf" srcId="{9DAC121B-AEFC-4744-8C81-F79F127DD2BA}" destId="{48A857C7-6A3D-4B65-B292-722225C46A6D}" srcOrd="5" destOrd="0" presId="urn:microsoft.com/office/officeart/2005/8/layout/vList2"/>
    <dgm:cxn modelId="{D9527AD6-C776-4E90-A1A2-4FF63CA54D97}" type="presParOf" srcId="{9DAC121B-AEFC-4744-8C81-F79F127DD2BA}" destId="{C6BE5939-F9F9-4B53-9B54-18C14EB96555}" srcOrd="6" destOrd="0" presId="urn:microsoft.com/office/officeart/2005/8/layout/vList2"/>
    <dgm:cxn modelId="{E1E82915-9D3E-4B80-BF1B-0CB1B58D43F2}" type="presParOf" srcId="{9DAC121B-AEFC-4744-8C81-F79F127DD2BA}" destId="{3BC40FDA-7D24-48E9-97BB-A18F9923BBC1}" srcOrd="7" destOrd="0" presId="urn:microsoft.com/office/officeart/2005/8/layout/vList2"/>
    <dgm:cxn modelId="{FFFBB0FE-6710-4A79-B80F-0DBF7DFC6A29}" type="presParOf" srcId="{9DAC121B-AEFC-4744-8C81-F79F127DD2BA}" destId="{70FCDD34-3FF4-4CF3-975D-C09C6899D91C}" srcOrd="8" destOrd="0" presId="urn:microsoft.com/office/officeart/2005/8/layout/vList2"/>
    <dgm:cxn modelId="{25AC9F3A-9A37-4017-9A77-7F5D193CD2FE}" type="presParOf" srcId="{9DAC121B-AEFC-4744-8C81-F79F127DD2BA}" destId="{E199C407-4F3B-4C10-89EA-CA4EC053D7B4}" srcOrd="9" destOrd="0" presId="urn:microsoft.com/office/officeart/2005/8/layout/vList2"/>
    <dgm:cxn modelId="{3316B5E3-AA34-43EE-A507-597EA93DB3BD}" type="presParOf" srcId="{9DAC121B-AEFC-4744-8C81-F79F127DD2BA}" destId="{BFCD1020-B145-40E4-9B17-AC8A49CFDFC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9DBD9-9B63-44D6-99E5-7E601AF299AF}">
      <dsp:nvSpPr>
        <dsp:cNvPr id="0" name=""/>
        <dsp:cNvSpPr/>
      </dsp:nvSpPr>
      <dsp:spPr>
        <a:xfrm>
          <a:off x="0" y="47909"/>
          <a:ext cx="6552728" cy="30302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just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b="1" kern="1200" dirty="0" smtClean="0">
              <a:solidFill>
                <a:schemeClr val="bg1"/>
              </a:solidFill>
            </a:rPr>
            <a:t>Diseñar e implementar una plataforma Cloud Computing para la realización de prácticas dentro del Programa Ingeniería de Sistemas UCEVA.</a:t>
          </a:r>
          <a:endParaRPr lang="es-CO" sz="3500" b="1" kern="1200" dirty="0">
            <a:solidFill>
              <a:schemeClr val="bg1"/>
            </a:solidFill>
          </a:endParaRPr>
        </a:p>
      </dsp:txBody>
      <dsp:txXfrm>
        <a:off x="147927" y="195836"/>
        <a:ext cx="6256874" cy="2734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0834D-6881-4B0F-A62B-0123211E7887}">
      <dsp:nvSpPr>
        <dsp:cNvPr id="0" name=""/>
        <dsp:cNvSpPr/>
      </dsp:nvSpPr>
      <dsp:spPr>
        <a:xfrm>
          <a:off x="0" y="382"/>
          <a:ext cx="4572000" cy="98178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Estudiar </a:t>
          </a:r>
          <a:r>
            <a:rPr lang="es-ES" sz="1400" kern="1200" dirty="0"/>
            <a:t>las plataformas Open </a:t>
          </a:r>
          <a:r>
            <a:rPr lang="es-ES" sz="1400" kern="1200" dirty="0" err="1"/>
            <a:t>Source</a:t>
          </a:r>
          <a:r>
            <a:rPr lang="es-ES" sz="1400" kern="1200" dirty="0"/>
            <a:t> para seleccionar la que más se adapte a las necesidades del entorno </a:t>
          </a:r>
          <a:r>
            <a:rPr lang="es-ES" sz="1400" kern="1200" dirty="0" smtClean="0"/>
            <a:t>y la </a:t>
          </a:r>
          <a:r>
            <a:rPr lang="es-ES" sz="1400" kern="1200" dirty="0"/>
            <a:t>UCEVA.</a:t>
          </a:r>
        </a:p>
      </dsp:txBody>
      <dsp:txXfrm>
        <a:off x="47927" y="48309"/>
        <a:ext cx="4476146" cy="885934"/>
      </dsp:txXfrm>
    </dsp:sp>
    <dsp:sp modelId="{8FEB53D3-FCEB-4F9B-91A4-D5C35A70207F}">
      <dsp:nvSpPr>
        <dsp:cNvPr id="0" name=""/>
        <dsp:cNvSpPr/>
      </dsp:nvSpPr>
      <dsp:spPr>
        <a:xfrm>
          <a:off x="0" y="996303"/>
          <a:ext cx="4572000" cy="98178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smtClean="0"/>
            <a:t>Analizar las tecnologías de los proveedores públicos de Cloud Computing más importantes del mercado para seleccionar la que más de adapte a la Plataforma Open Source de Cloud Computing seleccionada.</a:t>
          </a:r>
          <a:endParaRPr lang="es-ES" sz="1400" kern="1200"/>
        </a:p>
      </dsp:txBody>
      <dsp:txXfrm>
        <a:off x="47927" y="1044230"/>
        <a:ext cx="4476146" cy="885934"/>
      </dsp:txXfrm>
    </dsp:sp>
    <dsp:sp modelId="{1C0002CA-B841-47BD-BAB2-F6DB70A6B7B8}">
      <dsp:nvSpPr>
        <dsp:cNvPr id="0" name=""/>
        <dsp:cNvSpPr/>
      </dsp:nvSpPr>
      <dsp:spPr>
        <a:xfrm>
          <a:off x="0" y="1992225"/>
          <a:ext cx="4572000" cy="98178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Implementación </a:t>
          </a:r>
          <a:r>
            <a:rPr lang="es-ES" sz="1400" kern="1200" dirty="0"/>
            <a:t>de la plataforma Cloud Computing para el procesamiento de datos.</a:t>
          </a:r>
        </a:p>
      </dsp:txBody>
      <dsp:txXfrm>
        <a:off x="47927" y="2040152"/>
        <a:ext cx="4476146" cy="885934"/>
      </dsp:txXfrm>
    </dsp:sp>
    <dsp:sp modelId="{C49E759A-18B0-48EF-A6FD-A0AE0953F1CD}">
      <dsp:nvSpPr>
        <dsp:cNvPr id="0" name=""/>
        <dsp:cNvSpPr/>
      </dsp:nvSpPr>
      <dsp:spPr>
        <a:xfrm>
          <a:off x="0" y="2988147"/>
          <a:ext cx="4572000" cy="98178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Creación de un prototipo funcional para análisis de datos en el Cloud Computing.</a:t>
          </a:r>
          <a:endParaRPr lang="es-ES" sz="1400" kern="1200" dirty="0"/>
        </a:p>
      </dsp:txBody>
      <dsp:txXfrm>
        <a:off x="47927" y="3036074"/>
        <a:ext cx="4476146" cy="885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B53D3-FCEB-4F9B-91A4-D5C35A70207F}">
      <dsp:nvSpPr>
        <dsp:cNvPr id="0" name=""/>
        <dsp:cNvSpPr/>
      </dsp:nvSpPr>
      <dsp:spPr>
        <a:xfrm>
          <a:off x="0" y="28803"/>
          <a:ext cx="2265614" cy="2466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just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>
              <a:latin typeface="+mn-lt"/>
            </a:rPr>
            <a:t>1. Gestión de recursos</a:t>
          </a:r>
          <a:endParaRPr lang="es-ES" sz="900" kern="1200" dirty="0">
            <a:latin typeface="+mn-lt"/>
          </a:endParaRPr>
        </a:p>
      </dsp:txBody>
      <dsp:txXfrm>
        <a:off x="12041" y="40844"/>
        <a:ext cx="2241532" cy="222587"/>
      </dsp:txXfrm>
    </dsp:sp>
    <dsp:sp modelId="{E230D97C-9DAC-4654-A920-E41CDA8F9996}">
      <dsp:nvSpPr>
        <dsp:cNvPr id="0" name=""/>
        <dsp:cNvSpPr/>
      </dsp:nvSpPr>
      <dsp:spPr>
        <a:xfrm>
          <a:off x="0" y="382033"/>
          <a:ext cx="2265614" cy="2802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just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>
              <a:latin typeface="+mn-lt"/>
            </a:rPr>
            <a:t>2. Almacenan imágenes</a:t>
          </a:r>
          <a:endParaRPr lang="es-CO" sz="900" kern="1200" dirty="0">
            <a:latin typeface="+mn-lt"/>
          </a:endParaRPr>
        </a:p>
      </dsp:txBody>
      <dsp:txXfrm>
        <a:off x="13680" y="395713"/>
        <a:ext cx="2238254" cy="252875"/>
      </dsp:txXfrm>
    </dsp:sp>
    <dsp:sp modelId="{6B77B626-AA6B-40B4-B1D2-E505BB47D8E2}">
      <dsp:nvSpPr>
        <dsp:cNvPr id="0" name=""/>
        <dsp:cNvSpPr/>
      </dsp:nvSpPr>
      <dsp:spPr>
        <a:xfrm>
          <a:off x="0" y="768828"/>
          <a:ext cx="2265614" cy="3651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just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>
              <a:latin typeface="+mn-lt"/>
            </a:rPr>
            <a:t>3. Tareas de planificación y control de la red a nivel de Clúster.</a:t>
          </a:r>
          <a:endParaRPr lang="es-ES" sz="900" kern="1200" dirty="0">
            <a:latin typeface="+mn-lt"/>
          </a:endParaRPr>
        </a:p>
      </dsp:txBody>
      <dsp:txXfrm>
        <a:off x="17827" y="786655"/>
        <a:ext cx="2229960" cy="329540"/>
      </dsp:txXfrm>
    </dsp:sp>
    <dsp:sp modelId="{456BCF4D-6B5B-4640-B906-3BC58F7ACC3D}">
      <dsp:nvSpPr>
        <dsp:cNvPr id="0" name=""/>
        <dsp:cNvSpPr/>
      </dsp:nvSpPr>
      <dsp:spPr>
        <a:xfrm>
          <a:off x="0" y="1240582"/>
          <a:ext cx="2265614" cy="3225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just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+mn-lt"/>
            </a:rPr>
            <a:t>4. </a:t>
          </a:r>
          <a:r>
            <a:rPr lang="en-US" sz="900" kern="1200" dirty="0" err="1" smtClean="0">
              <a:latin typeface="+mn-lt"/>
            </a:rPr>
            <a:t>Gestiona</a:t>
          </a:r>
          <a:r>
            <a:rPr lang="en-US" sz="900" kern="1200" dirty="0" smtClean="0">
              <a:latin typeface="+mn-lt"/>
            </a:rPr>
            <a:t> EBS</a:t>
          </a:r>
          <a:endParaRPr lang="en-US" sz="900" kern="1200" dirty="0">
            <a:latin typeface="+mn-lt"/>
          </a:endParaRPr>
        </a:p>
      </dsp:txBody>
      <dsp:txXfrm>
        <a:off x="15748" y="1256330"/>
        <a:ext cx="2234118" cy="291101"/>
      </dsp:txXfrm>
    </dsp:sp>
    <dsp:sp modelId="{C0AD3AF0-DF85-4433-A902-2C9DC88DDD74}">
      <dsp:nvSpPr>
        <dsp:cNvPr id="0" name=""/>
        <dsp:cNvSpPr/>
      </dsp:nvSpPr>
      <dsp:spPr>
        <a:xfrm>
          <a:off x="0" y="1669740"/>
          <a:ext cx="2265614" cy="32555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just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>
              <a:latin typeface="+mn-lt"/>
            </a:rPr>
            <a:t>5. Administra la funcionalidad de red</a:t>
          </a:r>
          <a:endParaRPr lang="es-ES" sz="900" kern="1200" dirty="0">
            <a:latin typeface="+mn-lt"/>
          </a:endParaRPr>
        </a:p>
      </dsp:txBody>
      <dsp:txXfrm>
        <a:off x="15892" y="1685632"/>
        <a:ext cx="2233830" cy="293770"/>
      </dsp:txXfrm>
    </dsp:sp>
    <dsp:sp modelId="{0310EB4D-6E77-4507-8885-27C4DF2833C0}">
      <dsp:nvSpPr>
        <dsp:cNvPr id="0" name=""/>
        <dsp:cNvSpPr/>
      </dsp:nvSpPr>
      <dsp:spPr>
        <a:xfrm>
          <a:off x="0" y="2101854"/>
          <a:ext cx="2265614" cy="2883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just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>
              <a:latin typeface="+mn-lt"/>
            </a:rPr>
            <a:t>6. Instancias</a:t>
          </a:r>
          <a:endParaRPr lang="es-CO" sz="900" kern="1200" dirty="0">
            <a:latin typeface="+mn-lt"/>
          </a:endParaRPr>
        </a:p>
      </dsp:txBody>
      <dsp:txXfrm>
        <a:off x="14076" y="2115930"/>
        <a:ext cx="2237462" cy="260187"/>
      </dsp:txXfrm>
    </dsp:sp>
    <dsp:sp modelId="{193CDBC2-83BF-436D-A34D-EEEFC2C69DE5}">
      <dsp:nvSpPr>
        <dsp:cNvPr id="0" name=""/>
        <dsp:cNvSpPr/>
      </dsp:nvSpPr>
      <dsp:spPr>
        <a:xfrm>
          <a:off x="0" y="2496753"/>
          <a:ext cx="2265614" cy="5411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just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>
              <a:latin typeface="+mn-lt"/>
            </a:rPr>
            <a:t>7. Este servidor es el punto de entrada a la nube para administradores, desarrolladores, administradores de proyectos y usuarios finales.</a:t>
          </a:r>
          <a:endParaRPr lang="es-CO" sz="900" kern="1200" dirty="0">
            <a:latin typeface="+mn-lt"/>
          </a:endParaRPr>
        </a:p>
      </dsp:txBody>
      <dsp:txXfrm>
        <a:off x="26416" y="2523169"/>
        <a:ext cx="2212782" cy="488299"/>
      </dsp:txXfrm>
    </dsp:sp>
    <dsp:sp modelId="{4E792913-6DCB-408F-BC7E-446A5FEF52DD}">
      <dsp:nvSpPr>
        <dsp:cNvPr id="0" name=""/>
        <dsp:cNvSpPr/>
      </dsp:nvSpPr>
      <dsp:spPr>
        <a:xfrm>
          <a:off x="0" y="3144445"/>
          <a:ext cx="2265614" cy="535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just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>
              <a:latin typeface="+mn-lt"/>
            </a:rPr>
            <a:t>8. El OSG pasa las solicitudes a los proveedores de almacenamiento de objetos y se comunica con la capa de persistencia (DB) para autenticar las solicitudes.</a:t>
          </a:r>
          <a:endParaRPr lang="en-US" sz="900" kern="1200" dirty="0">
            <a:latin typeface="+mn-lt"/>
          </a:endParaRPr>
        </a:p>
      </dsp:txBody>
      <dsp:txXfrm>
        <a:off x="26150" y="3170595"/>
        <a:ext cx="2213314" cy="483380"/>
      </dsp:txXfrm>
    </dsp:sp>
    <dsp:sp modelId="{2EB1FEFB-147D-4F1B-B3E2-65D961DD24DB}">
      <dsp:nvSpPr>
        <dsp:cNvPr id="0" name=""/>
        <dsp:cNvSpPr/>
      </dsp:nvSpPr>
      <dsp:spPr>
        <a:xfrm>
          <a:off x="0" y="3786686"/>
          <a:ext cx="2265614" cy="5049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just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>
              <a:latin typeface="+mn-lt"/>
            </a:rPr>
            <a:t>9. Interfaz basada en web fácil de usar que le permite administrar su </a:t>
          </a:r>
          <a:r>
            <a:rPr lang="es-ES" sz="900" kern="1200" dirty="0" err="1" smtClean="0">
              <a:latin typeface="+mn-lt"/>
            </a:rPr>
            <a:t>Eucalyptus</a:t>
          </a:r>
          <a:r>
            <a:rPr lang="es-ES" sz="900" kern="1200" dirty="0" smtClean="0">
              <a:latin typeface="+mn-lt"/>
            </a:rPr>
            <a:t> nube.</a:t>
          </a:r>
          <a:endParaRPr lang="es-ES" sz="900" kern="1200" dirty="0">
            <a:latin typeface="+mn-lt"/>
          </a:endParaRPr>
        </a:p>
      </dsp:txBody>
      <dsp:txXfrm>
        <a:off x="24652" y="3811338"/>
        <a:ext cx="2216310" cy="4556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B8B89-AB0A-48B0-A524-544B271F4655}">
      <dsp:nvSpPr>
        <dsp:cNvPr id="0" name=""/>
        <dsp:cNvSpPr/>
      </dsp:nvSpPr>
      <dsp:spPr>
        <a:xfrm>
          <a:off x="0" y="502244"/>
          <a:ext cx="6768752" cy="6712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1" i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Roberto Hernández </a:t>
          </a:r>
          <a:r>
            <a:rPr lang="es-ES" sz="1200" b="1" i="1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Sampieri</a:t>
          </a:r>
          <a:r>
            <a:rPr lang="es-ES" sz="1200" b="1" i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&amp; Carlos Fernández Callado &amp; Pilar Baptista Lucio”. Metodología de la Investigación.</a:t>
          </a:r>
          <a:endParaRPr lang="es-CO" sz="1200" b="1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32770" y="535014"/>
        <a:ext cx="6703212" cy="605747"/>
      </dsp:txXfrm>
    </dsp:sp>
    <dsp:sp modelId="{A3914D29-6796-45E3-9F6D-152E22F787F6}">
      <dsp:nvSpPr>
        <dsp:cNvPr id="0" name=""/>
        <dsp:cNvSpPr/>
      </dsp:nvSpPr>
      <dsp:spPr>
        <a:xfrm>
          <a:off x="0" y="1208092"/>
          <a:ext cx="6768752" cy="6712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1" i="1" kern="1200" smtClean="0">
              <a:solidFill>
                <a:schemeClr val="tx1">
                  <a:lumMod val="95000"/>
                  <a:lumOff val="5000"/>
                </a:schemeClr>
              </a:solidFill>
            </a:rPr>
            <a:t>Aziz, A. A., Sekercioglu, Y. A., Fitzpatrick, P., &amp; Ivanovich, M. (2013). A Survey on Distributed Topology Control Techniques for Extending the Lifetime of Battery Powered Wireless Sensor Networks. IEEE Communications Surveys &amp; Tutorials, 15(1), 121–144. http://doi.org/10.1109/SURV.2012.031612.00124.</a:t>
          </a:r>
          <a:endParaRPr lang="es-CO" sz="1200" b="1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32770" y="1240862"/>
        <a:ext cx="6703212" cy="605747"/>
      </dsp:txXfrm>
    </dsp:sp>
    <dsp:sp modelId="{28A92FEB-9FE5-41F1-95D0-5EE8DFDF04B1}">
      <dsp:nvSpPr>
        <dsp:cNvPr id="0" name=""/>
        <dsp:cNvSpPr/>
      </dsp:nvSpPr>
      <dsp:spPr>
        <a:xfrm>
          <a:off x="0" y="1913939"/>
          <a:ext cx="6768752" cy="6712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1" kern="1200" smtClean="0">
              <a:solidFill>
                <a:schemeClr val="tx1">
                  <a:lumMod val="95000"/>
                  <a:lumOff val="5000"/>
                </a:schemeClr>
              </a:solidFill>
            </a:rPr>
            <a:t>Cai, W., &amp; Zhang, M. (2008). Data Aggregation Mechanism Based on Wavelet-Entropy for Wireless Sensor Networks. In 2008 4th International Conference on Wireless Communications, Networking and Mobile Computing (pp. 1–4). IEEE. http://doi.org/10.1109/WiCom.2008.925</a:t>
          </a:r>
          <a:r>
            <a:rPr lang="es-CO" sz="1200" b="1" kern="1200" smtClean="0">
              <a:solidFill>
                <a:schemeClr val="tx1">
                  <a:lumMod val="95000"/>
                  <a:lumOff val="5000"/>
                </a:schemeClr>
              </a:solidFill>
            </a:rPr>
            <a:t>.</a:t>
          </a:r>
          <a:endParaRPr lang="es-CO" sz="1200" b="1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32770" y="1946709"/>
        <a:ext cx="6703212" cy="605747"/>
      </dsp:txXfrm>
    </dsp:sp>
    <dsp:sp modelId="{C6BE5939-F9F9-4B53-9B54-18C14EB96555}">
      <dsp:nvSpPr>
        <dsp:cNvPr id="0" name=""/>
        <dsp:cNvSpPr/>
      </dsp:nvSpPr>
      <dsp:spPr>
        <a:xfrm>
          <a:off x="0" y="2619787"/>
          <a:ext cx="6768752" cy="4406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Coetzee, L., &amp; </a:t>
          </a:r>
          <a:r>
            <a:rPr lang="en-US" sz="1200" b="1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Eksteen</a:t>
          </a:r>
          <a:r>
            <a:rPr lang="en-US" sz="12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, J. (2011). The Internet of Things – Promise for the Future ? An Introduction, 1–9.</a:t>
          </a:r>
          <a:endParaRPr lang="es-CO" sz="1200" b="1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21510" y="2641297"/>
        <a:ext cx="6725732" cy="397619"/>
      </dsp:txXfrm>
    </dsp:sp>
    <dsp:sp modelId="{70FCDD34-3FF4-4CF3-975D-C09C6899D91C}">
      <dsp:nvSpPr>
        <dsp:cNvPr id="0" name=""/>
        <dsp:cNvSpPr/>
      </dsp:nvSpPr>
      <dsp:spPr>
        <a:xfrm>
          <a:off x="0" y="3094987"/>
          <a:ext cx="6768752" cy="6712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chemeClr val="tx1">
                  <a:lumMod val="95000"/>
                  <a:lumOff val="5000"/>
                </a:schemeClr>
              </a:solidFill>
            </a:rPr>
            <a:t>Yao, J., &amp; Wu, C. (2011). Cloud computing and its key techniques. Proceedings of 2011 International Conference on Electronic &amp; Mechanical Engineering and Information Technology, 1, 320–324. http://doi.org/10.1109/EMEIT.2011.6022935</a:t>
          </a:r>
          <a:endParaRPr lang="es-CO" sz="1200" b="1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32770" y="3127757"/>
        <a:ext cx="6703212" cy="605747"/>
      </dsp:txXfrm>
    </dsp:sp>
    <dsp:sp modelId="{BFCD1020-B145-40E4-9B17-AC8A49CFDFC6}">
      <dsp:nvSpPr>
        <dsp:cNvPr id="0" name=""/>
        <dsp:cNvSpPr/>
      </dsp:nvSpPr>
      <dsp:spPr>
        <a:xfrm>
          <a:off x="0" y="3800834"/>
          <a:ext cx="6768752" cy="6712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Aslam, M. S., Rea, S., &amp; </a:t>
          </a:r>
          <a:r>
            <a:rPr lang="en-US" sz="1200" b="1" i="1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Pesch</a:t>
          </a:r>
          <a:r>
            <a:rPr lang="en-US" sz="1200" b="1" i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, D. (2012). Service provisioning for the WSN cloud. Proceedings - 2012 IEEE 5th International Conference on Cloud Computing, CLOUD 2012, 962–969. http://doi.org/10.1109/CLOUD.2012.132.</a:t>
          </a:r>
          <a:endParaRPr lang="es-CO" sz="1200" b="1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32770" y="3833604"/>
        <a:ext cx="6703212" cy="605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1CD73E9-6396-47AE-8AFA-47A97C630E43}" type="datetimeFigureOut">
              <a:rPr lang="es-CO"/>
              <a:pPr>
                <a:defRPr/>
              </a:pPr>
              <a:t>20/03/2018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9AFF2C0-9728-454D-8554-79A732A6AF8B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7945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1FD022F-A986-4006-B7BA-0AF0406DD53F}" type="datetimeFigureOut">
              <a:rPr lang="es-CO"/>
              <a:pPr>
                <a:defRPr/>
              </a:pPr>
              <a:t>20/03/2018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pPr lvl="0"/>
            <a:endParaRPr lang="es-CO" noProof="0" dirty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10213" cy="4510088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O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4496B1F-D501-40EE-A05B-FB212A103C06}" type="slidenum">
              <a:rPr lang="es-CO"/>
              <a:pPr>
                <a:defRPr/>
              </a:pPr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784119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7.xml"/><Relationship Id="rId5" Type="http://schemas.openxmlformats.org/officeDocument/2006/relationships/slide" Target="../slides/slide12.xml"/><Relationship Id="rId4" Type="http://schemas.openxmlformats.org/officeDocument/2006/relationships/slide" Target="../slides/slide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7.xml"/><Relationship Id="rId5" Type="http://schemas.openxmlformats.org/officeDocument/2006/relationships/slide" Target="../slides/slide12.xml"/><Relationship Id="rId4" Type="http://schemas.openxmlformats.org/officeDocument/2006/relationships/slide" Target="../slides/slide1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7.xml"/><Relationship Id="rId5" Type="http://schemas.openxmlformats.org/officeDocument/2006/relationships/slide" Target="../slides/slide12.xml"/><Relationship Id="rId4" Type="http://schemas.openxmlformats.org/officeDocument/2006/relationships/slide" Target="../slides/slide10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7.xml"/><Relationship Id="rId5" Type="http://schemas.openxmlformats.org/officeDocument/2006/relationships/slide" Target="../slides/slide12.xml"/><Relationship Id="rId4" Type="http://schemas.openxmlformats.org/officeDocument/2006/relationships/slide" Target="../slides/slide10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7.xml"/><Relationship Id="rId5" Type="http://schemas.openxmlformats.org/officeDocument/2006/relationships/slide" Target="../slides/slide12.xml"/><Relationship Id="rId4" Type="http://schemas.openxmlformats.org/officeDocument/2006/relationships/slide" Target="../slides/slide1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7.xml"/><Relationship Id="rId5" Type="http://schemas.openxmlformats.org/officeDocument/2006/relationships/slide" Target="../slides/slide12.xml"/><Relationship Id="rId4" Type="http://schemas.openxmlformats.org/officeDocument/2006/relationships/slide" Target="../slides/slide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7.xml"/><Relationship Id="rId5" Type="http://schemas.openxmlformats.org/officeDocument/2006/relationships/slide" Target="../slides/slide12.xml"/><Relationship Id="rId4" Type="http://schemas.openxmlformats.org/officeDocument/2006/relationships/slide" Target="../slides/slide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7.xml"/><Relationship Id="rId5" Type="http://schemas.openxmlformats.org/officeDocument/2006/relationships/slide" Target="../slides/slide12.xml"/><Relationship Id="rId4" Type="http://schemas.openxmlformats.org/officeDocument/2006/relationships/slide" Target="../slides/slide1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7.xml"/><Relationship Id="rId5" Type="http://schemas.openxmlformats.org/officeDocument/2006/relationships/slide" Target="../slides/slide12.xml"/><Relationship Id="rId4" Type="http://schemas.openxmlformats.org/officeDocument/2006/relationships/slide" Target="../slides/slide1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7.xml"/><Relationship Id="rId5" Type="http://schemas.openxmlformats.org/officeDocument/2006/relationships/slide" Target="../slides/slide12.xml"/><Relationship Id="rId4" Type="http://schemas.openxmlformats.org/officeDocument/2006/relationships/slide" Target="../slides/slide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7.xml"/><Relationship Id="rId5" Type="http://schemas.openxmlformats.org/officeDocument/2006/relationships/slide" Target="../slides/slide12.xml"/><Relationship Id="rId4" Type="http://schemas.openxmlformats.org/officeDocument/2006/relationships/slide" Target="../slides/slide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71600" y="3124200"/>
            <a:ext cx="6400800" cy="11652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5CA64-93A7-41F5-BA10-42AEE7A3D0F0}" type="datetimeFigureOut">
              <a:rPr lang="en-US"/>
              <a:pPr>
                <a:defRPr/>
              </a:pPr>
              <a:t>3/20/2018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8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>
            <a:hlinkClick r:id="rId2" action="ppaction://hlinksldjump"/>
          </p:cNvPr>
          <p:cNvSpPr/>
          <p:nvPr userDrawn="1"/>
        </p:nvSpPr>
        <p:spPr>
          <a:xfrm>
            <a:off x="179512" y="1406703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INTRODUCCIÓN</a:t>
            </a:r>
          </a:p>
        </p:txBody>
      </p:sp>
      <p:sp>
        <p:nvSpPr>
          <p:cNvPr id="8" name="7 Rectángulo redondeado">
            <a:hlinkClick r:id="rId3" action="ppaction://hlinksldjump"/>
          </p:cNvPr>
          <p:cNvSpPr/>
          <p:nvPr userDrawn="1"/>
        </p:nvSpPr>
        <p:spPr>
          <a:xfrm>
            <a:off x="179512" y="1982767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PLANTEAMIENTO DEL PROBLEMA</a:t>
            </a:r>
          </a:p>
        </p:txBody>
      </p:sp>
      <p:sp>
        <p:nvSpPr>
          <p:cNvPr id="9" name="8 Rectángulo redondeado">
            <a:hlinkClick r:id="rId3" action="ppaction://hlinksldjump"/>
          </p:cNvPr>
          <p:cNvSpPr/>
          <p:nvPr userDrawn="1"/>
        </p:nvSpPr>
        <p:spPr>
          <a:xfrm>
            <a:off x="179512" y="2558831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JUSTIFICACIÓN</a:t>
            </a:r>
          </a:p>
        </p:txBody>
      </p:sp>
      <p:sp>
        <p:nvSpPr>
          <p:cNvPr id="10" name="9 Rectángulo redondeado">
            <a:hlinkClick r:id="rId4" action="ppaction://hlinksldjump"/>
          </p:cNvPr>
          <p:cNvSpPr/>
          <p:nvPr userDrawn="1"/>
        </p:nvSpPr>
        <p:spPr>
          <a:xfrm>
            <a:off x="179512" y="3710959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CONCEPTOS BÁSICOS</a:t>
            </a:r>
          </a:p>
        </p:txBody>
      </p:sp>
      <p:sp>
        <p:nvSpPr>
          <p:cNvPr id="11" name="10 Rectángulo redondeado">
            <a:hlinkClick r:id="rId5" action="ppaction://hlinksldjump"/>
          </p:cNvPr>
          <p:cNvSpPr/>
          <p:nvPr userDrawn="1"/>
        </p:nvSpPr>
        <p:spPr>
          <a:xfrm>
            <a:off x="179512" y="4287023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METODOLOGÍA</a:t>
            </a:r>
          </a:p>
        </p:txBody>
      </p:sp>
      <p:sp>
        <p:nvSpPr>
          <p:cNvPr id="12" name="11 Rectángulo redondeado">
            <a:hlinkClick r:id="rId5" action="ppaction://hlinksldjump"/>
          </p:cNvPr>
          <p:cNvSpPr/>
          <p:nvPr userDrawn="1"/>
        </p:nvSpPr>
        <p:spPr>
          <a:xfrm>
            <a:off x="179512" y="4863087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RESULTADOS OBTENIDOS</a:t>
            </a:r>
          </a:p>
        </p:txBody>
      </p:sp>
      <p:sp>
        <p:nvSpPr>
          <p:cNvPr id="13" name="12 Rectángulo redondeado">
            <a:hlinkClick r:id="rId6" action="ppaction://hlinksldjump"/>
          </p:cNvPr>
          <p:cNvSpPr/>
          <p:nvPr userDrawn="1"/>
        </p:nvSpPr>
        <p:spPr>
          <a:xfrm>
            <a:off x="179512" y="3134895"/>
            <a:ext cx="1440160" cy="43204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OBJETIVOS</a:t>
            </a:r>
          </a:p>
        </p:txBody>
      </p:sp>
      <p:sp>
        <p:nvSpPr>
          <p:cNvPr id="14" name="13 Rectángulo redondeado">
            <a:hlinkClick r:id="" action="ppaction://noaction"/>
          </p:cNvPr>
          <p:cNvSpPr/>
          <p:nvPr userDrawn="1"/>
        </p:nvSpPr>
        <p:spPr>
          <a:xfrm>
            <a:off x="179512" y="5439151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BIBLIOGRAFÍA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9BA90-F9E0-4BB0-B05A-196B1E379BFB}" type="datetimeFigureOut">
              <a:rPr lang="en-US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1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669E3-8AD0-433D-9F89-8C9E213C2EE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1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C2BFF-0D46-4C4C-88DC-5E0A99955098}" type="datetimeFigureOut">
              <a:rPr lang="en-US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62786-B5AD-46A1-A2D6-7CA53D9C3B4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98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876F5-7952-4836-A6A4-69B4D7F5FDE3}" type="datetimeFigureOut">
              <a:rPr lang="en-US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18AD0-FA23-4AF8-B341-F1360CA1848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06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>
            <a:hlinkClick r:id="rId2" action="ppaction://hlinksldjump"/>
          </p:cNvPr>
          <p:cNvSpPr/>
          <p:nvPr userDrawn="1"/>
        </p:nvSpPr>
        <p:spPr>
          <a:xfrm>
            <a:off x="179512" y="1406703"/>
            <a:ext cx="1440160" cy="43204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INTRODUCCIÓN</a:t>
            </a:r>
          </a:p>
        </p:txBody>
      </p:sp>
      <p:sp>
        <p:nvSpPr>
          <p:cNvPr id="6" name="5 Rectángulo redondeado">
            <a:hlinkClick r:id="rId3" action="ppaction://hlinksldjump"/>
          </p:cNvPr>
          <p:cNvSpPr/>
          <p:nvPr userDrawn="1"/>
        </p:nvSpPr>
        <p:spPr>
          <a:xfrm>
            <a:off x="179512" y="1982767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PLANTEAMIENTO DEL PROBLEMA</a:t>
            </a:r>
          </a:p>
        </p:txBody>
      </p:sp>
      <p:sp>
        <p:nvSpPr>
          <p:cNvPr id="7" name="6 Rectángulo redondeado">
            <a:hlinkClick r:id="rId3" action="ppaction://hlinksldjump"/>
          </p:cNvPr>
          <p:cNvSpPr/>
          <p:nvPr userDrawn="1"/>
        </p:nvSpPr>
        <p:spPr>
          <a:xfrm>
            <a:off x="179512" y="2558831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JUSTIFICACIÓN</a:t>
            </a:r>
          </a:p>
        </p:txBody>
      </p:sp>
      <p:sp>
        <p:nvSpPr>
          <p:cNvPr id="8" name="7 Rectángulo redondeado">
            <a:hlinkClick r:id="rId4" action="ppaction://hlinksldjump"/>
          </p:cNvPr>
          <p:cNvSpPr/>
          <p:nvPr userDrawn="1"/>
        </p:nvSpPr>
        <p:spPr>
          <a:xfrm>
            <a:off x="179512" y="3710959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CONCEPTOS BÁSICOS</a:t>
            </a:r>
          </a:p>
        </p:txBody>
      </p:sp>
      <p:sp>
        <p:nvSpPr>
          <p:cNvPr id="9" name="8 Rectángulo redondeado">
            <a:hlinkClick r:id="rId5" action="ppaction://hlinksldjump"/>
          </p:cNvPr>
          <p:cNvSpPr/>
          <p:nvPr userDrawn="1"/>
        </p:nvSpPr>
        <p:spPr>
          <a:xfrm>
            <a:off x="179512" y="4287023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METODOLOGÍA</a:t>
            </a:r>
          </a:p>
        </p:txBody>
      </p:sp>
      <p:sp>
        <p:nvSpPr>
          <p:cNvPr id="10" name="9 Rectángulo redondeado">
            <a:hlinkClick r:id="rId5" action="ppaction://hlinksldjump"/>
          </p:cNvPr>
          <p:cNvSpPr/>
          <p:nvPr userDrawn="1"/>
        </p:nvSpPr>
        <p:spPr>
          <a:xfrm>
            <a:off x="179512" y="4863087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RESULTADOS OBTENIDOS</a:t>
            </a:r>
          </a:p>
        </p:txBody>
      </p:sp>
      <p:sp>
        <p:nvSpPr>
          <p:cNvPr id="11" name="10 Rectángulo redondeado">
            <a:hlinkClick r:id="rId6" action="ppaction://hlinksldjump"/>
          </p:cNvPr>
          <p:cNvSpPr/>
          <p:nvPr userDrawn="1"/>
        </p:nvSpPr>
        <p:spPr>
          <a:xfrm>
            <a:off x="179512" y="3134895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OBJETIVOS</a:t>
            </a:r>
          </a:p>
        </p:txBody>
      </p:sp>
      <p:sp>
        <p:nvSpPr>
          <p:cNvPr id="12" name="11 Rectángulo redondeado">
            <a:hlinkClick r:id="" action="ppaction://noaction"/>
          </p:cNvPr>
          <p:cNvSpPr/>
          <p:nvPr userDrawn="1"/>
        </p:nvSpPr>
        <p:spPr>
          <a:xfrm>
            <a:off x="179512" y="5439151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BIBLIOGRAFÍA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83165-42BA-4121-82D6-019FC47540E2}" type="datetimeFigureOut">
              <a:rPr lang="en-US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1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1423B-024A-4696-AB1F-8AD46ABDD38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26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>
            <a:hlinkClick r:id="rId2" action="ppaction://hlinksldjump"/>
          </p:cNvPr>
          <p:cNvSpPr/>
          <p:nvPr userDrawn="1"/>
        </p:nvSpPr>
        <p:spPr>
          <a:xfrm>
            <a:off x="179512" y="1406703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INTRODUCCIÓN</a:t>
            </a:r>
          </a:p>
        </p:txBody>
      </p:sp>
      <p:sp>
        <p:nvSpPr>
          <p:cNvPr id="6" name="5 Rectángulo redondeado">
            <a:hlinkClick r:id="rId3" action="ppaction://hlinksldjump"/>
          </p:cNvPr>
          <p:cNvSpPr/>
          <p:nvPr userDrawn="1"/>
        </p:nvSpPr>
        <p:spPr>
          <a:xfrm>
            <a:off x="179512" y="1982767"/>
            <a:ext cx="1440160" cy="43204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PLANTEAMIENTO DEL PROBLEMA</a:t>
            </a:r>
          </a:p>
        </p:txBody>
      </p:sp>
      <p:sp>
        <p:nvSpPr>
          <p:cNvPr id="7" name="6 Rectángulo redondeado">
            <a:hlinkClick r:id="rId3" action="ppaction://hlinksldjump"/>
          </p:cNvPr>
          <p:cNvSpPr/>
          <p:nvPr userDrawn="1"/>
        </p:nvSpPr>
        <p:spPr>
          <a:xfrm>
            <a:off x="179512" y="2558831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JUSTIFICACIÓN</a:t>
            </a:r>
          </a:p>
        </p:txBody>
      </p:sp>
      <p:sp>
        <p:nvSpPr>
          <p:cNvPr id="8" name="7 Rectángulo redondeado">
            <a:hlinkClick r:id="rId4" action="ppaction://hlinksldjump"/>
          </p:cNvPr>
          <p:cNvSpPr/>
          <p:nvPr userDrawn="1"/>
        </p:nvSpPr>
        <p:spPr>
          <a:xfrm>
            <a:off x="179512" y="3710959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CONCEPTOS BÁSICOS</a:t>
            </a:r>
          </a:p>
        </p:txBody>
      </p:sp>
      <p:sp>
        <p:nvSpPr>
          <p:cNvPr id="9" name="8 Rectángulo redondeado">
            <a:hlinkClick r:id="rId5" action="ppaction://hlinksldjump"/>
          </p:cNvPr>
          <p:cNvSpPr/>
          <p:nvPr userDrawn="1"/>
        </p:nvSpPr>
        <p:spPr>
          <a:xfrm>
            <a:off x="179512" y="4287023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METODOLOGÍA</a:t>
            </a:r>
          </a:p>
        </p:txBody>
      </p:sp>
      <p:sp>
        <p:nvSpPr>
          <p:cNvPr id="10" name="9 Rectángulo redondeado">
            <a:hlinkClick r:id="rId5" action="ppaction://hlinksldjump"/>
          </p:cNvPr>
          <p:cNvSpPr/>
          <p:nvPr userDrawn="1"/>
        </p:nvSpPr>
        <p:spPr>
          <a:xfrm>
            <a:off x="179512" y="4863087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RESULTADOS OBTENIDOS</a:t>
            </a:r>
          </a:p>
        </p:txBody>
      </p:sp>
      <p:sp>
        <p:nvSpPr>
          <p:cNvPr id="11" name="10 Rectángulo redondeado">
            <a:hlinkClick r:id="rId6" action="ppaction://hlinksldjump"/>
          </p:cNvPr>
          <p:cNvSpPr/>
          <p:nvPr userDrawn="1"/>
        </p:nvSpPr>
        <p:spPr>
          <a:xfrm>
            <a:off x="179512" y="3134895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OBJETIVOS</a:t>
            </a:r>
          </a:p>
        </p:txBody>
      </p:sp>
      <p:sp>
        <p:nvSpPr>
          <p:cNvPr id="12" name="11 Rectángulo redondeado">
            <a:hlinkClick r:id="" action="ppaction://noaction"/>
          </p:cNvPr>
          <p:cNvSpPr/>
          <p:nvPr userDrawn="1"/>
        </p:nvSpPr>
        <p:spPr>
          <a:xfrm>
            <a:off x="179512" y="5439151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BIBLIOGRAFÍA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dirty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E0003-2F5F-48BD-8699-8477B477D13E}" type="datetimeFigureOut">
              <a:rPr lang="en-US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1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F5ED1-2C09-4985-8B70-609AF457D9D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30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>
            <a:hlinkClick r:id="rId2" action="ppaction://hlinksldjump"/>
          </p:cNvPr>
          <p:cNvSpPr/>
          <p:nvPr userDrawn="1"/>
        </p:nvSpPr>
        <p:spPr>
          <a:xfrm>
            <a:off x="179512" y="1406703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INTRODUCCIÓN</a:t>
            </a:r>
          </a:p>
        </p:txBody>
      </p:sp>
      <p:sp>
        <p:nvSpPr>
          <p:cNvPr id="5" name="4 Rectángulo redondeado">
            <a:hlinkClick r:id="rId3" action="ppaction://hlinksldjump"/>
          </p:cNvPr>
          <p:cNvSpPr/>
          <p:nvPr userDrawn="1"/>
        </p:nvSpPr>
        <p:spPr>
          <a:xfrm>
            <a:off x="179512" y="1982767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PLANTEAMIENTO DEL PROBLEMA</a:t>
            </a:r>
          </a:p>
        </p:txBody>
      </p:sp>
      <p:sp>
        <p:nvSpPr>
          <p:cNvPr id="6" name="5 Rectángulo redondeado">
            <a:hlinkClick r:id="rId3" action="ppaction://hlinksldjump"/>
          </p:cNvPr>
          <p:cNvSpPr/>
          <p:nvPr userDrawn="1"/>
        </p:nvSpPr>
        <p:spPr>
          <a:xfrm>
            <a:off x="179512" y="2558831"/>
            <a:ext cx="1440160" cy="43204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JUSTIFICACIÓN</a:t>
            </a:r>
          </a:p>
        </p:txBody>
      </p:sp>
      <p:sp>
        <p:nvSpPr>
          <p:cNvPr id="7" name="6 Rectángulo redondeado">
            <a:hlinkClick r:id="rId4" action="ppaction://hlinksldjump"/>
          </p:cNvPr>
          <p:cNvSpPr/>
          <p:nvPr userDrawn="1"/>
        </p:nvSpPr>
        <p:spPr>
          <a:xfrm>
            <a:off x="179512" y="3710959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CONCEPTOS BÁSICOS</a:t>
            </a:r>
          </a:p>
        </p:txBody>
      </p:sp>
      <p:sp>
        <p:nvSpPr>
          <p:cNvPr id="8" name="7 Rectángulo redondeado">
            <a:hlinkClick r:id="rId5" action="ppaction://hlinksldjump"/>
          </p:cNvPr>
          <p:cNvSpPr/>
          <p:nvPr userDrawn="1"/>
        </p:nvSpPr>
        <p:spPr>
          <a:xfrm>
            <a:off x="179512" y="4287023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METODOLOGÍA</a:t>
            </a:r>
          </a:p>
        </p:txBody>
      </p:sp>
      <p:sp>
        <p:nvSpPr>
          <p:cNvPr id="9" name="8 Rectángulo redondeado">
            <a:hlinkClick r:id="rId5" action="ppaction://hlinksldjump"/>
          </p:cNvPr>
          <p:cNvSpPr/>
          <p:nvPr userDrawn="1"/>
        </p:nvSpPr>
        <p:spPr>
          <a:xfrm>
            <a:off x="179512" y="4863087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RESULTADOS OBTENIDOS</a:t>
            </a:r>
          </a:p>
        </p:txBody>
      </p:sp>
      <p:sp>
        <p:nvSpPr>
          <p:cNvPr id="10" name="9 Rectángulo redondeado">
            <a:hlinkClick r:id="rId6" action="ppaction://hlinksldjump"/>
          </p:cNvPr>
          <p:cNvSpPr/>
          <p:nvPr userDrawn="1"/>
        </p:nvSpPr>
        <p:spPr>
          <a:xfrm>
            <a:off x="179512" y="3134895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OBJETIVOS</a:t>
            </a:r>
          </a:p>
        </p:txBody>
      </p:sp>
      <p:sp>
        <p:nvSpPr>
          <p:cNvPr id="11" name="10 Rectángulo redondeado">
            <a:hlinkClick r:id="" action="ppaction://noaction"/>
          </p:cNvPr>
          <p:cNvSpPr/>
          <p:nvPr userDrawn="1"/>
        </p:nvSpPr>
        <p:spPr>
          <a:xfrm>
            <a:off x="179512" y="5439151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BIBLIOGRAFÍA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72C84-9CDA-4293-85C7-2EAB5AC25D55}" type="datetimeFigureOut">
              <a:rPr lang="en-US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1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DE17F-3265-4D1F-A180-B84E6F69A63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7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>
            <a:hlinkClick r:id="rId2" action="ppaction://hlinksldjump"/>
          </p:cNvPr>
          <p:cNvSpPr/>
          <p:nvPr userDrawn="1"/>
        </p:nvSpPr>
        <p:spPr>
          <a:xfrm>
            <a:off x="179512" y="1406703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INTRODUCCIÓN</a:t>
            </a:r>
          </a:p>
        </p:txBody>
      </p:sp>
      <p:sp>
        <p:nvSpPr>
          <p:cNvPr id="5" name="4 Rectángulo redondeado">
            <a:hlinkClick r:id="rId3" action="ppaction://hlinksldjump"/>
          </p:cNvPr>
          <p:cNvSpPr/>
          <p:nvPr userDrawn="1"/>
        </p:nvSpPr>
        <p:spPr>
          <a:xfrm>
            <a:off x="179512" y="1982767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PLANTEAMIENTO DEL PROBLEMA</a:t>
            </a:r>
          </a:p>
        </p:txBody>
      </p:sp>
      <p:sp>
        <p:nvSpPr>
          <p:cNvPr id="6" name="5 Rectángulo redondeado">
            <a:hlinkClick r:id="rId3" action="ppaction://hlinksldjump"/>
          </p:cNvPr>
          <p:cNvSpPr/>
          <p:nvPr userDrawn="1"/>
        </p:nvSpPr>
        <p:spPr>
          <a:xfrm>
            <a:off x="179512" y="2558831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JUSTIFICACIÓN</a:t>
            </a:r>
          </a:p>
        </p:txBody>
      </p:sp>
      <p:sp>
        <p:nvSpPr>
          <p:cNvPr id="7" name="6 Rectángulo redondeado">
            <a:hlinkClick r:id="rId4" action="ppaction://hlinksldjump"/>
          </p:cNvPr>
          <p:cNvSpPr/>
          <p:nvPr userDrawn="1"/>
        </p:nvSpPr>
        <p:spPr>
          <a:xfrm>
            <a:off x="179512" y="3710959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CONCEPTOS BÁSICOS</a:t>
            </a:r>
          </a:p>
        </p:txBody>
      </p:sp>
      <p:sp>
        <p:nvSpPr>
          <p:cNvPr id="8" name="7 Rectángulo redondeado">
            <a:hlinkClick r:id="rId5" action="ppaction://hlinksldjump"/>
          </p:cNvPr>
          <p:cNvSpPr/>
          <p:nvPr userDrawn="1"/>
        </p:nvSpPr>
        <p:spPr>
          <a:xfrm>
            <a:off x="179512" y="4287023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METODOLOGÍA</a:t>
            </a:r>
          </a:p>
        </p:txBody>
      </p:sp>
      <p:sp>
        <p:nvSpPr>
          <p:cNvPr id="9" name="8 Rectángulo redondeado">
            <a:hlinkClick r:id="rId5" action="ppaction://hlinksldjump"/>
          </p:cNvPr>
          <p:cNvSpPr/>
          <p:nvPr userDrawn="1"/>
        </p:nvSpPr>
        <p:spPr>
          <a:xfrm>
            <a:off x="179512" y="4863087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RESULTADOS OBTENIDOS</a:t>
            </a:r>
          </a:p>
        </p:txBody>
      </p:sp>
      <p:sp>
        <p:nvSpPr>
          <p:cNvPr id="10" name="9 Rectángulo redondeado">
            <a:hlinkClick r:id="rId6" action="ppaction://hlinksldjump"/>
          </p:cNvPr>
          <p:cNvSpPr/>
          <p:nvPr userDrawn="1"/>
        </p:nvSpPr>
        <p:spPr>
          <a:xfrm>
            <a:off x="179512" y="3134895"/>
            <a:ext cx="1440160" cy="43204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OBJETIVOS</a:t>
            </a:r>
          </a:p>
        </p:txBody>
      </p:sp>
      <p:sp>
        <p:nvSpPr>
          <p:cNvPr id="11" name="10 Rectángulo redondeado">
            <a:hlinkClick r:id="" action="ppaction://noaction"/>
          </p:cNvPr>
          <p:cNvSpPr/>
          <p:nvPr userDrawn="1"/>
        </p:nvSpPr>
        <p:spPr>
          <a:xfrm>
            <a:off x="179512" y="5439151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BIBLIOGRAFÍA</a:t>
            </a:r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C82A1-EF50-4E78-9B71-CB38C5860F8C}" type="datetimeFigureOut">
              <a:rPr lang="en-US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1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265F9-46F6-4727-9B72-664C1C7FD98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3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>
            <a:hlinkClick r:id="rId2" action="ppaction://hlinksldjump"/>
          </p:cNvPr>
          <p:cNvSpPr/>
          <p:nvPr userDrawn="1"/>
        </p:nvSpPr>
        <p:spPr>
          <a:xfrm>
            <a:off x="179512" y="1406703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INTRODUCCIÓN</a:t>
            </a:r>
          </a:p>
        </p:txBody>
      </p:sp>
      <p:sp>
        <p:nvSpPr>
          <p:cNvPr id="5" name="4 Rectángulo redondeado">
            <a:hlinkClick r:id="rId3" action="ppaction://hlinksldjump"/>
          </p:cNvPr>
          <p:cNvSpPr/>
          <p:nvPr userDrawn="1"/>
        </p:nvSpPr>
        <p:spPr>
          <a:xfrm>
            <a:off x="179512" y="1982767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PLANTEAMIENTO DEL PROBLEMA</a:t>
            </a:r>
          </a:p>
        </p:txBody>
      </p:sp>
      <p:sp>
        <p:nvSpPr>
          <p:cNvPr id="6" name="5 Rectángulo redondeado">
            <a:hlinkClick r:id="rId3" action="ppaction://hlinksldjump"/>
          </p:cNvPr>
          <p:cNvSpPr/>
          <p:nvPr userDrawn="1"/>
        </p:nvSpPr>
        <p:spPr>
          <a:xfrm>
            <a:off x="179512" y="2558831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JUSTIFICACIÓN</a:t>
            </a:r>
          </a:p>
        </p:txBody>
      </p:sp>
      <p:sp>
        <p:nvSpPr>
          <p:cNvPr id="7" name="6 Rectángulo redondeado">
            <a:hlinkClick r:id="rId4" action="ppaction://hlinksldjump"/>
          </p:cNvPr>
          <p:cNvSpPr/>
          <p:nvPr userDrawn="1"/>
        </p:nvSpPr>
        <p:spPr>
          <a:xfrm>
            <a:off x="179512" y="3710959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CONCEPTOS BÁSICOS</a:t>
            </a:r>
          </a:p>
        </p:txBody>
      </p:sp>
      <p:sp>
        <p:nvSpPr>
          <p:cNvPr id="8" name="7 Rectángulo redondeado">
            <a:hlinkClick r:id="rId5" action="ppaction://hlinksldjump"/>
          </p:cNvPr>
          <p:cNvSpPr/>
          <p:nvPr userDrawn="1"/>
        </p:nvSpPr>
        <p:spPr>
          <a:xfrm>
            <a:off x="179512" y="4287023"/>
            <a:ext cx="1440160" cy="43204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METODOLOGÍA</a:t>
            </a:r>
          </a:p>
        </p:txBody>
      </p:sp>
      <p:sp>
        <p:nvSpPr>
          <p:cNvPr id="9" name="8 Rectángulo redondeado">
            <a:hlinkClick r:id="rId5" action="ppaction://hlinksldjump"/>
          </p:cNvPr>
          <p:cNvSpPr/>
          <p:nvPr userDrawn="1"/>
        </p:nvSpPr>
        <p:spPr>
          <a:xfrm>
            <a:off x="179512" y="4863087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RESULTADOS OBTENIDOS</a:t>
            </a:r>
          </a:p>
        </p:txBody>
      </p:sp>
      <p:sp>
        <p:nvSpPr>
          <p:cNvPr id="10" name="9 Rectángulo redondeado">
            <a:hlinkClick r:id="rId6" action="ppaction://hlinksldjump"/>
          </p:cNvPr>
          <p:cNvSpPr/>
          <p:nvPr userDrawn="1"/>
        </p:nvSpPr>
        <p:spPr>
          <a:xfrm>
            <a:off x="179512" y="3134895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OBJETIVOS</a:t>
            </a:r>
          </a:p>
        </p:txBody>
      </p:sp>
      <p:sp>
        <p:nvSpPr>
          <p:cNvPr id="11" name="10 Rectángulo redondeado">
            <a:hlinkClick r:id="" action="ppaction://noaction"/>
          </p:cNvPr>
          <p:cNvSpPr/>
          <p:nvPr userDrawn="1"/>
        </p:nvSpPr>
        <p:spPr>
          <a:xfrm>
            <a:off x="179512" y="5439151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BIBLIOGRAFÍA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3716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CC1B-BD58-4620-9A19-0A7E52B4C41C}" type="datetimeFigureOut">
              <a:rPr lang="en-US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1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7E01C-1CCC-4B9A-9727-09BA9D207A7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1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FD765-6375-4EC7-B80E-91616545138B}" type="datetimeFigureOut">
              <a:rPr lang="en-US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505D1-BCA9-47C3-AAE1-BA84ECAC752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9B124-0748-4E7E-A521-7EF17D8CD00B}" type="datetimeFigureOut">
              <a:rPr lang="en-US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FB10F-5191-4D3F-950A-8AF49508224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6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>
            <a:hlinkClick r:id="rId2" action="ppaction://hlinksldjump"/>
          </p:cNvPr>
          <p:cNvSpPr/>
          <p:nvPr userDrawn="1"/>
        </p:nvSpPr>
        <p:spPr>
          <a:xfrm>
            <a:off x="179512" y="1406703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INTRODUCCIÓN</a:t>
            </a:r>
          </a:p>
        </p:txBody>
      </p:sp>
      <p:sp>
        <p:nvSpPr>
          <p:cNvPr id="8" name="7 Rectángulo redondeado">
            <a:hlinkClick r:id="rId3" action="ppaction://hlinksldjump"/>
          </p:cNvPr>
          <p:cNvSpPr/>
          <p:nvPr userDrawn="1"/>
        </p:nvSpPr>
        <p:spPr>
          <a:xfrm>
            <a:off x="179512" y="1982767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PLANTEAMIENTO DEL PROBLEMA</a:t>
            </a:r>
          </a:p>
        </p:txBody>
      </p:sp>
      <p:sp>
        <p:nvSpPr>
          <p:cNvPr id="9" name="8 Rectángulo redondeado">
            <a:hlinkClick r:id="rId3" action="ppaction://hlinksldjump"/>
          </p:cNvPr>
          <p:cNvSpPr/>
          <p:nvPr userDrawn="1"/>
        </p:nvSpPr>
        <p:spPr>
          <a:xfrm>
            <a:off x="179512" y="2558831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JUSTIFICACIÓN</a:t>
            </a:r>
          </a:p>
        </p:txBody>
      </p:sp>
      <p:sp>
        <p:nvSpPr>
          <p:cNvPr id="10" name="9 Rectángulo redondeado">
            <a:hlinkClick r:id="rId4" action="ppaction://hlinksldjump"/>
          </p:cNvPr>
          <p:cNvSpPr/>
          <p:nvPr userDrawn="1"/>
        </p:nvSpPr>
        <p:spPr>
          <a:xfrm>
            <a:off x="179512" y="3710959"/>
            <a:ext cx="1440160" cy="43204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CONCEPTOS BÁSICOS</a:t>
            </a:r>
          </a:p>
        </p:txBody>
      </p:sp>
      <p:sp>
        <p:nvSpPr>
          <p:cNvPr id="11" name="10 Rectángulo redondeado">
            <a:hlinkClick r:id="rId5" action="ppaction://hlinksldjump"/>
          </p:cNvPr>
          <p:cNvSpPr/>
          <p:nvPr userDrawn="1"/>
        </p:nvSpPr>
        <p:spPr>
          <a:xfrm>
            <a:off x="179512" y="4287023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METODOLOGÍA</a:t>
            </a:r>
          </a:p>
        </p:txBody>
      </p:sp>
      <p:sp>
        <p:nvSpPr>
          <p:cNvPr id="12" name="11 Rectángulo redondeado">
            <a:hlinkClick r:id="rId5" action="ppaction://hlinksldjump"/>
          </p:cNvPr>
          <p:cNvSpPr/>
          <p:nvPr userDrawn="1"/>
        </p:nvSpPr>
        <p:spPr>
          <a:xfrm>
            <a:off x="179512" y="4863087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RESULTADOS OBTENIDOS</a:t>
            </a:r>
          </a:p>
        </p:txBody>
      </p:sp>
      <p:sp>
        <p:nvSpPr>
          <p:cNvPr id="13" name="12 Rectángulo redondeado">
            <a:hlinkClick r:id="rId6" action="ppaction://hlinksldjump"/>
          </p:cNvPr>
          <p:cNvSpPr/>
          <p:nvPr userDrawn="1"/>
        </p:nvSpPr>
        <p:spPr>
          <a:xfrm>
            <a:off x="179512" y="3134895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OBJETIVOS</a:t>
            </a:r>
          </a:p>
        </p:txBody>
      </p:sp>
      <p:sp>
        <p:nvSpPr>
          <p:cNvPr id="14" name="13 Rectángulo redondeado">
            <a:hlinkClick r:id="" action="ppaction://noaction"/>
          </p:cNvPr>
          <p:cNvSpPr/>
          <p:nvPr userDrawn="1"/>
        </p:nvSpPr>
        <p:spPr>
          <a:xfrm>
            <a:off x="179512" y="5439151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BIBLIOGRAFÍA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11393-6B5B-43A6-91B0-FBD3DECC36DD}" type="datetimeFigureOut">
              <a:rPr lang="en-US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1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1927B-03F0-42DE-8FC2-2D6490FB7C0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5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>
            <a:hlinkClick r:id="rId2" action="ppaction://hlinksldjump"/>
          </p:cNvPr>
          <p:cNvSpPr/>
          <p:nvPr userDrawn="1"/>
        </p:nvSpPr>
        <p:spPr>
          <a:xfrm>
            <a:off x="179512" y="1406703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INTRODUCCIÓN</a:t>
            </a:r>
          </a:p>
        </p:txBody>
      </p:sp>
      <p:sp>
        <p:nvSpPr>
          <p:cNvPr id="8" name="7 Rectángulo redondeado">
            <a:hlinkClick r:id="rId3" action="ppaction://hlinksldjump"/>
          </p:cNvPr>
          <p:cNvSpPr/>
          <p:nvPr userDrawn="1"/>
        </p:nvSpPr>
        <p:spPr>
          <a:xfrm>
            <a:off x="179512" y="1982767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PLANTEAMIENTO DEL PROBLEMA</a:t>
            </a:r>
          </a:p>
        </p:txBody>
      </p:sp>
      <p:sp>
        <p:nvSpPr>
          <p:cNvPr id="9" name="8 Rectángulo redondeado">
            <a:hlinkClick r:id="rId3" action="ppaction://hlinksldjump"/>
          </p:cNvPr>
          <p:cNvSpPr/>
          <p:nvPr userDrawn="1"/>
        </p:nvSpPr>
        <p:spPr>
          <a:xfrm>
            <a:off x="179512" y="2558831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JUSTIFICACIÓN</a:t>
            </a:r>
          </a:p>
        </p:txBody>
      </p:sp>
      <p:sp>
        <p:nvSpPr>
          <p:cNvPr id="10" name="9 Rectángulo redondeado">
            <a:hlinkClick r:id="rId4" action="ppaction://hlinksldjump"/>
          </p:cNvPr>
          <p:cNvSpPr/>
          <p:nvPr userDrawn="1"/>
        </p:nvSpPr>
        <p:spPr>
          <a:xfrm>
            <a:off x="179512" y="3710959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CONCEPTOS BÁSICOS</a:t>
            </a:r>
          </a:p>
        </p:txBody>
      </p:sp>
      <p:sp>
        <p:nvSpPr>
          <p:cNvPr id="11" name="10 Rectángulo redondeado">
            <a:hlinkClick r:id="rId5" action="ppaction://hlinksldjump"/>
          </p:cNvPr>
          <p:cNvSpPr/>
          <p:nvPr userDrawn="1"/>
        </p:nvSpPr>
        <p:spPr>
          <a:xfrm>
            <a:off x="179512" y="4287023"/>
            <a:ext cx="1440160" cy="43204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METODOLOGÍA</a:t>
            </a:r>
          </a:p>
        </p:txBody>
      </p:sp>
      <p:sp>
        <p:nvSpPr>
          <p:cNvPr id="12" name="11 Rectángulo redondeado">
            <a:hlinkClick r:id="rId5" action="ppaction://hlinksldjump"/>
          </p:cNvPr>
          <p:cNvSpPr/>
          <p:nvPr userDrawn="1"/>
        </p:nvSpPr>
        <p:spPr>
          <a:xfrm>
            <a:off x="179512" y="4863087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RESULTADOS OBTENIDOS</a:t>
            </a:r>
          </a:p>
        </p:txBody>
      </p:sp>
      <p:sp>
        <p:nvSpPr>
          <p:cNvPr id="13" name="12 Rectángulo redondeado">
            <a:hlinkClick r:id="rId6" action="ppaction://hlinksldjump"/>
          </p:cNvPr>
          <p:cNvSpPr/>
          <p:nvPr userDrawn="1"/>
        </p:nvSpPr>
        <p:spPr>
          <a:xfrm>
            <a:off x="179512" y="3134895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OBJETIVOS</a:t>
            </a:r>
          </a:p>
        </p:txBody>
      </p:sp>
      <p:sp>
        <p:nvSpPr>
          <p:cNvPr id="14" name="13 Rectángulo redondeado">
            <a:hlinkClick r:id="" action="ppaction://noaction"/>
          </p:cNvPr>
          <p:cNvSpPr/>
          <p:nvPr userDrawn="1"/>
        </p:nvSpPr>
        <p:spPr>
          <a:xfrm>
            <a:off x="179512" y="5439151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BIBLIOGRAFÍA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8F672-6DA3-47C7-BA98-3D52C48D8E22}" type="datetimeFigureOut">
              <a:rPr lang="en-US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1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BD00A-23FC-4DF7-BA6D-892C90203BF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2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>
            <a:hlinkClick r:id="rId2" action="ppaction://hlinksldjump"/>
          </p:cNvPr>
          <p:cNvSpPr/>
          <p:nvPr userDrawn="1"/>
        </p:nvSpPr>
        <p:spPr>
          <a:xfrm>
            <a:off x="179512" y="1406703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INTRODUCCIÓN</a:t>
            </a:r>
          </a:p>
        </p:txBody>
      </p:sp>
      <p:sp>
        <p:nvSpPr>
          <p:cNvPr id="8" name="7 Rectángulo redondeado">
            <a:hlinkClick r:id="rId3" action="ppaction://hlinksldjump"/>
          </p:cNvPr>
          <p:cNvSpPr/>
          <p:nvPr userDrawn="1"/>
        </p:nvSpPr>
        <p:spPr>
          <a:xfrm>
            <a:off x="179512" y="1982767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PLANTEAMIENTO DEL PROBLEMA</a:t>
            </a:r>
          </a:p>
        </p:txBody>
      </p:sp>
      <p:sp>
        <p:nvSpPr>
          <p:cNvPr id="9" name="8 Rectángulo redondeado">
            <a:hlinkClick r:id="rId3" action="ppaction://hlinksldjump"/>
          </p:cNvPr>
          <p:cNvSpPr/>
          <p:nvPr userDrawn="1"/>
        </p:nvSpPr>
        <p:spPr>
          <a:xfrm>
            <a:off x="179512" y="2558831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JUSTIFICACIÓN</a:t>
            </a:r>
          </a:p>
        </p:txBody>
      </p:sp>
      <p:sp>
        <p:nvSpPr>
          <p:cNvPr id="10" name="9 Rectángulo redondeado">
            <a:hlinkClick r:id="rId4" action="ppaction://hlinksldjump"/>
          </p:cNvPr>
          <p:cNvSpPr/>
          <p:nvPr userDrawn="1"/>
        </p:nvSpPr>
        <p:spPr>
          <a:xfrm>
            <a:off x="179512" y="3710959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CONCEPTOS BÁSICOS</a:t>
            </a:r>
          </a:p>
        </p:txBody>
      </p:sp>
      <p:sp>
        <p:nvSpPr>
          <p:cNvPr id="11" name="10 Rectángulo redondeado">
            <a:hlinkClick r:id="rId5" action="ppaction://hlinksldjump"/>
          </p:cNvPr>
          <p:cNvSpPr/>
          <p:nvPr userDrawn="1"/>
        </p:nvSpPr>
        <p:spPr>
          <a:xfrm>
            <a:off x="179512" y="4287023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METODOLOGÍA</a:t>
            </a:r>
          </a:p>
        </p:txBody>
      </p:sp>
      <p:sp>
        <p:nvSpPr>
          <p:cNvPr id="12" name="11 Rectángulo redondeado">
            <a:hlinkClick r:id="rId5" action="ppaction://hlinksldjump"/>
          </p:cNvPr>
          <p:cNvSpPr/>
          <p:nvPr userDrawn="1"/>
        </p:nvSpPr>
        <p:spPr>
          <a:xfrm>
            <a:off x="179512" y="4863087"/>
            <a:ext cx="1440160" cy="43204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RESULTADOS OBTENIDOS</a:t>
            </a:r>
          </a:p>
        </p:txBody>
      </p:sp>
      <p:sp>
        <p:nvSpPr>
          <p:cNvPr id="13" name="12 Rectángulo redondeado">
            <a:hlinkClick r:id="rId6" action="ppaction://hlinksldjump"/>
          </p:cNvPr>
          <p:cNvSpPr/>
          <p:nvPr userDrawn="1"/>
        </p:nvSpPr>
        <p:spPr>
          <a:xfrm>
            <a:off x="179512" y="3134895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OBJETIVOS</a:t>
            </a:r>
          </a:p>
        </p:txBody>
      </p:sp>
      <p:sp>
        <p:nvSpPr>
          <p:cNvPr id="14" name="13 Rectángulo redondeado">
            <a:hlinkClick r:id="" action="ppaction://noaction"/>
          </p:cNvPr>
          <p:cNvSpPr/>
          <p:nvPr userDrawn="1"/>
        </p:nvSpPr>
        <p:spPr>
          <a:xfrm>
            <a:off x="179512" y="5439151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BIBLIOGRAFÍA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342AD-4A8D-4974-B523-79B5204C1765}" type="datetimeFigureOut">
              <a:rPr lang="en-US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1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EBCD7-FF11-40CC-9488-C02A32C15C0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3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>
            <a:hlinkClick r:id="rId2" action="ppaction://hlinksldjump"/>
          </p:cNvPr>
          <p:cNvSpPr/>
          <p:nvPr userDrawn="1"/>
        </p:nvSpPr>
        <p:spPr>
          <a:xfrm>
            <a:off x="179512" y="1406703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INTRODUCCIÓN</a:t>
            </a:r>
          </a:p>
        </p:txBody>
      </p:sp>
      <p:sp>
        <p:nvSpPr>
          <p:cNvPr id="8" name="7 Rectángulo redondeado">
            <a:hlinkClick r:id="rId3" action="ppaction://hlinksldjump"/>
          </p:cNvPr>
          <p:cNvSpPr/>
          <p:nvPr userDrawn="1"/>
        </p:nvSpPr>
        <p:spPr>
          <a:xfrm>
            <a:off x="179512" y="1982767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PLANTEAMIENTO DEL PROBLEMA</a:t>
            </a:r>
          </a:p>
        </p:txBody>
      </p:sp>
      <p:sp>
        <p:nvSpPr>
          <p:cNvPr id="9" name="8 Rectángulo redondeado">
            <a:hlinkClick r:id="rId3" action="ppaction://hlinksldjump"/>
          </p:cNvPr>
          <p:cNvSpPr/>
          <p:nvPr userDrawn="1"/>
        </p:nvSpPr>
        <p:spPr>
          <a:xfrm>
            <a:off x="179512" y="2558831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JUSTIFICACIÓN</a:t>
            </a:r>
          </a:p>
        </p:txBody>
      </p:sp>
      <p:sp>
        <p:nvSpPr>
          <p:cNvPr id="10" name="9 Rectángulo redondeado">
            <a:hlinkClick r:id="rId4" action="ppaction://hlinksldjump"/>
          </p:cNvPr>
          <p:cNvSpPr/>
          <p:nvPr userDrawn="1"/>
        </p:nvSpPr>
        <p:spPr>
          <a:xfrm>
            <a:off x="179512" y="3710959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CONCEPTOS BÁSICOS</a:t>
            </a:r>
          </a:p>
        </p:txBody>
      </p:sp>
      <p:sp>
        <p:nvSpPr>
          <p:cNvPr id="11" name="10 Rectángulo redondeado">
            <a:hlinkClick r:id="rId5" action="ppaction://hlinksldjump"/>
          </p:cNvPr>
          <p:cNvSpPr/>
          <p:nvPr userDrawn="1"/>
        </p:nvSpPr>
        <p:spPr>
          <a:xfrm>
            <a:off x="179512" y="4287023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METODOLOGÍA</a:t>
            </a:r>
          </a:p>
        </p:txBody>
      </p:sp>
      <p:sp>
        <p:nvSpPr>
          <p:cNvPr id="12" name="11 Rectángulo redondeado">
            <a:hlinkClick r:id="rId5" action="ppaction://hlinksldjump"/>
          </p:cNvPr>
          <p:cNvSpPr/>
          <p:nvPr userDrawn="1"/>
        </p:nvSpPr>
        <p:spPr>
          <a:xfrm>
            <a:off x="179512" y="4863087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RESULTADOS OBTENIDOS</a:t>
            </a:r>
          </a:p>
        </p:txBody>
      </p:sp>
      <p:sp>
        <p:nvSpPr>
          <p:cNvPr id="13" name="12 Rectángulo redondeado">
            <a:hlinkClick r:id="rId6" action="ppaction://hlinksldjump"/>
          </p:cNvPr>
          <p:cNvSpPr/>
          <p:nvPr userDrawn="1"/>
        </p:nvSpPr>
        <p:spPr>
          <a:xfrm>
            <a:off x="179512" y="3134895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OBJETIVOS</a:t>
            </a:r>
          </a:p>
        </p:txBody>
      </p:sp>
      <p:sp>
        <p:nvSpPr>
          <p:cNvPr id="14" name="13 Rectángulo redondeado">
            <a:hlinkClick r:id="" action="ppaction://noaction"/>
          </p:cNvPr>
          <p:cNvSpPr/>
          <p:nvPr userDrawn="1"/>
        </p:nvSpPr>
        <p:spPr>
          <a:xfrm>
            <a:off x="179512" y="5439151"/>
            <a:ext cx="1440160" cy="43204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BIBLIOGRAFÍA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20499-1412-4EBF-874A-18F858A3EE58}" type="datetimeFigureOut">
              <a:rPr lang="en-US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1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1A12C-03FC-47E6-B276-A9C2C375E9A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>
            <a:hlinkClick r:id="rId2" action="ppaction://hlinksldjump"/>
          </p:cNvPr>
          <p:cNvSpPr/>
          <p:nvPr userDrawn="1"/>
        </p:nvSpPr>
        <p:spPr>
          <a:xfrm>
            <a:off x="179512" y="1406703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INTRODUCCIÓN</a:t>
            </a:r>
          </a:p>
        </p:txBody>
      </p:sp>
      <p:sp>
        <p:nvSpPr>
          <p:cNvPr id="8" name="7 Rectángulo redondeado">
            <a:hlinkClick r:id="rId3" action="ppaction://hlinksldjump"/>
          </p:cNvPr>
          <p:cNvSpPr/>
          <p:nvPr userDrawn="1"/>
        </p:nvSpPr>
        <p:spPr>
          <a:xfrm>
            <a:off x="179512" y="1982767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PLANTEAMIENTO DEL PROBLEMA</a:t>
            </a:r>
          </a:p>
        </p:txBody>
      </p:sp>
      <p:sp>
        <p:nvSpPr>
          <p:cNvPr id="9" name="8 Rectángulo redondeado">
            <a:hlinkClick r:id="rId3" action="ppaction://hlinksldjump"/>
          </p:cNvPr>
          <p:cNvSpPr/>
          <p:nvPr userDrawn="1"/>
        </p:nvSpPr>
        <p:spPr>
          <a:xfrm>
            <a:off x="179512" y="2558831"/>
            <a:ext cx="1440160" cy="43204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JUSTIFICACIÓN</a:t>
            </a:r>
          </a:p>
        </p:txBody>
      </p:sp>
      <p:sp>
        <p:nvSpPr>
          <p:cNvPr id="10" name="9 Rectángulo redondeado">
            <a:hlinkClick r:id="rId4" action="ppaction://hlinksldjump"/>
          </p:cNvPr>
          <p:cNvSpPr/>
          <p:nvPr userDrawn="1"/>
        </p:nvSpPr>
        <p:spPr>
          <a:xfrm>
            <a:off x="179512" y="3710959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CONCEPTOS BÁSICOS</a:t>
            </a:r>
          </a:p>
        </p:txBody>
      </p:sp>
      <p:sp>
        <p:nvSpPr>
          <p:cNvPr id="11" name="10 Rectángulo redondeado">
            <a:hlinkClick r:id="rId5" action="ppaction://hlinksldjump"/>
          </p:cNvPr>
          <p:cNvSpPr/>
          <p:nvPr userDrawn="1"/>
        </p:nvSpPr>
        <p:spPr>
          <a:xfrm>
            <a:off x="179512" y="4287023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METODOLOGÍA</a:t>
            </a:r>
          </a:p>
        </p:txBody>
      </p:sp>
      <p:sp>
        <p:nvSpPr>
          <p:cNvPr id="12" name="11 Rectángulo redondeado">
            <a:hlinkClick r:id="rId5" action="ppaction://hlinksldjump"/>
          </p:cNvPr>
          <p:cNvSpPr/>
          <p:nvPr userDrawn="1"/>
        </p:nvSpPr>
        <p:spPr>
          <a:xfrm>
            <a:off x="179512" y="4863087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RESULTADOS OBTENIDOS</a:t>
            </a:r>
          </a:p>
        </p:txBody>
      </p:sp>
      <p:sp>
        <p:nvSpPr>
          <p:cNvPr id="13" name="12 Rectángulo redondeado">
            <a:hlinkClick r:id="rId6" action="ppaction://hlinksldjump"/>
          </p:cNvPr>
          <p:cNvSpPr/>
          <p:nvPr userDrawn="1"/>
        </p:nvSpPr>
        <p:spPr>
          <a:xfrm>
            <a:off x="179512" y="3134895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OBJETIVOS</a:t>
            </a:r>
          </a:p>
        </p:txBody>
      </p:sp>
      <p:sp>
        <p:nvSpPr>
          <p:cNvPr id="14" name="13 Rectángulo redondeado">
            <a:hlinkClick r:id="" action="ppaction://noaction"/>
          </p:cNvPr>
          <p:cNvSpPr/>
          <p:nvPr userDrawn="1"/>
        </p:nvSpPr>
        <p:spPr>
          <a:xfrm>
            <a:off x="179512" y="5439151"/>
            <a:ext cx="1440160" cy="43204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MX" sz="1300" dirty="0"/>
              <a:t>BIBLIOGRAFÍA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AAB22-71A3-486A-931F-59FF1F9BB5F8}" type="datetimeFigureOut">
              <a:rPr lang="en-US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1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E7721-75EA-4430-84EC-655DDB8CE6C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7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 smtClean="0"/>
              <a:t>Haga clic para modificar el estilo de texto del patrón</a:t>
            </a:r>
          </a:p>
          <a:p>
            <a:pPr lvl="1"/>
            <a:r>
              <a:rPr lang="es-ES" altLang="es-CO" smtClean="0"/>
              <a:t>Segundo nivel</a:t>
            </a:r>
          </a:p>
          <a:p>
            <a:pPr lvl="2"/>
            <a:r>
              <a:rPr lang="es-ES" altLang="es-CO" smtClean="0"/>
              <a:t>Tercer nivel</a:t>
            </a:r>
          </a:p>
          <a:p>
            <a:pPr lvl="3"/>
            <a:r>
              <a:rPr lang="es-ES" altLang="es-CO" smtClean="0"/>
              <a:t>Cuarto nivel</a:t>
            </a:r>
          </a:p>
          <a:p>
            <a:pPr lvl="4"/>
            <a:r>
              <a:rPr lang="es-ES" altLang="es-CO" smtClean="0"/>
              <a:t>Quinto nivel</a:t>
            </a:r>
            <a:endParaRPr lang="en-US" altLang="es-CO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D0284CA-C3B2-4E8C-B4E6-55B8AFD3DFF1}" type="datetimeFigureOut">
              <a:rPr lang="en-US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BD22EEF-CFC9-430A-A77C-C997462EAB0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53" r:id="rId1"/>
    <p:sldLayoutId id="2147485454" r:id="rId2"/>
    <p:sldLayoutId id="2147485449" r:id="rId3"/>
    <p:sldLayoutId id="2147485450" r:id="rId4"/>
    <p:sldLayoutId id="2147485455" r:id="rId5"/>
    <p:sldLayoutId id="2147485456" r:id="rId6"/>
    <p:sldLayoutId id="2147485457" r:id="rId7"/>
    <p:sldLayoutId id="2147485458" r:id="rId8"/>
    <p:sldLayoutId id="2147485459" r:id="rId9"/>
    <p:sldLayoutId id="2147485460" r:id="rId10"/>
    <p:sldLayoutId id="2147485451" r:id="rId11"/>
    <p:sldLayoutId id="2147485452" r:id="rId12"/>
    <p:sldLayoutId id="2147485461" r:id="rId13"/>
    <p:sldLayoutId id="2147485462" r:id="rId14"/>
    <p:sldLayoutId id="2147485463" r:id="rId15"/>
    <p:sldLayoutId id="2147485464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cdtu05\Desktop\JULIO\OTROS\Plantilla PowerPoint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 redondeado"/>
          <p:cNvSpPr/>
          <p:nvPr/>
        </p:nvSpPr>
        <p:spPr>
          <a:xfrm>
            <a:off x="2231740" y="1772408"/>
            <a:ext cx="5976664" cy="648072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REFERENCIA METODOLÓGICA</a:t>
            </a:r>
          </a:p>
        </p:txBody>
      </p:sp>
      <p:grpSp>
        <p:nvGrpSpPr>
          <p:cNvPr id="13" name="12 Grupo"/>
          <p:cNvGrpSpPr>
            <a:grpSpLocks/>
          </p:cNvGrpSpPr>
          <p:nvPr/>
        </p:nvGrpSpPr>
        <p:grpSpPr bwMode="auto">
          <a:xfrm>
            <a:off x="2232025" y="3716809"/>
            <a:ext cx="1584325" cy="1079500"/>
            <a:chOff x="1979712" y="4221088"/>
            <a:chExt cx="1584176" cy="1080120"/>
          </a:xfrm>
        </p:grpSpPr>
        <p:sp>
          <p:nvSpPr>
            <p:cNvPr id="14" name="13 Rectángulo redondeado"/>
            <p:cNvSpPr/>
            <p:nvPr/>
          </p:nvSpPr>
          <p:spPr>
            <a:xfrm>
              <a:off x="1979712" y="4653136"/>
              <a:ext cx="1584176" cy="64807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2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Empírica</a:t>
              </a:r>
              <a:endPara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1979712" y="4221088"/>
              <a:ext cx="1584176" cy="504056"/>
            </a:xfrm>
            <a:prstGeom prst="rect">
              <a:avLst/>
            </a:prstGeom>
            <a:effectLst>
              <a:glow rad="101600">
                <a:schemeClr val="accent3">
                  <a:satMod val="175000"/>
                  <a:alpha val="40000"/>
                </a:schemeClr>
              </a:glow>
              <a:innerShdw blurRad="114300">
                <a:prstClr val="black"/>
              </a:inn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TIPO</a:t>
              </a:r>
            </a:p>
          </p:txBody>
        </p:sp>
      </p:grpSp>
      <p:grpSp>
        <p:nvGrpSpPr>
          <p:cNvPr id="16" name="15 Grupo"/>
          <p:cNvGrpSpPr>
            <a:grpSpLocks/>
          </p:cNvGrpSpPr>
          <p:nvPr/>
        </p:nvGrpSpPr>
        <p:grpSpPr bwMode="auto">
          <a:xfrm>
            <a:off x="4392613" y="5012209"/>
            <a:ext cx="1584325" cy="1081087"/>
            <a:chOff x="3995936" y="4221088"/>
            <a:chExt cx="1584176" cy="1080120"/>
          </a:xfrm>
        </p:grpSpPr>
        <p:sp>
          <p:nvSpPr>
            <p:cNvPr id="17" name="16 Rectángulo redondeado"/>
            <p:cNvSpPr/>
            <p:nvPr/>
          </p:nvSpPr>
          <p:spPr>
            <a:xfrm>
              <a:off x="3995936" y="4652502"/>
              <a:ext cx="1584176" cy="6487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2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Cualitativo</a:t>
              </a:r>
              <a:endPara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3995936" y="4221088"/>
              <a:ext cx="1584176" cy="504056"/>
            </a:xfrm>
            <a:prstGeom prst="rect">
              <a:avLst/>
            </a:prstGeom>
            <a:effectLst>
              <a:glow rad="101600">
                <a:schemeClr val="accent3">
                  <a:satMod val="175000"/>
                  <a:alpha val="40000"/>
                </a:schemeClr>
              </a:glow>
              <a:innerShdw blurRad="114300">
                <a:prstClr val="black"/>
              </a:inn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ENFOQUE</a:t>
              </a:r>
            </a:p>
          </p:txBody>
        </p:sp>
      </p:grpSp>
      <p:grpSp>
        <p:nvGrpSpPr>
          <p:cNvPr id="19" name="18 Grupo"/>
          <p:cNvGrpSpPr>
            <a:grpSpLocks/>
          </p:cNvGrpSpPr>
          <p:nvPr/>
        </p:nvGrpSpPr>
        <p:grpSpPr bwMode="auto">
          <a:xfrm>
            <a:off x="6551613" y="3716809"/>
            <a:ext cx="1584325" cy="1079500"/>
            <a:chOff x="6012160" y="4221088"/>
            <a:chExt cx="1584176" cy="1080120"/>
          </a:xfrm>
        </p:grpSpPr>
        <p:sp>
          <p:nvSpPr>
            <p:cNvPr id="20" name="19 Rectángulo redondeado"/>
            <p:cNvSpPr/>
            <p:nvPr/>
          </p:nvSpPr>
          <p:spPr>
            <a:xfrm>
              <a:off x="6012160" y="4653136"/>
              <a:ext cx="1584176" cy="64807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2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Objetivos</a:t>
              </a:r>
              <a:endPara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6012160" y="4221088"/>
              <a:ext cx="1584176" cy="504056"/>
            </a:xfrm>
            <a:prstGeom prst="rect">
              <a:avLst/>
            </a:prstGeom>
            <a:effectLst>
              <a:glow rad="101600">
                <a:schemeClr val="accent3">
                  <a:satMod val="175000"/>
                  <a:alpha val="40000"/>
                </a:schemeClr>
              </a:glow>
              <a:innerShdw blurRad="114300">
                <a:prstClr val="black"/>
              </a:inn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ALCANCE</a:t>
              </a:r>
            </a:p>
          </p:txBody>
        </p:sp>
      </p:grpSp>
      <p:sp>
        <p:nvSpPr>
          <p:cNvPr id="22" name="21 Flecha a la derecha con bandas"/>
          <p:cNvSpPr/>
          <p:nvPr/>
        </p:nvSpPr>
        <p:spPr>
          <a:xfrm rot="7855371">
            <a:off x="2663788" y="2780520"/>
            <a:ext cx="1152128" cy="504056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23" name="22 Flecha a la derecha con bandas"/>
          <p:cNvSpPr/>
          <p:nvPr/>
        </p:nvSpPr>
        <p:spPr>
          <a:xfrm rot="5400000">
            <a:off x="3959932" y="3428592"/>
            <a:ext cx="2376264" cy="504056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24" name="23 Flecha a la derecha con bandas"/>
          <p:cNvSpPr/>
          <p:nvPr/>
        </p:nvSpPr>
        <p:spPr>
          <a:xfrm rot="3666725">
            <a:off x="6619135" y="2794588"/>
            <a:ext cx="1152128" cy="504056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25" name="24 Rectángulo redondeado"/>
          <p:cNvSpPr/>
          <p:nvPr/>
        </p:nvSpPr>
        <p:spPr>
          <a:xfrm>
            <a:off x="2699792" y="980728"/>
            <a:ext cx="5040560" cy="504056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Metodología</a:t>
            </a:r>
            <a:endParaRPr lang="es-CO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70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 redondeado"/>
          <p:cNvSpPr/>
          <p:nvPr/>
        </p:nvSpPr>
        <p:spPr>
          <a:xfrm>
            <a:off x="2231740" y="1772408"/>
            <a:ext cx="5976664" cy="648072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METODOLÓGICA XP</a:t>
            </a:r>
            <a:endParaRPr lang="es-MX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24 Rectángulo redondeado"/>
          <p:cNvSpPr/>
          <p:nvPr/>
        </p:nvSpPr>
        <p:spPr>
          <a:xfrm>
            <a:off x="2699792" y="980728"/>
            <a:ext cx="5040560" cy="504056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Metodología</a:t>
            </a:r>
            <a:endParaRPr lang="es-CO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372" y="2470234"/>
            <a:ext cx="5613400" cy="4055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 redondeado"/>
          <p:cNvSpPr/>
          <p:nvPr/>
        </p:nvSpPr>
        <p:spPr>
          <a:xfrm>
            <a:off x="3275856" y="908720"/>
            <a:ext cx="3888432" cy="504056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Resultados Esperados</a:t>
            </a:r>
            <a:endParaRPr lang="es-CO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4067944" y="2060848"/>
            <a:ext cx="4896544" cy="3244668"/>
            <a:chOff x="2123728" y="1728648"/>
            <a:chExt cx="6245309" cy="4148624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3728" y="1916832"/>
              <a:ext cx="6245309" cy="3960440"/>
            </a:xfrm>
            <a:prstGeom prst="rect">
              <a:avLst/>
            </a:prstGeom>
          </p:spPr>
        </p:pic>
        <p:sp>
          <p:nvSpPr>
            <p:cNvPr id="7" name="Elipse 6"/>
            <p:cNvSpPr/>
            <p:nvPr/>
          </p:nvSpPr>
          <p:spPr>
            <a:xfrm>
              <a:off x="6103555" y="1728648"/>
              <a:ext cx="288032" cy="258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1</a:t>
              </a:r>
              <a:endParaRPr lang="en-US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7092280" y="1728648"/>
              <a:ext cx="288032" cy="258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2</a:t>
              </a:r>
              <a:endParaRPr lang="en-US" dirty="0"/>
            </a:p>
          </p:txBody>
        </p:sp>
        <p:sp>
          <p:nvSpPr>
            <p:cNvPr id="11" name="Elipse 10"/>
            <p:cNvSpPr/>
            <p:nvPr/>
          </p:nvSpPr>
          <p:spPr>
            <a:xfrm>
              <a:off x="5347956" y="3620639"/>
              <a:ext cx="288032" cy="258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3</a:t>
              </a:r>
              <a:endParaRPr lang="en-US" dirty="0"/>
            </a:p>
          </p:txBody>
        </p:sp>
        <p:sp>
          <p:nvSpPr>
            <p:cNvPr id="12" name="Elipse 11"/>
            <p:cNvSpPr/>
            <p:nvPr/>
          </p:nvSpPr>
          <p:spPr>
            <a:xfrm>
              <a:off x="5347956" y="4222292"/>
              <a:ext cx="288032" cy="258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4</a:t>
              </a:r>
              <a:endParaRPr lang="en-US" dirty="0"/>
            </a:p>
          </p:txBody>
        </p:sp>
        <p:sp>
          <p:nvSpPr>
            <p:cNvPr id="13" name="Elipse 12"/>
            <p:cNvSpPr/>
            <p:nvPr/>
          </p:nvSpPr>
          <p:spPr>
            <a:xfrm>
              <a:off x="5347956" y="5000486"/>
              <a:ext cx="288032" cy="258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5</a:t>
              </a:r>
              <a:endParaRPr lang="en-US" dirty="0"/>
            </a:p>
          </p:txBody>
        </p:sp>
        <p:sp>
          <p:nvSpPr>
            <p:cNvPr id="14" name="Elipse 13"/>
            <p:cNvSpPr/>
            <p:nvPr/>
          </p:nvSpPr>
          <p:spPr>
            <a:xfrm>
              <a:off x="7956376" y="4189379"/>
              <a:ext cx="288032" cy="258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6</a:t>
              </a:r>
              <a:endParaRPr lang="en-US" dirty="0"/>
            </a:p>
          </p:txBody>
        </p:sp>
        <p:sp>
          <p:nvSpPr>
            <p:cNvPr id="15" name="Elipse 14"/>
            <p:cNvSpPr/>
            <p:nvPr/>
          </p:nvSpPr>
          <p:spPr>
            <a:xfrm>
              <a:off x="3219033" y="3041458"/>
              <a:ext cx="288032" cy="258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7</a:t>
              </a:r>
              <a:endParaRPr lang="en-US" dirty="0"/>
            </a:p>
          </p:txBody>
        </p:sp>
        <p:sp>
          <p:nvSpPr>
            <p:cNvPr id="16" name="Elipse 15"/>
            <p:cNvSpPr/>
            <p:nvPr/>
          </p:nvSpPr>
          <p:spPr>
            <a:xfrm>
              <a:off x="3222086" y="3620639"/>
              <a:ext cx="288032" cy="258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8</a:t>
              </a:r>
              <a:endParaRPr lang="en-US" dirty="0"/>
            </a:p>
          </p:txBody>
        </p:sp>
        <p:sp>
          <p:nvSpPr>
            <p:cNvPr id="17" name="Elipse 16"/>
            <p:cNvSpPr/>
            <p:nvPr/>
          </p:nvSpPr>
          <p:spPr>
            <a:xfrm>
              <a:off x="3219033" y="4606302"/>
              <a:ext cx="288032" cy="258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9</a:t>
              </a:r>
              <a:endParaRPr lang="en-US" dirty="0"/>
            </a:p>
          </p:txBody>
        </p:sp>
      </p:grpSp>
      <p:graphicFrame>
        <p:nvGraphicFramePr>
          <p:cNvPr id="20" name="9 Diagrama"/>
          <p:cNvGraphicFramePr/>
          <p:nvPr>
            <p:extLst>
              <p:ext uri="{D42A27DB-BD31-4B8C-83A1-F6EECF244321}">
                <p14:modId xmlns:p14="http://schemas.microsoft.com/office/powerpoint/2010/main" val="312091994"/>
              </p:ext>
            </p:extLst>
          </p:nvPr>
        </p:nvGraphicFramePr>
        <p:xfrm>
          <a:off x="1691680" y="1988840"/>
          <a:ext cx="2265614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 redondeado"/>
          <p:cNvSpPr/>
          <p:nvPr/>
        </p:nvSpPr>
        <p:spPr>
          <a:xfrm>
            <a:off x="3275856" y="908720"/>
            <a:ext cx="3888432" cy="504056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Resultados Esperados</a:t>
            </a:r>
            <a:endParaRPr lang="es-CO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67" y="1682963"/>
            <a:ext cx="1294409" cy="8588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462" y="2753243"/>
            <a:ext cx="532358" cy="53235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1" y="3462857"/>
            <a:ext cx="751889" cy="366775"/>
          </a:xfrm>
          <a:prstGeom prst="rect">
            <a:avLst/>
          </a:prstGeom>
        </p:spPr>
      </p:pic>
      <p:cxnSp>
        <p:nvCxnSpPr>
          <p:cNvPr id="65" name="Conector recto 64"/>
          <p:cNvCxnSpPr>
            <a:stCxn id="24" idx="6"/>
            <a:endCxn id="41" idx="2"/>
          </p:cNvCxnSpPr>
          <p:nvPr/>
        </p:nvCxnSpPr>
        <p:spPr>
          <a:xfrm flipV="1">
            <a:off x="2437211" y="4564774"/>
            <a:ext cx="555859" cy="173105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stCxn id="41" idx="6"/>
            <a:endCxn id="43" idx="2"/>
          </p:cNvCxnSpPr>
          <p:nvPr/>
        </p:nvCxnSpPr>
        <p:spPr>
          <a:xfrm flipV="1">
            <a:off x="3110158" y="4529610"/>
            <a:ext cx="664248" cy="35164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>
            <a:stCxn id="41" idx="1"/>
            <a:endCxn id="25" idx="5"/>
          </p:cNvCxnSpPr>
          <p:nvPr/>
        </p:nvCxnSpPr>
        <p:spPr>
          <a:xfrm flipH="1" flipV="1">
            <a:off x="2701394" y="4230324"/>
            <a:ext cx="308823" cy="294762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>
            <a:stCxn id="8" idx="0"/>
            <a:endCxn id="23" idx="4"/>
          </p:cNvCxnSpPr>
          <p:nvPr/>
        </p:nvCxnSpPr>
        <p:spPr>
          <a:xfrm flipH="1" flipV="1">
            <a:off x="2378667" y="4845879"/>
            <a:ext cx="108000" cy="520541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>
            <a:stCxn id="22" idx="7"/>
            <a:endCxn id="28" idx="6"/>
          </p:cNvCxnSpPr>
          <p:nvPr/>
        </p:nvCxnSpPr>
        <p:spPr>
          <a:xfrm>
            <a:off x="2528064" y="5434732"/>
            <a:ext cx="681006" cy="295707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>
            <a:stCxn id="31" idx="2"/>
            <a:endCxn id="41" idx="3"/>
          </p:cNvCxnSpPr>
          <p:nvPr/>
        </p:nvCxnSpPr>
        <p:spPr>
          <a:xfrm flipH="1" flipV="1">
            <a:off x="3010217" y="4604462"/>
            <a:ext cx="152232" cy="524118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>
            <a:stCxn id="29" idx="0"/>
            <a:endCxn id="32" idx="3"/>
          </p:cNvCxnSpPr>
          <p:nvPr/>
        </p:nvCxnSpPr>
        <p:spPr>
          <a:xfrm flipV="1">
            <a:off x="3101070" y="5168268"/>
            <a:ext cx="127982" cy="506043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stCxn id="35" idx="2"/>
            <a:endCxn id="29" idx="2"/>
          </p:cNvCxnSpPr>
          <p:nvPr/>
        </p:nvCxnSpPr>
        <p:spPr>
          <a:xfrm flipH="1" flipV="1">
            <a:off x="3042526" y="5730439"/>
            <a:ext cx="485766" cy="6365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stCxn id="37" idx="3"/>
            <a:endCxn id="35" idx="7"/>
          </p:cNvCxnSpPr>
          <p:nvPr/>
        </p:nvCxnSpPr>
        <p:spPr>
          <a:xfrm flipH="1">
            <a:off x="3628233" y="5309740"/>
            <a:ext cx="150454" cy="444661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>
            <a:stCxn id="35" idx="1"/>
            <a:endCxn id="31" idx="4"/>
          </p:cNvCxnSpPr>
          <p:nvPr/>
        </p:nvCxnSpPr>
        <p:spPr>
          <a:xfrm flipH="1" flipV="1">
            <a:off x="3270449" y="5236580"/>
            <a:ext cx="274990" cy="517821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stCxn id="38" idx="0"/>
            <a:endCxn id="40" idx="2"/>
          </p:cNvCxnSpPr>
          <p:nvPr/>
        </p:nvCxnSpPr>
        <p:spPr>
          <a:xfrm flipH="1" flipV="1">
            <a:off x="2943614" y="4564774"/>
            <a:ext cx="911441" cy="61247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>
            <a:stCxn id="38" idx="0"/>
            <a:endCxn id="44" idx="5"/>
          </p:cNvCxnSpPr>
          <p:nvPr/>
        </p:nvCxnSpPr>
        <p:spPr>
          <a:xfrm flipV="1">
            <a:off x="3855055" y="4569298"/>
            <a:ext cx="68748" cy="607946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stCxn id="41" idx="7"/>
            <a:endCxn id="51" idx="4"/>
          </p:cNvCxnSpPr>
          <p:nvPr/>
        </p:nvCxnSpPr>
        <p:spPr>
          <a:xfrm flipV="1">
            <a:off x="3093011" y="3933032"/>
            <a:ext cx="122243" cy="592054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>
            <a:stCxn id="50" idx="4"/>
            <a:endCxn id="44" idx="4"/>
          </p:cNvCxnSpPr>
          <p:nvPr/>
        </p:nvCxnSpPr>
        <p:spPr>
          <a:xfrm flipH="1">
            <a:off x="3882406" y="4009126"/>
            <a:ext cx="188649" cy="576612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/>
          <p:cNvCxnSpPr>
            <a:stCxn id="49" idx="5"/>
            <a:endCxn id="47" idx="1"/>
          </p:cNvCxnSpPr>
          <p:nvPr/>
        </p:nvCxnSpPr>
        <p:spPr>
          <a:xfrm>
            <a:off x="4147423" y="4029366"/>
            <a:ext cx="308378" cy="443848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>
            <a:stCxn id="38" idx="7"/>
            <a:endCxn id="47" idx="3"/>
          </p:cNvCxnSpPr>
          <p:nvPr/>
        </p:nvCxnSpPr>
        <p:spPr>
          <a:xfrm flipV="1">
            <a:off x="3896452" y="4552590"/>
            <a:ext cx="559349" cy="641094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>
            <a:stCxn id="50" idx="6"/>
            <a:endCxn id="52" idx="2"/>
          </p:cNvCxnSpPr>
          <p:nvPr/>
        </p:nvCxnSpPr>
        <p:spPr>
          <a:xfrm>
            <a:off x="4129599" y="3952998"/>
            <a:ext cx="769427" cy="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>
            <a:stCxn id="53" idx="0"/>
            <a:endCxn id="47" idx="6"/>
          </p:cNvCxnSpPr>
          <p:nvPr/>
        </p:nvCxnSpPr>
        <p:spPr>
          <a:xfrm flipH="1" flipV="1">
            <a:off x="4555742" y="4512902"/>
            <a:ext cx="134658" cy="50447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>
            <a:stCxn id="55" idx="7"/>
            <a:endCxn id="28" idx="3"/>
          </p:cNvCxnSpPr>
          <p:nvPr/>
        </p:nvCxnSpPr>
        <p:spPr>
          <a:xfrm flipV="1">
            <a:off x="2652069" y="5806807"/>
            <a:ext cx="372633" cy="327786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/>
          <p:cNvCxnSpPr>
            <a:stCxn id="56" idx="1"/>
            <a:endCxn id="29" idx="5"/>
          </p:cNvCxnSpPr>
          <p:nvPr/>
        </p:nvCxnSpPr>
        <p:spPr>
          <a:xfrm flipH="1" flipV="1">
            <a:off x="3142467" y="5770127"/>
            <a:ext cx="196363" cy="509765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>
            <a:stCxn id="54" idx="1"/>
            <a:endCxn id="38" idx="5"/>
          </p:cNvCxnSpPr>
          <p:nvPr/>
        </p:nvCxnSpPr>
        <p:spPr>
          <a:xfrm flipH="1" flipV="1">
            <a:off x="3896452" y="5273060"/>
            <a:ext cx="308378" cy="432883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>
            <a:off x="2378667" y="5366420"/>
            <a:ext cx="216000" cy="216000"/>
            <a:chOff x="2267744" y="2717191"/>
            <a:chExt cx="914400" cy="914400"/>
          </a:xfrm>
        </p:grpSpPr>
        <p:sp>
          <p:nvSpPr>
            <p:cNvPr id="8" name="Elipse 7"/>
            <p:cNvSpPr/>
            <p:nvPr/>
          </p:nvSpPr>
          <p:spPr>
            <a:xfrm>
              <a:off x="2267744" y="2717191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Elipse 21"/>
            <p:cNvSpPr/>
            <p:nvPr/>
          </p:nvSpPr>
          <p:spPr>
            <a:xfrm>
              <a:off x="2477108" y="2936781"/>
              <a:ext cx="495672" cy="4752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270667" y="4629879"/>
            <a:ext cx="216000" cy="216000"/>
            <a:chOff x="3565091" y="2881331"/>
            <a:chExt cx="914400" cy="914400"/>
          </a:xfrm>
        </p:grpSpPr>
        <p:sp>
          <p:nvSpPr>
            <p:cNvPr id="23" name="Elipse 22"/>
            <p:cNvSpPr/>
            <p:nvPr/>
          </p:nvSpPr>
          <p:spPr>
            <a:xfrm>
              <a:off x="3565091" y="2881331"/>
              <a:ext cx="914400" cy="914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Elipse 23"/>
            <p:cNvSpPr/>
            <p:nvPr/>
          </p:nvSpPr>
          <p:spPr>
            <a:xfrm>
              <a:off x="3774455" y="3100921"/>
              <a:ext cx="495672" cy="4752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Elipse 24"/>
          <p:cNvSpPr/>
          <p:nvPr/>
        </p:nvSpPr>
        <p:spPr>
          <a:xfrm>
            <a:off x="2517026" y="4045956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7" name="Grupo 26"/>
          <p:cNvGrpSpPr/>
          <p:nvPr/>
        </p:nvGrpSpPr>
        <p:grpSpPr>
          <a:xfrm>
            <a:off x="2993070" y="5622439"/>
            <a:ext cx="216000" cy="216000"/>
            <a:chOff x="2267744" y="2717191"/>
            <a:chExt cx="914400" cy="914400"/>
          </a:xfrm>
        </p:grpSpPr>
        <p:sp>
          <p:nvSpPr>
            <p:cNvPr id="28" name="Elipse 27"/>
            <p:cNvSpPr/>
            <p:nvPr/>
          </p:nvSpPr>
          <p:spPr>
            <a:xfrm>
              <a:off x="2267744" y="2717191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2477108" y="2936781"/>
              <a:ext cx="495672" cy="4752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3162449" y="5020580"/>
            <a:ext cx="216000" cy="216000"/>
            <a:chOff x="2267744" y="2717191"/>
            <a:chExt cx="914400" cy="914400"/>
          </a:xfrm>
        </p:grpSpPr>
        <p:sp>
          <p:nvSpPr>
            <p:cNvPr id="31" name="Elipse 30"/>
            <p:cNvSpPr/>
            <p:nvPr/>
          </p:nvSpPr>
          <p:spPr>
            <a:xfrm>
              <a:off x="2267744" y="2717191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Elipse 31"/>
            <p:cNvSpPr/>
            <p:nvPr/>
          </p:nvSpPr>
          <p:spPr>
            <a:xfrm>
              <a:off x="2477108" y="2936781"/>
              <a:ext cx="495672" cy="4752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3478836" y="5686089"/>
            <a:ext cx="216000" cy="216000"/>
            <a:chOff x="2267744" y="2717191"/>
            <a:chExt cx="914400" cy="914400"/>
          </a:xfrm>
        </p:grpSpPr>
        <p:sp>
          <p:nvSpPr>
            <p:cNvPr id="34" name="Elipse 33"/>
            <p:cNvSpPr/>
            <p:nvPr/>
          </p:nvSpPr>
          <p:spPr>
            <a:xfrm>
              <a:off x="2267744" y="2717191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Elipse 34"/>
            <p:cNvSpPr/>
            <p:nvPr/>
          </p:nvSpPr>
          <p:spPr>
            <a:xfrm>
              <a:off x="2477108" y="2936781"/>
              <a:ext cx="495672" cy="4752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2943614" y="4456774"/>
            <a:ext cx="216000" cy="216000"/>
            <a:chOff x="2267744" y="2717191"/>
            <a:chExt cx="914400" cy="914400"/>
          </a:xfrm>
        </p:grpSpPr>
        <p:sp>
          <p:nvSpPr>
            <p:cNvPr id="40" name="Elipse 39"/>
            <p:cNvSpPr/>
            <p:nvPr/>
          </p:nvSpPr>
          <p:spPr>
            <a:xfrm>
              <a:off x="2267744" y="2717191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Elipse 40"/>
            <p:cNvSpPr/>
            <p:nvPr/>
          </p:nvSpPr>
          <p:spPr>
            <a:xfrm>
              <a:off x="2477108" y="2936781"/>
              <a:ext cx="495672" cy="4752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3774406" y="4421610"/>
            <a:ext cx="216000" cy="216000"/>
            <a:chOff x="2267744" y="2717191"/>
            <a:chExt cx="914400" cy="914400"/>
          </a:xfrm>
        </p:grpSpPr>
        <p:sp>
          <p:nvSpPr>
            <p:cNvPr id="43" name="Elipse 42"/>
            <p:cNvSpPr/>
            <p:nvPr/>
          </p:nvSpPr>
          <p:spPr>
            <a:xfrm>
              <a:off x="2267744" y="2717191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43"/>
            <p:cNvSpPr/>
            <p:nvPr/>
          </p:nvSpPr>
          <p:spPr>
            <a:xfrm>
              <a:off x="2477108" y="2936781"/>
              <a:ext cx="495672" cy="4752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3963055" y="3844998"/>
            <a:ext cx="216000" cy="216000"/>
            <a:chOff x="2267744" y="2717191"/>
            <a:chExt cx="914400" cy="914400"/>
          </a:xfrm>
        </p:grpSpPr>
        <p:sp>
          <p:nvSpPr>
            <p:cNvPr id="49" name="Elipse 48"/>
            <p:cNvSpPr/>
            <p:nvPr/>
          </p:nvSpPr>
          <p:spPr>
            <a:xfrm>
              <a:off x="2267744" y="2717191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Elipse 49"/>
            <p:cNvSpPr/>
            <p:nvPr/>
          </p:nvSpPr>
          <p:spPr>
            <a:xfrm>
              <a:off x="2477108" y="2936781"/>
              <a:ext cx="495672" cy="4752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1" name="Elipse 50"/>
          <p:cNvSpPr/>
          <p:nvPr/>
        </p:nvSpPr>
        <p:spPr>
          <a:xfrm>
            <a:off x="3107254" y="3717032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Elipse 51"/>
          <p:cNvSpPr/>
          <p:nvPr/>
        </p:nvSpPr>
        <p:spPr>
          <a:xfrm>
            <a:off x="4899026" y="3844998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Elipse 52"/>
          <p:cNvSpPr/>
          <p:nvPr/>
        </p:nvSpPr>
        <p:spPr>
          <a:xfrm>
            <a:off x="4582400" y="5017372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4173198" y="5674311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Elipse 54"/>
          <p:cNvSpPr/>
          <p:nvPr/>
        </p:nvSpPr>
        <p:spPr>
          <a:xfrm>
            <a:off x="2467701" y="6102961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55"/>
          <p:cNvSpPr/>
          <p:nvPr/>
        </p:nvSpPr>
        <p:spPr>
          <a:xfrm>
            <a:off x="3307198" y="6248260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6" name="Grupo 35"/>
          <p:cNvGrpSpPr/>
          <p:nvPr/>
        </p:nvGrpSpPr>
        <p:grpSpPr>
          <a:xfrm>
            <a:off x="3747055" y="5125372"/>
            <a:ext cx="216000" cy="216000"/>
            <a:chOff x="2267744" y="2717191"/>
            <a:chExt cx="914400" cy="914400"/>
          </a:xfrm>
        </p:grpSpPr>
        <p:sp>
          <p:nvSpPr>
            <p:cNvPr id="37" name="Elipse 36"/>
            <p:cNvSpPr/>
            <p:nvPr/>
          </p:nvSpPr>
          <p:spPr>
            <a:xfrm>
              <a:off x="2267744" y="2717191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Elipse 37"/>
            <p:cNvSpPr/>
            <p:nvPr/>
          </p:nvSpPr>
          <p:spPr>
            <a:xfrm>
              <a:off x="2477108" y="2936781"/>
              <a:ext cx="495672" cy="4752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4389198" y="4404902"/>
            <a:ext cx="216000" cy="216000"/>
            <a:chOff x="2267744" y="2717191"/>
            <a:chExt cx="914400" cy="914400"/>
          </a:xfrm>
        </p:grpSpPr>
        <p:sp>
          <p:nvSpPr>
            <p:cNvPr id="46" name="Elipse 45"/>
            <p:cNvSpPr/>
            <p:nvPr/>
          </p:nvSpPr>
          <p:spPr>
            <a:xfrm>
              <a:off x="2267744" y="2717191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Elipse 46"/>
            <p:cNvSpPr/>
            <p:nvPr/>
          </p:nvSpPr>
          <p:spPr>
            <a:xfrm>
              <a:off x="2477108" y="2936781"/>
              <a:ext cx="495672" cy="4752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79" name="Conector recto 178"/>
          <p:cNvCxnSpPr/>
          <p:nvPr/>
        </p:nvCxnSpPr>
        <p:spPr>
          <a:xfrm rot="5400000" flipH="1" flipV="1">
            <a:off x="2152485" y="3203870"/>
            <a:ext cx="1383549" cy="1070386"/>
          </a:xfrm>
          <a:prstGeom prst="bentConnector3">
            <a:avLst>
              <a:gd name="adj1" fmla="val 75360"/>
            </a:avLst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185"/>
          <p:cNvCxnSpPr>
            <a:endCxn id="4" idx="1"/>
          </p:cNvCxnSpPr>
          <p:nvPr/>
        </p:nvCxnSpPr>
        <p:spPr>
          <a:xfrm>
            <a:off x="3415198" y="3019422"/>
            <a:ext cx="369264" cy="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/>
          <p:cNvCxnSpPr/>
          <p:nvPr/>
        </p:nvCxnSpPr>
        <p:spPr>
          <a:xfrm flipH="1">
            <a:off x="4114316" y="2272616"/>
            <a:ext cx="441426" cy="1897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cto 201"/>
          <p:cNvCxnSpPr/>
          <p:nvPr/>
        </p:nvCxnSpPr>
        <p:spPr>
          <a:xfrm flipV="1">
            <a:off x="4071054" y="2264833"/>
            <a:ext cx="1" cy="48841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206"/>
          <p:cNvCxnSpPr>
            <a:stCxn id="4" idx="3"/>
          </p:cNvCxnSpPr>
          <p:nvPr/>
        </p:nvCxnSpPr>
        <p:spPr>
          <a:xfrm>
            <a:off x="4316820" y="3019422"/>
            <a:ext cx="3079396" cy="26831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209"/>
          <p:cNvCxnSpPr>
            <a:stCxn id="7" idx="0"/>
          </p:cNvCxnSpPr>
          <p:nvPr/>
        </p:nvCxnSpPr>
        <p:spPr>
          <a:xfrm flipH="1" flipV="1">
            <a:off x="7396215" y="3072827"/>
            <a:ext cx="1" cy="39003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upo 211"/>
          <p:cNvGrpSpPr/>
          <p:nvPr/>
        </p:nvGrpSpPr>
        <p:grpSpPr>
          <a:xfrm>
            <a:off x="6012160" y="4765137"/>
            <a:ext cx="216000" cy="216000"/>
            <a:chOff x="3565091" y="2881331"/>
            <a:chExt cx="914400" cy="914400"/>
          </a:xfrm>
        </p:grpSpPr>
        <p:sp>
          <p:nvSpPr>
            <p:cNvPr id="213" name="Elipse 212"/>
            <p:cNvSpPr/>
            <p:nvPr/>
          </p:nvSpPr>
          <p:spPr>
            <a:xfrm>
              <a:off x="3565091" y="2881331"/>
              <a:ext cx="914400" cy="914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4" name="Elipse 213"/>
            <p:cNvSpPr/>
            <p:nvPr/>
          </p:nvSpPr>
          <p:spPr>
            <a:xfrm>
              <a:off x="3774455" y="3100921"/>
              <a:ext cx="495672" cy="4752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15" name="Grupo 214"/>
          <p:cNvGrpSpPr/>
          <p:nvPr/>
        </p:nvGrpSpPr>
        <p:grpSpPr>
          <a:xfrm>
            <a:off x="6006763" y="5144597"/>
            <a:ext cx="216000" cy="216000"/>
            <a:chOff x="2267744" y="2717191"/>
            <a:chExt cx="914400" cy="914400"/>
          </a:xfrm>
        </p:grpSpPr>
        <p:sp>
          <p:nvSpPr>
            <p:cNvPr id="216" name="Elipse 215"/>
            <p:cNvSpPr/>
            <p:nvPr/>
          </p:nvSpPr>
          <p:spPr>
            <a:xfrm>
              <a:off x="2267744" y="2717191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7" name="Elipse 216"/>
            <p:cNvSpPr/>
            <p:nvPr/>
          </p:nvSpPr>
          <p:spPr>
            <a:xfrm>
              <a:off x="2477108" y="2936781"/>
              <a:ext cx="495672" cy="4752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18" name="Elipse 217"/>
          <p:cNvSpPr/>
          <p:nvPr/>
        </p:nvSpPr>
        <p:spPr>
          <a:xfrm>
            <a:off x="6006763" y="5553422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0" name="CuadroTexto 219"/>
          <p:cNvSpPr txBox="1"/>
          <p:nvPr/>
        </p:nvSpPr>
        <p:spPr>
          <a:xfrm>
            <a:off x="6300192" y="467277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Coordinador</a:t>
            </a:r>
          </a:p>
        </p:txBody>
      </p:sp>
      <p:sp>
        <p:nvSpPr>
          <p:cNvPr id="221" name="CuadroTexto 220"/>
          <p:cNvSpPr txBox="1"/>
          <p:nvPr/>
        </p:nvSpPr>
        <p:spPr>
          <a:xfrm>
            <a:off x="6300192" y="503362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Router</a:t>
            </a:r>
            <a:endParaRPr lang="es-ES" dirty="0" smtClean="0"/>
          </a:p>
        </p:txBody>
      </p:sp>
      <p:sp>
        <p:nvSpPr>
          <p:cNvPr id="222" name="CuadroTexto 221"/>
          <p:cNvSpPr txBox="1"/>
          <p:nvPr/>
        </p:nvSpPr>
        <p:spPr>
          <a:xfrm>
            <a:off x="6321217" y="54538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Terminal</a:t>
            </a:r>
          </a:p>
        </p:txBody>
      </p:sp>
      <p:sp>
        <p:nvSpPr>
          <p:cNvPr id="223" name="CuadroTexto 222"/>
          <p:cNvSpPr txBox="1"/>
          <p:nvPr/>
        </p:nvSpPr>
        <p:spPr>
          <a:xfrm>
            <a:off x="4693512" y="1938728"/>
            <a:ext cx="105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Eucalyptus</a:t>
            </a:r>
            <a:endParaRPr lang="es-ES" sz="1400" dirty="0" smtClean="0"/>
          </a:p>
          <a:p>
            <a:pPr algn="ctr"/>
            <a:r>
              <a:rPr lang="es-ES" sz="1400" dirty="0" smtClean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407423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12 Diagrama"/>
          <p:cNvGraphicFramePr/>
          <p:nvPr>
            <p:extLst>
              <p:ext uri="{D42A27DB-BD31-4B8C-83A1-F6EECF244321}">
                <p14:modId xmlns:p14="http://schemas.microsoft.com/office/powerpoint/2010/main" val="4011749501"/>
              </p:ext>
            </p:extLst>
          </p:nvPr>
        </p:nvGraphicFramePr>
        <p:xfrm>
          <a:off x="2123728" y="1340768"/>
          <a:ext cx="6768752" cy="4974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635896" y="908720"/>
            <a:ext cx="3888432" cy="504056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Bibliografía</a:t>
            </a:r>
            <a:endParaRPr lang="es-CO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2051050" y="2349500"/>
            <a:ext cx="5094288" cy="15684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9600" b="1" dirty="0">
                <a:ln w="11430"/>
                <a:solidFill>
                  <a:srgbClr val="0066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alibri"/>
                <a:cs typeface="+mn-cs"/>
              </a:rPr>
              <a:t>Gracias!!!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908720"/>
            <a:ext cx="8352928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2400" b="1" i="1" dirty="0" smtClean="0">
                <a:ln>
                  <a:solidFill>
                    <a:schemeClr val="tx1">
                      <a:alpha val="56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</a:t>
            </a:r>
            <a:r>
              <a:rPr lang="es-ES" sz="2400" b="1" i="1" dirty="0">
                <a:ln>
                  <a:solidFill>
                    <a:schemeClr val="tx1">
                      <a:alpha val="56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IMPLEMENTACIÓN DE UNA PLATAFORMA CLOUD COMPUTING PARA LA </a:t>
            </a:r>
            <a:r>
              <a:rPr lang="es-ES" sz="2400" b="1" i="1" dirty="0" smtClean="0">
                <a:ln>
                  <a:solidFill>
                    <a:schemeClr val="tx1">
                      <a:alpha val="56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REALIZACI</a:t>
            </a:r>
            <a:r>
              <a:rPr lang="es-ES" sz="2400" b="1" i="1" dirty="0">
                <a:ln>
                  <a:solidFill>
                    <a:schemeClr val="tx1">
                      <a:alpha val="56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Ó</a:t>
            </a:r>
            <a:r>
              <a:rPr lang="es-ES" sz="2400" b="1" i="1" dirty="0" smtClean="0">
                <a:ln>
                  <a:solidFill>
                    <a:schemeClr val="tx1">
                      <a:alpha val="56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es-ES" sz="2400" b="1" i="1" dirty="0">
                <a:ln>
                  <a:solidFill>
                    <a:schemeClr val="tx1">
                      <a:alpha val="56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PRÁCTICAS EN EL PROGRAMA INGENIERÍA DE SISTEMAS DE LA UCEVA</a:t>
            </a:r>
            <a:endParaRPr lang="es-MX" sz="2400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09356" y="4941168"/>
            <a:ext cx="4032448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CO" b="1" i="1" u="sng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Ponente: </a:t>
            </a:r>
          </a:p>
          <a:p>
            <a:pPr>
              <a:defRPr/>
            </a:pPr>
            <a:r>
              <a:rPr lang="es-CO" b="1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Diego Fernando Briñez Cruz</a:t>
            </a:r>
          </a:p>
          <a:p>
            <a:pPr>
              <a:defRPr/>
            </a:pPr>
            <a:r>
              <a:rPr lang="es-CO" b="1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Andrés Felipe González Vargas</a:t>
            </a:r>
          </a:p>
          <a:p>
            <a:pPr>
              <a:defRPr/>
            </a:pPr>
            <a:endParaRPr lang="es-CO" b="1" dirty="0" smtClean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004048" y="3012503"/>
            <a:ext cx="3672408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CO" sz="20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SEMILLERO DE REDES Y </a:t>
            </a:r>
            <a:r>
              <a:rPr lang="es-CO" sz="2000" b="1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TELEMÁTICA </a:t>
            </a:r>
            <a:endParaRPr lang="es-CO" sz="20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>
            <a:hlinkClick r:id="rId2" action="ppaction://hlinksldjump"/>
          </p:cNvPr>
          <p:cNvSpPr/>
          <p:nvPr/>
        </p:nvSpPr>
        <p:spPr>
          <a:xfrm>
            <a:off x="3419872" y="1268760"/>
            <a:ext cx="2232248" cy="504000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b="1" dirty="0" smtClean="0">
                <a:solidFill>
                  <a:schemeClr val="dk1"/>
                </a:solidFill>
              </a:rPr>
              <a:t>INTRODUCCIÓN</a:t>
            </a:r>
            <a:endParaRPr lang="es-MX" b="1" dirty="0">
              <a:solidFill>
                <a:schemeClr val="dk1"/>
              </a:solidFill>
            </a:endParaRPr>
          </a:p>
        </p:txBody>
      </p:sp>
      <p:sp>
        <p:nvSpPr>
          <p:cNvPr id="5" name="4 Rectángulo redondeado">
            <a:hlinkClick r:id="rId3" action="ppaction://hlinksldjump"/>
          </p:cNvPr>
          <p:cNvSpPr/>
          <p:nvPr/>
        </p:nvSpPr>
        <p:spPr>
          <a:xfrm>
            <a:off x="3419872" y="1844824"/>
            <a:ext cx="2232248" cy="504056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b="1" dirty="0">
                <a:solidFill>
                  <a:schemeClr val="dk1"/>
                </a:solidFill>
              </a:rPr>
              <a:t>PLANTEAMIENTO DEL PROBLEMA</a:t>
            </a:r>
          </a:p>
        </p:txBody>
      </p:sp>
      <p:sp>
        <p:nvSpPr>
          <p:cNvPr id="6" name="5 Rectángulo redondeado">
            <a:hlinkClick r:id="rId3" action="ppaction://hlinksldjump"/>
          </p:cNvPr>
          <p:cNvSpPr/>
          <p:nvPr/>
        </p:nvSpPr>
        <p:spPr>
          <a:xfrm>
            <a:off x="3419872" y="2420888"/>
            <a:ext cx="2232248" cy="504000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b="1" dirty="0">
                <a:solidFill>
                  <a:schemeClr val="dk1"/>
                </a:solidFill>
              </a:rPr>
              <a:t>JUSTIFICACIÓN</a:t>
            </a:r>
          </a:p>
        </p:txBody>
      </p:sp>
      <p:sp>
        <p:nvSpPr>
          <p:cNvPr id="7" name="6 Rectángulo redondeado">
            <a:hlinkClick r:id="rId4" action="ppaction://hlinksldjump"/>
          </p:cNvPr>
          <p:cNvSpPr/>
          <p:nvPr/>
        </p:nvSpPr>
        <p:spPr>
          <a:xfrm>
            <a:off x="3419872" y="3573016"/>
            <a:ext cx="2232248" cy="504000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b="1" dirty="0">
                <a:solidFill>
                  <a:schemeClr val="dk1"/>
                </a:solidFill>
              </a:rPr>
              <a:t>CONCEPTOS BÁSICOS</a:t>
            </a:r>
          </a:p>
        </p:txBody>
      </p:sp>
      <p:sp>
        <p:nvSpPr>
          <p:cNvPr id="8" name="7 Rectángulo redondeado">
            <a:hlinkClick r:id="rId5" action="ppaction://hlinksldjump"/>
          </p:cNvPr>
          <p:cNvSpPr/>
          <p:nvPr/>
        </p:nvSpPr>
        <p:spPr>
          <a:xfrm>
            <a:off x="3419872" y="4149080"/>
            <a:ext cx="2232248" cy="504000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b="1" dirty="0">
                <a:solidFill>
                  <a:schemeClr val="dk1"/>
                </a:solidFill>
              </a:rPr>
              <a:t>METODOLOGÍA</a:t>
            </a:r>
          </a:p>
        </p:txBody>
      </p:sp>
      <p:sp>
        <p:nvSpPr>
          <p:cNvPr id="9" name="8 Rectángulo redondeado">
            <a:hlinkClick r:id="rId6" action="ppaction://hlinksldjump"/>
          </p:cNvPr>
          <p:cNvSpPr/>
          <p:nvPr/>
        </p:nvSpPr>
        <p:spPr>
          <a:xfrm>
            <a:off x="3419872" y="4725144"/>
            <a:ext cx="2232248" cy="504056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b="1" dirty="0">
                <a:solidFill>
                  <a:schemeClr val="dk1"/>
                </a:solidFill>
              </a:rPr>
              <a:t>RESULTADOS </a:t>
            </a:r>
            <a:r>
              <a:rPr lang="es-MX" b="1" dirty="0" smtClean="0">
                <a:solidFill>
                  <a:schemeClr val="dk1"/>
                </a:solidFill>
              </a:rPr>
              <a:t>ESPERADOS</a:t>
            </a:r>
            <a:endParaRPr lang="es-MX" b="1" dirty="0">
              <a:solidFill>
                <a:schemeClr val="dk1"/>
              </a:solidFill>
            </a:endParaRPr>
          </a:p>
        </p:txBody>
      </p:sp>
      <p:sp>
        <p:nvSpPr>
          <p:cNvPr id="10" name="9 Rectángulo redondeado">
            <a:hlinkClick r:id="rId7" action="ppaction://hlinksldjump"/>
          </p:cNvPr>
          <p:cNvSpPr/>
          <p:nvPr/>
        </p:nvSpPr>
        <p:spPr>
          <a:xfrm>
            <a:off x="3419872" y="2996952"/>
            <a:ext cx="2232248" cy="504000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b="1" dirty="0">
                <a:solidFill>
                  <a:schemeClr val="dk1"/>
                </a:solidFill>
              </a:rPr>
              <a:t>OBJETIVOS</a:t>
            </a:r>
          </a:p>
        </p:txBody>
      </p:sp>
      <p:sp>
        <p:nvSpPr>
          <p:cNvPr id="11" name="10 Rectángulo redondeado">
            <a:hlinkClick r:id="" action="ppaction://noaction"/>
          </p:cNvPr>
          <p:cNvSpPr/>
          <p:nvPr/>
        </p:nvSpPr>
        <p:spPr>
          <a:xfrm>
            <a:off x="3419872" y="5301208"/>
            <a:ext cx="2232248" cy="504000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b="1" dirty="0">
                <a:solidFill>
                  <a:schemeClr val="dk1"/>
                </a:solidFill>
              </a:rPr>
              <a:t>BIBLIOGRAFÍA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 redondeado"/>
          <p:cNvSpPr/>
          <p:nvPr/>
        </p:nvSpPr>
        <p:spPr>
          <a:xfrm>
            <a:off x="3479360" y="1532977"/>
            <a:ext cx="3744416" cy="513047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IOT </a:t>
            </a:r>
            <a:endParaRPr lang="es-CO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12 Flecha a la derecha con bandas"/>
          <p:cNvSpPr/>
          <p:nvPr/>
        </p:nvSpPr>
        <p:spPr>
          <a:xfrm rot="5400000">
            <a:off x="3978935" y="2103497"/>
            <a:ext cx="441010" cy="327912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4" name="13 Rectángulo redondeado"/>
          <p:cNvSpPr/>
          <p:nvPr/>
        </p:nvSpPr>
        <p:spPr>
          <a:xfrm>
            <a:off x="3119320" y="3559533"/>
            <a:ext cx="4464496" cy="576064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s-CO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plicada </a:t>
            </a:r>
            <a:r>
              <a:rPr lang="es-CO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</a:t>
            </a:r>
          </a:p>
        </p:txBody>
      </p:sp>
      <p:sp>
        <p:nvSpPr>
          <p:cNvPr id="15" name="14 Flecha a la derecha con bandas"/>
          <p:cNvSpPr/>
          <p:nvPr/>
        </p:nvSpPr>
        <p:spPr>
          <a:xfrm rot="2903069">
            <a:off x="6354796" y="4344792"/>
            <a:ext cx="656226" cy="445892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6" name="15 Rectángulo redondeado"/>
          <p:cNvSpPr/>
          <p:nvPr/>
        </p:nvSpPr>
        <p:spPr>
          <a:xfrm>
            <a:off x="3119320" y="5038782"/>
            <a:ext cx="1440160" cy="432048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Hogares</a:t>
            </a:r>
            <a:r>
              <a:rPr lang="es-CO" b="1" dirty="0" smtClean="0"/>
              <a:t> </a:t>
            </a:r>
            <a:endParaRPr lang="es-CO" b="1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6143656" y="5025178"/>
            <a:ext cx="1440160" cy="432048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Edificios</a:t>
            </a:r>
            <a:r>
              <a:rPr lang="es-CO" b="1" dirty="0"/>
              <a:t> </a:t>
            </a:r>
          </a:p>
        </p:txBody>
      </p:sp>
      <p:sp>
        <p:nvSpPr>
          <p:cNvPr id="18" name="17 Flecha a la derecha con bandas"/>
          <p:cNvSpPr/>
          <p:nvPr/>
        </p:nvSpPr>
        <p:spPr>
          <a:xfrm rot="7657669">
            <a:off x="3787653" y="4342479"/>
            <a:ext cx="685255" cy="433486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9" name="8 Rectángulo redondeado"/>
          <p:cNvSpPr/>
          <p:nvPr/>
        </p:nvSpPr>
        <p:spPr>
          <a:xfrm>
            <a:off x="2843808" y="836712"/>
            <a:ext cx="5040560" cy="504056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Introducción</a:t>
            </a:r>
            <a:endParaRPr lang="es-CO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15 Rectángulo redondeado"/>
          <p:cNvSpPr/>
          <p:nvPr/>
        </p:nvSpPr>
        <p:spPr>
          <a:xfrm>
            <a:off x="4511124" y="5746740"/>
            <a:ext cx="1675719" cy="432048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Agricultura</a:t>
            </a:r>
            <a:r>
              <a:rPr lang="es-CO" b="1" dirty="0" smtClean="0"/>
              <a:t> </a:t>
            </a:r>
            <a:endParaRPr lang="es-CO" b="1" dirty="0"/>
          </a:p>
        </p:txBody>
      </p:sp>
      <p:sp>
        <p:nvSpPr>
          <p:cNvPr id="12" name="12 Flecha a la derecha con bandas"/>
          <p:cNvSpPr/>
          <p:nvPr/>
        </p:nvSpPr>
        <p:spPr>
          <a:xfrm rot="5400000">
            <a:off x="4988735" y="4716397"/>
            <a:ext cx="725666" cy="449543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9" name="15 Rectángulo redondeado"/>
          <p:cNvSpPr/>
          <p:nvPr/>
        </p:nvSpPr>
        <p:spPr>
          <a:xfrm>
            <a:off x="3479360" y="2496836"/>
            <a:ext cx="1440160" cy="432048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Cloud </a:t>
            </a:r>
            <a:r>
              <a:rPr lang="es-CO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s-CO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omputing</a:t>
            </a:r>
            <a:r>
              <a:rPr lang="es-CO" b="1" dirty="0" smtClean="0"/>
              <a:t> </a:t>
            </a:r>
            <a:endParaRPr lang="es-CO" b="1" dirty="0"/>
          </a:p>
        </p:txBody>
      </p:sp>
      <p:sp>
        <p:nvSpPr>
          <p:cNvPr id="20" name="15 Rectángulo redondeado"/>
          <p:cNvSpPr/>
          <p:nvPr/>
        </p:nvSpPr>
        <p:spPr>
          <a:xfrm>
            <a:off x="5780664" y="2504281"/>
            <a:ext cx="1440160" cy="432048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ZigBee</a:t>
            </a:r>
            <a:r>
              <a:rPr lang="es-CO" b="1" dirty="0" smtClean="0"/>
              <a:t> </a:t>
            </a:r>
            <a:endParaRPr lang="es-CO" b="1" dirty="0"/>
          </a:p>
        </p:txBody>
      </p:sp>
      <p:sp>
        <p:nvSpPr>
          <p:cNvPr id="21" name="12 Flecha a la derecha con bandas"/>
          <p:cNvSpPr/>
          <p:nvPr/>
        </p:nvSpPr>
        <p:spPr>
          <a:xfrm rot="5400000">
            <a:off x="6280239" y="2110091"/>
            <a:ext cx="441010" cy="327912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22" name="12 Flecha a la derecha con bandas"/>
          <p:cNvSpPr/>
          <p:nvPr/>
        </p:nvSpPr>
        <p:spPr>
          <a:xfrm rot="5400000">
            <a:off x="3978935" y="3082213"/>
            <a:ext cx="441010" cy="327912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23" name="12 Flecha a la derecha con bandas"/>
          <p:cNvSpPr/>
          <p:nvPr/>
        </p:nvSpPr>
        <p:spPr>
          <a:xfrm rot="5400000">
            <a:off x="6280239" y="3105498"/>
            <a:ext cx="441010" cy="327912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/>
        </p:nvSpPr>
        <p:spPr>
          <a:xfrm>
            <a:off x="3203848" y="1700808"/>
            <a:ext cx="4392488" cy="720080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CLOUD COMPUTING </a:t>
            </a:r>
            <a:endParaRPr lang="es-CO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8 Flecha curvada hacia la derecha"/>
          <p:cNvSpPr/>
          <p:nvPr/>
        </p:nvSpPr>
        <p:spPr>
          <a:xfrm>
            <a:off x="2195736" y="1844824"/>
            <a:ext cx="936104" cy="1728192"/>
          </a:xfrm>
          <a:prstGeom prst="curv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>
              <a:solidFill>
                <a:schemeClr val="tx1"/>
              </a:solidFill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3203848" y="2888065"/>
            <a:ext cx="4392488" cy="720080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Programa de Ingeniería de Sistemas UCEVA</a:t>
            </a:r>
            <a:endParaRPr lang="es-CO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10 Flecha curvada hacia la izquierda"/>
          <p:cNvSpPr/>
          <p:nvPr/>
        </p:nvSpPr>
        <p:spPr>
          <a:xfrm>
            <a:off x="7668344" y="3176097"/>
            <a:ext cx="936104" cy="1800200"/>
          </a:xfrm>
          <a:prstGeom prst="curved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>
              <a:solidFill>
                <a:schemeClr val="tx1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3203848" y="4400233"/>
            <a:ext cx="4392488" cy="720080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Principal problema encontrado 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2843808" y="980728"/>
            <a:ext cx="5040560" cy="504056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Planteamiento del Problema</a:t>
            </a:r>
            <a:endParaRPr lang="es-CO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2663788" y="1768172"/>
            <a:ext cx="5040560" cy="504056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¿por qué?</a:t>
            </a:r>
          </a:p>
        </p:txBody>
      </p:sp>
      <p:sp>
        <p:nvSpPr>
          <p:cNvPr id="16" name="15 Rectángulo redondeado"/>
          <p:cNvSpPr/>
          <p:nvPr/>
        </p:nvSpPr>
        <p:spPr>
          <a:xfrm>
            <a:off x="1979712" y="3475098"/>
            <a:ext cx="2448272" cy="432048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Costos</a:t>
            </a:r>
            <a:endParaRPr lang="es-CO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5796136" y="3424356"/>
            <a:ext cx="2520280" cy="432000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Adquisición </a:t>
            </a:r>
            <a:endParaRPr lang="es-CO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5292080" y="4483210"/>
            <a:ext cx="2448272" cy="432048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Control</a:t>
            </a:r>
            <a:r>
              <a:rPr lang="es-CO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endParaRPr lang="es-CO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18 Flecha a la derecha con bandas"/>
          <p:cNvSpPr/>
          <p:nvPr/>
        </p:nvSpPr>
        <p:spPr>
          <a:xfrm rot="3163482">
            <a:off x="6624229" y="2668272"/>
            <a:ext cx="864096" cy="360040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20" name="19 Flecha a la derecha con bandas"/>
          <p:cNvSpPr/>
          <p:nvPr/>
        </p:nvSpPr>
        <p:spPr>
          <a:xfrm rot="7491375">
            <a:off x="3140712" y="2663677"/>
            <a:ext cx="864096" cy="360040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21" name="20 Flecha a la derecha con bandas"/>
          <p:cNvSpPr/>
          <p:nvPr/>
        </p:nvSpPr>
        <p:spPr>
          <a:xfrm rot="5400000">
            <a:off x="4283968" y="3151062"/>
            <a:ext cx="1656184" cy="360040"/>
          </a:xfrm>
          <a:prstGeom prst="stripedRightArrow">
            <a:avLst>
              <a:gd name="adj1" fmla="val 50000"/>
              <a:gd name="adj2" fmla="val 50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9" name="8 Rectángulo redondeado"/>
          <p:cNvSpPr/>
          <p:nvPr/>
        </p:nvSpPr>
        <p:spPr>
          <a:xfrm>
            <a:off x="2699792" y="980728"/>
            <a:ext cx="5040560" cy="504056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Justificación</a:t>
            </a:r>
            <a:endParaRPr lang="es-CO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17 Rectángulo redondeado"/>
          <p:cNvSpPr/>
          <p:nvPr/>
        </p:nvSpPr>
        <p:spPr>
          <a:xfrm>
            <a:off x="2663788" y="4483210"/>
            <a:ext cx="2448272" cy="432048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Tecnologías de Punta</a:t>
            </a:r>
            <a:endParaRPr lang="es-CO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13 Diagrama"/>
          <p:cNvGraphicFramePr/>
          <p:nvPr>
            <p:extLst>
              <p:ext uri="{D42A27DB-BD31-4B8C-83A1-F6EECF244321}">
                <p14:modId xmlns:p14="http://schemas.microsoft.com/office/powerpoint/2010/main" val="2828348035"/>
              </p:ext>
            </p:extLst>
          </p:nvPr>
        </p:nvGraphicFramePr>
        <p:xfrm>
          <a:off x="2051720" y="1874728"/>
          <a:ext cx="6552728" cy="3108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2699792" y="980728"/>
            <a:ext cx="5040560" cy="504056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Objetivo General</a:t>
            </a:r>
            <a:endParaRPr lang="es-CO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9 Diagrama"/>
          <p:cNvGraphicFramePr/>
          <p:nvPr>
            <p:extLst>
              <p:ext uri="{D42A27DB-BD31-4B8C-83A1-F6EECF244321}">
                <p14:modId xmlns:p14="http://schemas.microsoft.com/office/powerpoint/2010/main" val="2375980375"/>
              </p:ext>
            </p:extLst>
          </p:nvPr>
        </p:nvGraphicFramePr>
        <p:xfrm>
          <a:off x="2699792" y="1844824"/>
          <a:ext cx="4572000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2411760" y="980728"/>
            <a:ext cx="5040560" cy="504056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Objetivos Específicos</a:t>
            </a:r>
            <a:endParaRPr lang="es-CO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2699792" y="908720"/>
            <a:ext cx="5040560" cy="504056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Conceptos Básicos</a:t>
            </a:r>
            <a:endParaRPr lang="es-CO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4 Rectángulo redondeado"/>
          <p:cNvSpPr/>
          <p:nvPr/>
        </p:nvSpPr>
        <p:spPr>
          <a:xfrm>
            <a:off x="1731863" y="3545789"/>
            <a:ext cx="1406398" cy="584370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Cloud 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s-C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omputing</a:t>
            </a:r>
          </a:p>
        </p:txBody>
      </p:sp>
      <p:sp>
        <p:nvSpPr>
          <p:cNvPr id="20" name="4 Rectángulo redondeado"/>
          <p:cNvSpPr/>
          <p:nvPr/>
        </p:nvSpPr>
        <p:spPr>
          <a:xfrm>
            <a:off x="3937465" y="2132887"/>
            <a:ext cx="930253" cy="440443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</a:t>
            </a:r>
            <a:r>
              <a:rPr lang="es-CO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s-CO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</a:p>
        </p:txBody>
      </p:sp>
      <p:sp>
        <p:nvSpPr>
          <p:cNvPr id="26" name="22 Flecha a la derecha con bandas"/>
          <p:cNvSpPr/>
          <p:nvPr/>
        </p:nvSpPr>
        <p:spPr>
          <a:xfrm rot="1947462">
            <a:off x="3305426" y="4546179"/>
            <a:ext cx="365104" cy="375802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27" name="22 Flecha a la derecha con bandas"/>
          <p:cNvSpPr/>
          <p:nvPr/>
        </p:nvSpPr>
        <p:spPr>
          <a:xfrm rot="228163">
            <a:off x="3423971" y="3650073"/>
            <a:ext cx="365104" cy="375802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28" name="22 Flecha a la derecha con bandas"/>
          <p:cNvSpPr/>
          <p:nvPr/>
        </p:nvSpPr>
        <p:spPr>
          <a:xfrm rot="19850226">
            <a:off x="3367609" y="2750471"/>
            <a:ext cx="365104" cy="375802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672" y="4990601"/>
            <a:ext cx="4004972" cy="678809"/>
          </a:xfrm>
          <a:prstGeom prst="rect">
            <a:avLst/>
          </a:prstGeom>
        </p:spPr>
      </p:pic>
      <p:sp>
        <p:nvSpPr>
          <p:cNvPr id="29" name="4 Rectángulo redondeado"/>
          <p:cNvSpPr/>
          <p:nvPr/>
        </p:nvSpPr>
        <p:spPr>
          <a:xfrm>
            <a:off x="3937465" y="3617754"/>
            <a:ext cx="930253" cy="440443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lang="es-CO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s-CO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s-CO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endParaRPr lang="es-CO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4 Rectángulo redondeado"/>
          <p:cNvSpPr/>
          <p:nvPr/>
        </p:nvSpPr>
        <p:spPr>
          <a:xfrm>
            <a:off x="3937464" y="5102621"/>
            <a:ext cx="930253" cy="440443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s-CO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s-CO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s-CO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endParaRPr lang="es-CO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011" y="3498569"/>
            <a:ext cx="4004973" cy="6788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603" y="2020872"/>
            <a:ext cx="3920397" cy="66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8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antilla_uceva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13433</TotalTime>
  <Words>559</Words>
  <Application>Microsoft Office PowerPoint</Application>
  <PresentationFormat>Presentación en pantalla (4:3)</PresentationFormat>
  <Paragraphs>86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Calibri</vt:lpstr>
      <vt:lpstr>plantilla_uceva[1]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diegocobo</dc:creator>
  <cp:lastModifiedBy>AndresFG</cp:lastModifiedBy>
  <cp:revision>895</cp:revision>
  <dcterms:created xsi:type="dcterms:W3CDTF">2010-04-23T15:51:06Z</dcterms:created>
  <dcterms:modified xsi:type="dcterms:W3CDTF">2018-03-20T17:46:00Z</dcterms:modified>
</cp:coreProperties>
</file>