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Filobokov" initials="AF" lastIdx="2" clrIdx="0">
    <p:extLst>
      <p:ext uri="{19B8F6BF-5375-455C-9EA6-DF929625EA0E}">
        <p15:presenceInfo xmlns:p15="http://schemas.microsoft.com/office/powerpoint/2012/main" userId="3116dd3585cca9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EA741-5461-4AE7-97CF-082889B8D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B66F4D-4CEE-46D0-9404-56C03B284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ED82D2-571F-46A6-BF5D-B1B08BF1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09.04.2023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7F5783-6700-41F5-AF8E-95AA2CAC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096369-E991-4C34-8059-C26E2979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06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5DEF9-4467-469F-8418-CA16A9F5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3CBE4A-AA54-4525-AF5B-13415FEB9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BB635-7E99-47F8-9A4F-2B13F5AC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09.04.2023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B3CC8E-A777-4C7A-8F7E-45E5C8B9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B2D024-5035-49D7-A1B9-C4350778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503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05920E-7A70-445F-9B60-9469E4102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9C501C-2ED9-4314-8589-4288FE8A6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2B93E3-DFDB-4ECF-86C2-EBA2DC7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09.04.2023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B10E2-F5E6-4102-9A71-8FA34643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BEEC1-AE67-4D23-86F2-F35BB16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066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B5B67-B7BC-495F-BA17-35182952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3B8D75-C278-4B24-BC7D-FF7C174B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65339-6D5F-4F22-9AF7-C8D688BE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09.04.2023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1A3490-86E3-420A-843E-02446D25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CC4B9-55BC-426C-8A57-F0B271F2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095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42145-1ADA-4AD3-8185-EEC641A7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01A6F2-763C-49C0-90FA-DF544EBCF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DFF9CF-5CFF-4355-BFEA-883A8C0A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09.04.2023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B964B-6D11-4BE5-8842-0F31BB7E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FBE1D3-BBFC-4F0B-8A4F-1639E6A7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734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BE12F-0A7B-42F1-B605-692B518C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8ACA1-CAEF-4670-AE55-9E644739D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8EBBEB-AEA0-4202-A5E1-6705D5C04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8D281F-EBE0-405E-9919-40958B01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09.04.2023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0806F6-8C40-4461-84E6-B93B8323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55C6D2-CD67-404F-B96B-AEDBEF4C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37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5ADB9-D497-4606-BF43-79170E41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E7F57C-EFCE-4196-BB64-BEC1717B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EA5BFA-990B-4DE1-82D6-190EFA11D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9370E5-CD07-482E-AB00-2AA50D999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D53F1B-4919-4ADB-80DF-740B7E1AA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846D82-31C3-4B9B-ADAA-EC631535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09.04.2023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3CC8B3-0987-4035-BB38-AF9AAAC0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17C2AB-321A-4177-B15C-539E4ADC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288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8CB37-6C0B-4866-825F-C4B10914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28E3E8-3AA2-4F35-BA5E-0EFB040A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09.04.2023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401D11-AF1E-4BE4-AEB4-100FED71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98D5AC-C0F1-441C-AE1C-9D2B2E23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594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634B7B-3A78-4F38-8B8D-A7179EAB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09.04.2023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94ED3F-B2A7-45FB-9367-FAD46E26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6BA9F9-88A3-43AE-8E2F-A6769081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378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EA65F-CBBA-4630-A286-B309A32C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6F970-D91F-4774-B9CA-FE8FBB43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6BA4AA-9F7D-47AE-9770-70EF0166F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5950D6-0990-47D1-BDC6-DBFA70F6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09.04.2023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E7868C-E73F-499D-87F5-22BE4B76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06F0A-1CA8-43F1-8229-34F65152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16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CFBB0-E240-45DE-834B-4E36DFC4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B7E9EC-124F-40FC-AC11-79754A50D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1FFF70-9C95-4B55-A4CC-9D83E9A11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E23649-B5BD-4CC2-A5D9-CFF01A69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09.04.2023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BF602B-7FF6-4045-B16C-C569FF5D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FD2356-7031-4B40-BC4E-4F59B421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735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757B5-3D28-41F7-B14B-D311F15C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948F2D-A160-487C-A142-205D3DA87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B6377-22D8-4528-9054-C73E1EF1D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C0E8-71AA-4F72-A793-5269936D4CDD}" type="datetimeFigureOut">
              <a:rPr lang="uk-UA" smtClean="0"/>
              <a:t>09.04.2023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D9FE0B-B41D-4FAF-8BFE-245C7555D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CE0978-462E-4FB6-9259-ABFD981A9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686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98E70F-D73F-4AB5-864B-C0B42525B1D9}"/>
              </a:ext>
            </a:extLst>
          </p:cNvPr>
          <p:cNvSpPr/>
          <p:nvPr/>
        </p:nvSpPr>
        <p:spPr>
          <a:xfrm>
            <a:off x="3870530" y="1151398"/>
            <a:ext cx="2904566" cy="367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Поле для </a:t>
            </a:r>
            <a:r>
              <a:rPr lang="uk-UA" dirty="0" err="1"/>
              <a:t>ввода</a:t>
            </a:r>
            <a:r>
              <a:rPr lang="uk-UA" dirty="0"/>
              <a:t> </a:t>
            </a:r>
            <a:r>
              <a:rPr lang="uk-UA" dirty="0" err="1"/>
              <a:t>цифры</a:t>
            </a:r>
            <a:endParaRPr lang="uk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D017C2-350E-4DDB-8624-9E92FC6FA5FB}"/>
              </a:ext>
            </a:extLst>
          </p:cNvPr>
          <p:cNvSpPr/>
          <p:nvPr/>
        </p:nvSpPr>
        <p:spPr>
          <a:xfrm>
            <a:off x="1777277" y="1567969"/>
            <a:ext cx="8269941" cy="36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Поле </a:t>
            </a:r>
            <a:r>
              <a:rPr lang="uk-UA" dirty="0" err="1"/>
              <a:t>вывода</a:t>
            </a:r>
            <a:r>
              <a:rPr lang="uk-UA" dirty="0"/>
              <a:t> </a:t>
            </a:r>
            <a:r>
              <a:rPr lang="uk-UA" dirty="0" err="1"/>
              <a:t>цифры</a:t>
            </a:r>
            <a:r>
              <a:rPr lang="uk-UA" dirty="0"/>
              <a:t> словами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00737D5-C93B-4EF8-BA3E-7F3910D48143}"/>
              </a:ext>
            </a:extLst>
          </p:cNvPr>
          <p:cNvSpPr/>
          <p:nvPr/>
        </p:nvSpPr>
        <p:spPr>
          <a:xfrm>
            <a:off x="228594" y="67792"/>
            <a:ext cx="11672054" cy="42134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err="1"/>
              <a:t>Информационная</a:t>
            </a:r>
            <a:r>
              <a:rPr lang="uk-UA" dirty="0"/>
              <a:t> </a:t>
            </a:r>
            <a:r>
              <a:rPr lang="uk-UA" dirty="0" err="1"/>
              <a:t>строка</a:t>
            </a:r>
            <a:r>
              <a:rPr lang="uk-UA" dirty="0"/>
              <a:t>: </a:t>
            </a:r>
            <a:r>
              <a:rPr lang="uk-UA" dirty="0" err="1"/>
              <a:t>текущий</a:t>
            </a:r>
            <a:r>
              <a:rPr lang="uk-UA" dirty="0"/>
              <a:t> курс валют по АПИ, </a:t>
            </a:r>
            <a:r>
              <a:rPr lang="uk-UA" dirty="0" err="1"/>
              <a:t>другая</a:t>
            </a:r>
            <a:r>
              <a:rPr lang="uk-UA" dirty="0"/>
              <a:t> </a:t>
            </a:r>
            <a:r>
              <a:rPr lang="uk-UA" dirty="0" err="1"/>
              <a:t>возможная</a:t>
            </a:r>
            <a:r>
              <a:rPr lang="uk-UA" dirty="0"/>
              <a:t> </a:t>
            </a:r>
            <a:r>
              <a:rPr lang="uk-UA" dirty="0" err="1"/>
              <a:t>информаци</a:t>
            </a:r>
            <a:r>
              <a:rPr lang="uk-UA" dirty="0"/>
              <a:t>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92E8CB5-A3D1-480E-9F19-1FE03A3C9546}"/>
              </a:ext>
            </a:extLst>
          </p:cNvPr>
          <p:cNvSpPr/>
          <p:nvPr/>
        </p:nvSpPr>
        <p:spPr>
          <a:xfrm>
            <a:off x="251002" y="681318"/>
            <a:ext cx="1909492" cy="32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Список </a:t>
            </a:r>
            <a:r>
              <a:rPr lang="uk-UA" sz="1600" dirty="0" err="1"/>
              <a:t>лидов</a:t>
            </a:r>
            <a:endParaRPr lang="uk-UA" sz="16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D10698-D4C1-46FE-A626-56D885493704}"/>
              </a:ext>
            </a:extLst>
          </p:cNvPr>
          <p:cNvSpPr/>
          <p:nvPr/>
        </p:nvSpPr>
        <p:spPr>
          <a:xfrm>
            <a:off x="2438389" y="681318"/>
            <a:ext cx="1909492" cy="32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err="1"/>
              <a:t>Расчет</a:t>
            </a:r>
            <a:r>
              <a:rPr lang="uk-UA" sz="1600" dirty="0"/>
              <a:t> </a:t>
            </a:r>
            <a:r>
              <a:rPr lang="uk-UA" sz="1600" dirty="0" err="1"/>
              <a:t>стоимости</a:t>
            </a:r>
            <a:endParaRPr lang="uk-UA" sz="16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B22A08A-9027-41B8-B0C8-35EE7E2D8844}"/>
              </a:ext>
            </a:extLst>
          </p:cNvPr>
          <p:cNvSpPr/>
          <p:nvPr/>
        </p:nvSpPr>
        <p:spPr>
          <a:xfrm>
            <a:off x="4625776" y="682993"/>
            <a:ext cx="1909492" cy="32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err="1"/>
              <a:t>Морженальность</a:t>
            </a:r>
            <a:endParaRPr lang="uk-UA" sz="16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AE5B7DA-60D4-4205-8088-EC013B086AA0}"/>
              </a:ext>
            </a:extLst>
          </p:cNvPr>
          <p:cNvSpPr/>
          <p:nvPr/>
        </p:nvSpPr>
        <p:spPr>
          <a:xfrm>
            <a:off x="6813163" y="673193"/>
            <a:ext cx="1909492" cy="32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О </a:t>
            </a:r>
            <a:r>
              <a:rPr lang="uk-UA" sz="1600" dirty="0" err="1"/>
              <a:t>приложении</a:t>
            </a:r>
            <a:endParaRPr lang="uk-UA" sz="16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25609E4-0240-498F-9BEB-513FD5917E9D}"/>
              </a:ext>
            </a:extLst>
          </p:cNvPr>
          <p:cNvSpPr/>
          <p:nvPr/>
        </p:nvSpPr>
        <p:spPr>
          <a:xfrm>
            <a:off x="8901893" y="657199"/>
            <a:ext cx="1909492" cy="32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О </a:t>
            </a:r>
            <a:r>
              <a:rPr lang="uk-UA" sz="1600" dirty="0" err="1"/>
              <a:t>приложении</a:t>
            </a:r>
            <a:endParaRPr lang="uk-UA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5C5B0-64FB-4438-BC41-EC0F1B6779E1}"/>
              </a:ext>
            </a:extLst>
          </p:cNvPr>
          <p:cNvSpPr txBox="1"/>
          <p:nvPr/>
        </p:nvSpPr>
        <p:spPr>
          <a:xfrm>
            <a:off x="3155576" y="3137647"/>
            <a:ext cx="556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Шапка </a:t>
            </a:r>
            <a:r>
              <a:rPr lang="uk-UA" dirty="0" err="1">
                <a:solidFill>
                  <a:srgbClr val="FF0000"/>
                </a:solidFill>
              </a:rPr>
              <a:t>сайта</a:t>
            </a:r>
            <a:r>
              <a:rPr lang="uk-UA" dirty="0">
                <a:solidFill>
                  <a:srgbClr val="FF0000"/>
                </a:solidFill>
              </a:rPr>
              <a:t>. </a:t>
            </a:r>
            <a:r>
              <a:rPr lang="uk-UA" dirty="0" err="1">
                <a:solidFill>
                  <a:srgbClr val="FF0000"/>
                </a:solidFill>
              </a:rPr>
              <a:t>Рассположена</a:t>
            </a:r>
            <a:r>
              <a:rPr lang="uk-UA" dirty="0">
                <a:solidFill>
                  <a:srgbClr val="FF0000"/>
                </a:solidFill>
              </a:rPr>
              <a:t> на </a:t>
            </a:r>
            <a:r>
              <a:rPr lang="uk-UA" dirty="0" err="1">
                <a:solidFill>
                  <a:srgbClr val="FF0000"/>
                </a:solidFill>
              </a:rPr>
              <a:t>всех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страницах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сайта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410D47-E1F5-4D92-9193-C5C2E780CBC6}"/>
              </a:ext>
            </a:extLst>
          </p:cNvPr>
          <p:cNvSpPr/>
          <p:nvPr/>
        </p:nvSpPr>
        <p:spPr>
          <a:xfrm>
            <a:off x="85164" y="849406"/>
            <a:ext cx="12021671" cy="387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uk-UA" b="1" dirty="0">
              <a:solidFill>
                <a:srgbClr val="FFFF00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6B85005A-5ABA-4DE2-B04D-9639B73453E2}"/>
              </a:ext>
            </a:extLst>
          </p:cNvPr>
          <p:cNvSpPr/>
          <p:nvPr/>
        </p:nvSpPr>
        <p:spPr>
          <a:xfrm>
            <a:off x="80682" y="344021"/>
            <a:ext cx="3164541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Список </a:t>
            </a:r>
            <a:r>
              <a:rPr lang="uk-UA" dirty="0" err="1"/>
              <a:t>лидов</a:t>
            </a:r>
            <a:endParaRPr lang="uk-UA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66E9A2F-0B01-4AD0-9AD2-0C0470D8B731}"/>
              </a:ext>
            </a:extLst>
          </p:cNvPr>
          <p:cNvSpPr/>
          <p:nvPr/>
        </p:nvSpPr>
        <p:spPr>
          <a:xfrm>
            <a:off x="246509" y="1454626"/>
            <a:ext cx="363092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№</a:t>
            </a:r>
            <a:endParaRPr lang="uk-UA" sz="1050" b="1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D592E721-3B8E-44A3-9075-C6DF13E54EF3}"/>
              </a:ext>
            </a:extLst>
          </p:cNvPr>
          <p:cNvSpPr/>
          <p:nvPr/>
        </p:nvSpPr>
        <p:spPr>
          <a:xfrm>
            <a:off x="750780" y="1472978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омпания</a:t>
            </a:r>
            <a:endParaRPr lang="uk-UA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81ACC1-047F-428F-9036-9C5E51EAC4D3}"/>
              </a:ext>
            </a:extLst>
          </p:cNvPr>
          <p:cNvSpPr txBox="1"/>
          <p:nvPr/>
        </p:nvSpPr>
        <p:spPr>
          <a:xfrm>
            <a:off x="4495814" y="100395"/>
            <a:ext cx="556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>
                <a:solidFill>
                  <a:srgbClr val="FF0000"/>
                </a:solidFill>
              </a:rPr>
              <a:t>Таблица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лидов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79795CD-BBB7-4EC2-B07F-287B9F066D6A}"/>
              </a:ext>
            </a:extLst>
          </p:cNvPr>
          <p:cNvSpPr/>
          <p:nvPr/>
        </p:nvSpPr>
        <p:spPr>
          <a:xfrm>
            <a:off x="1976688" y="1472978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ФИО</a:t>
            </a:r>
            <a:endParaRPr lang="uk-UA" sz="1050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BEFC2EB-1069-48C5-88D1-5AF5CA1D5266}"/>
              </a:ext>
            </a:extLst>
          </p:cNvPr>
          <p:cNvSpPr/>
          <p:nvPr/>
        </p:nvSpPr>
        <p:spPr>
          <a:xfrm>
            <a:off x="3202596" y="1472978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Должность</a:t>
            </a:r>
            <a:endParaRPr lang="uk-UA" sz="105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A4EE03C-8C4A-4F70-966C-34477866CB29}"/>
              </a:ext>
            </a:extLst>
          </p:cNvPr>
          <p:cNvSpPr/>
          <p:nvPr/>
        </p:nvSpPr>
        <p:spPr>
          <a:xfrm>
            <a:off x="4428504" y="1472978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Телефон</a:t>
            </a:r>
            <a:endParaRPr lang="uk-UA" sz="105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43A2842-2DF0-4A84-A877-54353328E6EF}"/>
              </a:ext>
            </a:extLst>
          </p:cNvPr>
          <p:cNvSpPr/>
          <p:nvPr/>
        </p:nvSpPr>
        <p:spPr>
          <a:xfrm>
            <a:off x="5654412" y="1472978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Почта</a:t>
            </a:r>
            <a:endParaRPr lang="uk-UA" sz="105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7E0D7C66-5822-4D45-B2AB-9F5C8D50AAB6}"/>
              </a:ext>
            </a:extLst>
          </p:cNvPr>
          <p:cNvSpPr/>
          <p:nvPr/>
        </p:nvSpPr>
        <p:spPr>
          <a:xfrm>
            <a:off x="6880320" y="1475016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Проект</a:t>
            </a:r>
            <a:endParaRPr lang="uk-UA" sz="105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8D1C0722-55CD-45D9-8816-BB8C11018004}"/>
              </a:ext>
            </a:extLst>
          </p:cNvPr>
          <p:cNvSpPr/>
          <p:nvPr/>
        </p:nvSpPr>
        <p:spPr>
          <a:xfrm>
            <a:off x="8106228" y="1472978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Цена продажи</a:t>
            </a:r>
            <a:endParaRPr lang="uk-UA" sz="105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E5C59A2-EE6F-4187-85AE-A79655B508EB}"/>
              </a:ext>
            </a:extLst>
          </p:cNvPr>
          <p:cNvSpPr/>
          <p:nvPr/>
        </p:nvSpPr>
        <p:spPr>
          <a:xfrm>
            <a:off x="9332136" y="1449683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</a:t>
            </a:r>
            <a:endParaRPr lang="uk-UA" sz="105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B595D1DD-A354-42C8-96E7-D6D0CC31D385}"/>
              </a:ext>
            </a:extLst>
          </p:cNvPr>
          <p:cNvSpPr/>
          <p:nvPr/>
        </p:nvSpPr>
        <p:spPr>
          <a:xfrm>
            <a:off x="10558044" y="1449683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Статус</a:t>
            </a:r>
            <a:endParaRPr lang="uk-UA" sz="105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62E3AFC8-A9E0-4FF3-90E4-595EB7DF86B5}"/>
              </a:ext>
            </a:extLst>
          </p:cNvPr>
          <p:cNvSpPr/>
          <p:nvPr/>
        </p:nvSpPr>
        <p:spPr>
          <a:xfrm>
            <a:off x="246509" y="1945295"/>
            <a:ext cx="363092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  <a:endParaRPr lang="uk-UA" sz="1400" b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9F72D97-CDE6-4FE9-A347-DB4436E7A552}"/>
              </a:ext>
            </a:extLst>
          </p:cNvPr>
          <p:cNvSpPr/>
          <p:nvPr/>
        </p:nvSpPr>
        <p:spPr>
          <a:xfrm>
            <a:off x="750780" y="19452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83C1B1B3-1565-42C1-8F63-00156191D292}"/>
              </a:ext>
            </a:extLst>
          </p:cNvPr>
          <p:cNvSpPr/>
          <p:nvPr/>
        </p:nvSpPr>
        <p:spPr>
          <a:xfrm>
            <a:off x="1976688" y="19452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84F2E85-35C2-4087-8036-D7532F8D6E0D}"/>
              </a:ext>
            </a:extLst>
          </p:cNvPr>
          <p:cNvSpPr/>
          <p:nvPr/>
        </p:nvSpPr>
        <p:spPr>
          <a:xfrm>
            <a:off x="3202596" y="19452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D6651875-6AC2-4D2C-8255-E8E844EBBF5B}"/>
              </a:ext>
            </a:extLst>
          </p:cNvPr>
          <p:cNvSpPr/>
          <p:nvPr/>
        </p:nvSpPr>
        <p:spPr>
          <a:xfrm>
            <a:off x="4428504" y="19452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1D9CDAD3-A28A-4D2A-BF1E-0355D55BD5EE}"/>
              </a:ext>
            </a:extLst>
          </p:cNvPr>
          <p:cNvSpPr/>
          <p:nvPr/>
        </p:nvSpPr>
        <p:spPr>
          <a:xfrm>
            <a:off x="5654412" y="19452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3921DFA7-EF74-454E-BF79-431E47C2AD75}"/>
              </a:ext>
            </a:extLst>
          </p:cNvPr>
          <p:cNvSpPr/>
          <p:nvPr/>
        </p:nvSpPr>
        <p:spPr>
          <a:xfrm>
            <a:off x="6880320" y="1947332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88504625-29DB-4E3F-B7F6-2BFCCD133E7F}"/>
              </a:ext>
            </a:extLst>
          </p:cNvPr>
          <p:cNvSpPr/>
          <p:nvPr/>
        </p:nvSpPr>
        <p:spPr>
          <a:xfrm>
            <a:off x="8106228" y="19452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1C312A4-8EBB-45C8-916A-ABDE1DF8D1AA}"/>
              </a:ext>
            </a:extLst>
          </p:cNvPr>
          <p:cNvSpPr/>
          <p:nvPr/>
        </p:nvSpPr>
        <p:spPr>
          <a:xfrm>
            <a:off x="9332136" y="1940352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ED6259AC-83F9-42DC-A0D5-1B4E9D0D9222}"/>
              </a:ext>
            </a:extLst>
          </p:cNvPr>
          <p:cNvSpPr/>
          <p:nvPr/>
        </p:nvSpPr>
        <p:spPr>
          <a:xfrm>
            <a:off x="10558044" y="1940352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62EA62AB-0883-4436-A6B9-CD5FCE52C02F}"/>
              </a:ext>
            </a:extLst>
          </p:cNvPr>
          <p:cNvSpPr/>
          <p:nvPr/>
        </p:nvSpPr>
        <p:spPr>
          <a:xfrm>
            <a:off x="246509" y="2444530"/>
            <a:ext cx="363092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2</a:t>
            </a:r>
            <a:endParaRPr lang="uk-UA" sz="1400" b="1" dirty="0">
              <a:solidFill>
                <a:schemeClr val="tx1"/>
              </a:solidFill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3531CB4-2B05-4404-8CB8-7234A024FE09}"/>
              </a:ext>
            </a:extLst>
          </p:cNvPr>
          <p:cNvSpPr/>
          <p:nvPr/>
        </p:nvSpPr>
        <p:spPr>
          <a:xfrm>
            <a:off x="750780" y="2444529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EDF256DD-97D7-453F-81F2-C60022E16A80}"/>
              </a:ext>
            </a:extLst>
          </p:cNvPr>
          <p:cNvSpPr/>
          <p:nvPr/>
        </p:nvSpPr>
        <p:spPr>
          <a:xfrm>
            <a:off x="1976688" y="2444529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6DFE3B0-5C37-4509-AB6D-FCBA9B8E9B39}"/>
              </a:ext>
            </a:extLst>
          </p:cNvPr>
          <p:cNvSpPr/>
          <p:nvPr/>
        </p:nvSpPr>
        <p:spPr>
          <a:xfrm>
            <a:off x="3202596" y="2444529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3E69DE2D-70B3-4661-BEFB-24E2C40E5B88}"/>
              </a:ext>
            </a:extLst>
          </p:cNvPr>
          <p:cNvSpPr/>
          <p:nvPr/>
        </p:nvSpPr>
        <p:spPr>
          <a:xfrm>
            <a:off x="4428504" y="2444529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732F8DE3-87DD-48F9-9ABB-CCC2B23A4E52}"/>
              </a:ext>
            </a:extLst>
          </p:cNvPr>
          <p:cNvSpPr/>
          <p:nvPr/>
        </p:nvSpPr>
        <p:spPr>
          <a:xfrm>
            <a:off x="5654412" y="2444529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D7D1D495-3640-4137-81D8-B607D890B420}"/>
              </a:ext>
            </a:extLst>
          </p:cNvPr>
          <p:cNvSpPr/>
          <p:nvPr/>
        </p:nvSpPr>
        <p:spPr>
          <a:xfrm>
            <a:off x="6880320" y="2446567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97B375B2-5842-4B53-B590-9B9A30FF783E}"/>
              </a:ext>
            </a:extLst>
          </p:cNvPr>
          <p:cNvSpPr/>
          <p:nvPr/>
        </p:nvSpPr>
        <p:spPr>
          <a:xfrm>
            <a:off x="8106228" y="2444529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4784FD8B-4CC4-4352-A0DA-3EDE254890CC}"/>
              </a:ext>
            </a:extLst>
          </p:cNvPr>
          <p:cNvSpPr/>
          <p:nvPr/>
        </p:nvSpPr>
        <p:spPr>
          <a:xfrm>
            <a:off x="9332136" y="2439587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09B57F21-0B51-4711-AE49-4371BD178BE7}"/>
              </a:ext>
            </a:extLst>
          </p:cNvPr>
          <p:cNvSpPr/>
          <p:nvPr/>
        </p:nvSpPr>
        <p:spPr>
          <a:xfrm>
            <a:off x="10558044" y="2439587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FC6C7FF-9C62-436F-BA30-44359A8A1385}"/>
              </a:ext>
            </a:extLst>
          </p:cNvPr>
          <p:cNvSpPr/>
          <p:nvPr/>
        </p:nvSpPr>
        <p:spPr>
          <a:xfrm>
            <a:off x="246509" y="2929766"/>
            <a:ext cx="363092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3</a:t>
            </a:r>
            <a:endParaRPr lang="uk-UA" sz="1400" b="1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03F9DEE5-EC2E-4C19-AAB8-BC95E6CFC83A}"/>
              </a:ext>
            </a:extLst>
          </p:cNvPr>
          <p:cNvSpPr/>
          <p:nvPr/>
        </p:nvSpPr>
        <p:spPr>
          <a:xfrm>
            <a:off x="750780" y="292976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CE16BD8D-3D24-4FF1-9568-65E4434140BD}"/>
              </a:ext>
            </a:extLst>
          </p:cNvPr>
          <p:cNvSpPr/>
          <p:nvPr/>
        </p:nvSpPr>
        <p:spPr>
          <a:xfrm>
            <a:off x="1976688" y="292976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847FD8F-D33A-4A06-8CDC-5A1614F6A06E}"/>
              </a:ext>
            </a:extLst>
          </p:cNvPr>
          <p:cNvSpPr/>
          <p:nvPr/>
        </p:nvSpPr>
        <p:spPr>
          <a:xfrm>
            <a:off x="3202596" y="292976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C700DBA-DCFC-48C6-81BE-96B28EA7EB4D}"/>
              </a:ext>
            </a:extLst>
          </p:cNvPr>
          <p:cNvSpPr/>
          <p:nvPr/>
        </p:nvSpPr>
        <p:spPr>
          <a:xfrm>
            <a:off x="4428504" y="292976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9E11414-EACF-4D79-8D4D-85AA0E47B921}"/>
              </a:ext>
            </a:extLst>
          </p:cNvPr>
          <p:cNvSpPr/>
          <p:nvPr/>
        </p:nvSpPr>
        <p:spPr>
          <a:xfrm>
            <a:off x="5654412" y="292976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C0E3BA95-4C1F-4FF0-800B-A4DA0849763A}"/>
              </a:ext>
            </a:extLst>
          </p:cNvPr>
          <p:cNvSpPr/>
          <p:nvPr/>
        </p:nvSpPr>
        <p:spPr>
          <a:xfrm>
            <a:off x="6880320" y="2931803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C5064B36-6502-4368-AA74-4A74B248AD62}"/>
              </a:ext>
            </a:extLst>
          </p:cNvPr>
          <p:cNvSpPr/>
          <p:nvPr/>
        </p:nvSpPr>
        <p:spPr>
          <a:xfrm>
            <a:off x="8106228" y="292976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51414FE-C093-457F-AB1A-FBB935870BB6}"/>
              </a:ext>
            </a:extLst>
          </p:cNvPr>
          <p:cNvSpPr/>
          <p:nvPr/>
        </p:nvSpPr>
        <p:spPr>
          <a:xfrm>
            <a:off x="9332136" y="2924823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0A04B843-097F-4139-A115-6765798AF1C7}"/>
              </a:ext>
            </a:extLst>
          </p:cNvPr>
          <p:cNvSpPr/>
          <p:nvPr/>
        </p:nvSpPr>
        <p:spPr>
          <a:xfrm>
            <a:off x="10558044" y="2924823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58EFB99-00BA-4DBB-8679-58A539667BA0}"/>
              </a:ext>
            </a:extLst>
          </p:cNvPr>
          <p:cNvSpPr/>
          <p:nvPr/>
        </p:nvSpPr>
        <p:spPr>
          <a:xfrm>
            <a:off x="246509" y="3429001"/>
            <a:ext cx="363092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4</a:t>
            </a:r>
            <a:endParaRPr lang="uk-UA" sz="1400" b="1" dirty="0">
              <a:solidFill>
                <a:schemeClr val="tx1"/>
              </a:solidFill>
            </a:endParaRP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7AAEBA09-BE59-4E47-8C85-72ECF422EA70}"/>
              </a:ext>
            </a:extLst>
          </p:cNvPr>
          <p:cNvSpPr/>
          <p:nvPr/>
        </p:nvSpPr>
        <p:spPr>
          <a:xfrm>
            <a:off x="750780" y="3429000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98A18729-7C59-422E-AF04-7DE39555278B}"/>
              </a:ext>
            </a:extLst>
          </p:cNvPr>
          <p:cNvSpPr/>
          <p:nvPr/>
        </p:nvSpPr>
        <p:spPr>
          <a:xfrm>
            <a:off x="1976688" y="3429000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B2CE366A-3C21-4E51-9E01-5DF7DF6D879A}"/>
              </a:ext>
            </a:extLst>
          </p:cNvPr>
          <p:cNvSpPr/>
          <p:nvPr/>
        </p:nvSpPr>
        <p:spPr>
          <a:xfrm>
            <a:off x="3202596" y="3429000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E850D431-8078-46E5-8D61-151C0BC2D66B}"/>
              </a:ext>
            </a:extLst>
          </p:cNvPr>
          <p:cNvSpPr/>
          <p:nvPr/>
        </p:nvSpPr>
        <p:spPr>
          <a:xfrm>
            <a:off x="4428504" y="3429000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60267FAA-DF2D-4F3F-95AD-F1E3DBBDDF5B}"/>
              </a:ext>
            </a:extLst>
          </p:cNvPr>
          <p:cNvSpPr/>
          <p:nvPr/>
        </p:nvSpPr>
        <p:spPr>
          <a:xfrm>
            <a:off x="5654412" y="3429000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F1E14B26-FE24-4E59-8A3B-3418215161DA}"/>
              </a:ext>
            </a:extLst>
          </p:cNvPr>
          <p:cNvSpPr/>
          <p:nvPr/>
        </p:nvSpPr>
        <p:spPr>
          <a:xfrm>
            <a:off x="6880320" y="3431038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05F0CE6-2D94-453E-8425-AB6FA2D68F81}"/>
              </a:ext>
            </a:extLst>
          </p:cNvPr>
          <p:cNvSpPr/>
          <p:nvPr/>
        </p:nvSpPr>
        <p:spPr>
          <a:xfrm>
            <a:off x="8106228" y="3429000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E95AE262-AF58-43D0-98E9-DB1185C25AFD}"/>
              </a:ext>
            </a:extLst>
          </p:cNvPr>
          <p:cNvSpPr/>
          <p:nvPr/>
        </p:nvSpPr>
        <p:spPr>
          <a:xfrm>
            <a:off x="9332136" y="3424058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4F34FAD-70E8-400E-8B74-27A8AB16C4CA}"/>
              </a:ext>
            </a:extLst>
          </p:cNvPr>
          <p:cNvSpPr/>
          <p:nvPr/>
        </p:nvSpPr>
        <p:spPr>
          <a:xfrm>
            <a:off x="10558044" y="3424058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8" name="Знак ''плюс'' 107">
            <a:extLst>
              <a:ext uri="{FF2B5EF4-FFF2-40B4-BE49-F238E27FC236}">
                <a16:creationId xmlns:a16="http://schemas.microsoft.com/office/drawing/2014/main" id="{7FD6EFA3-61EF-40DA-A270-B96B000B309B}"/>
              </a:ext>
            </a:extLst>
          </p:cNvPr>
          <p:cNvSpPr/>
          <p:nvPr/>
        </p:nvSpPr>
        <p:spPr>
          <a:xfrm>
            <a:off x="203713" y="3817308"/>
            <a:ext cx="447797" cy="440367"/>
          </a:xfrm>
          <a:prstGeom prst="mathPlus">
            <a:avLst/>
          </a:prstGeom>
          <a:solidFill>
            <a:srgbClr val="2DB0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Стрелка: вправо 109">
            <a:extLst>
              <a:ext uri="{FF2B5EF4-FFF2-40B4-BE49-F238E27FC236}">
                <a16:creationId xmlns:a16="http://schemas.microsoft.com/office/drawing/2014/main" id="{6A000330-C39E-4787-B4A2-F9DEADBE5669}"/>
              </a:ext>
            </a:extLst>
          </p:cNvPr>
          <p:cNvSpPr/>
          <p:nvPr/>
        </p:nvSpPr>
        <p:spPr>
          <a:xfrm>
            <a:off x="11759974" y="2924823"/>
            <a:ext cx="305954" cy="301249"/>
          </a:xfrm>
          <a:prstGeom prst="rightArrow">
            <a:avLst/>
          </a:prstGeom>
          <a:solidFill>
            <a:srgbClr val="2DB0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Стрелка: вправо 110">
            <a:extLst>
              <a:ext uri="{FF2B5EF4-FFF2-40B4-BE49-F238E27FC236}">
                <a16:creationId xmlns:a16="http://schemas.microsoft.com/office/drawing/2014/main" id="{3A62ACC1-8B60-4160-B8E6-71486A652C97}"/>
              </a:ext>
            </a:extLst>
          </p:cNvPr>
          <p:cNvSpPr/>
          <p:nvPr/>
        </p:nvSpPr>
        <p:spPr>
          <a:xfrm>
            <a:off x="11759974" y="3431038"/>
            <a:ext cx="305954" cy="301249"/>
          </a:xfrm>
          <a:prstGeom prst="rightArrow">
            <a:avLst/>
          </a:prstGeom>
          <a:solidFill>
            <a:srgbClr val="2DB0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D3AD61A6-B279-4A15-AD00-259049644308}"/>
              </a:ext>
            </a:extLst>
          </p:cNvPr>
          <p:cNvSpPr/>
          <p:nvPr/>
        </p:nvSpPr>
        <p:spPr>
          <a:xfrm>
            <a:off x="10607040" y="1486051"/>
            <a:ext cx="144780" cy="247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Стрелка: вправо 112">
            <a:extLst>
              <a:ext uri="{FF2B5EF4-FFF2-40B4-BE49-F238E27FC236}">
                <a16:creationId xmlns:a16="http://schemas.microsoft.com/office/drawing/2014/main" id="{ADFE8B46-BF91-44C7-A285-8C937AA3B114}"/>
              </a:ext>
            </a:extLst>
          </p:cNvPr>
          <p:cNvSpPr/>
          <p:nvPr/>
        </p:nvSpPr>
        <p:spPr>
          <a:xfrm>
            <a:off x="11755915" y="2446567"/>
            <a:ext cx="305954" cy="301249"/>
          </a:xfrm>
          <a:prstGeom prst="rightArrow">
            <a:avLst/>
          </a:prstGeom>
          <a:solidFill>
            <a:srgbClr val="2DB0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4" name="Стрелка: вправо 113">
            <a:extLst>
              <a:ext uri="{FF2B5EF4-FFF2-40B4-BE49-F238E27FC236}">
                <a16:creationId xmlns:a16="http://schemas.microsoft.com/office/drawing/2014/main" id="{FE15CC33-0B65-4EDA-AD14-F56D1F2EC2CE}"/>
              </a:ext>
            </a:extLst>
          </p:cNvPr>
          <p:cNvSpPr/>
          <p:nvPr/>
        </p:nvSpPr>
        <p:spPr>
          <a:xfrm>
            <a:off x="11759974" y="1932710"/>
            <a:ext cx="305954" cy="301249"/>
          </a:xfrm>
          <a:prstGeom prst="rightArrow">
            <a:avLst/>
          </a:prstGeom>
          <a:solidFill>
            <a:srgbClr val="2DB0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F49FBD-7C72-4110-BF89-21CF1A006DB4}"/>
              </a:ext>
            </a:extLst>
          </p:cNvPr>
          <p:cNvSpPr/>
          <p:nvPr/>
        </p:nvSpPr>
        <p:spPr>
          <a:xfrm>
            <a:off x="2294965" y="5026222"/>
            <a:ext cx="6895992" cy="1634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531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410D47-E1F5-4D92-9193-C5C2E780CBC6}"/>
              </a:ext>
            </a:extLst>
          </p:cNvPr>
          <p:cNvSpPr/>
          <p:nvPr/>
        </p:nvSpPr>
        <p:spPr>
          <a:xfrm>
            <a:off x="85164" y="849406"/>
            <a:ext cx="12021671" cy="387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uk-UA" b="1" dirty="0">
              <a:solidFill>
                <a:srgbClr val="FFFF00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6B85005A-5ABA-4DE2-B04D-9639B73453E2}"/>
              </a:ext>
            </a:extLst>
          </p:cNvPr>
          <p:cNvSpPr/>
          <p:nvPr/>
        </p:nvSpPr>
        <p:spPr>
          <a:xfrm>
            <a:off x="80682" y="344021"/>
            <a:ext cx="3164541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Расчет</a:t>
            </a:r>
            <a:r>
              <a:rPr lang="uk-UA" dirty="0"/>
              <a:t> </a:t>
            </a:r>
            <a:r>
              <a:rPr lang="uk-UA" dirty="0" err="1"/>
              <a:t>стоимости</a:t>
            </a:r>
            <a:endParaRPr lang="uk-UA" dirty="0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6FE726F6-1E3A-432A-A3A0-9624905EF948}"/>
              </a:ext>
            </a:extLst>
          </p:cNvPr>
          <p:cNvGrpSpPr/>
          <p:nvPr/>
        </p:nvGrpSpPr>
        <p:grpSpPr>
          <a:xfrm>
            <a:off x="246508" y="1510553"/>
            <a:ext cx="11456915" cy="256717"/>
            <a:chOff x="273402" y="3999893"/>
            <a:chExt cx="11456915" cy="256717"/>
          </a:xfrm>
          <a:solidFill>
            <a:schemeClr val="bg2">
              <a:lumMod val="75000"/>
            </a:schemeClr>
          </a:solidFill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07A4D5D-648C-4B7D-B0BA-5C6E29957F8A}"/>
                </a:ext>
              </a:extLst>
            </p:cNvPr>
            <p:cNvSpPr/>
            <p:nvPr/>
          </p:nvSpPr>
          <p:spPr>
            <a:xfrm>
              <a:off x="273402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endPara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uk-UA" sz="1050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BDFA704-98CA-4788-8DE2-EFB1745313CF}"/>
                </a:ext>
              </a:extLst>
            </p:cNvPr>
            <p:cNvSpPr/>
            <p:nvPr/>
          </p:nvSpPr>
          <p:spPr>
            <a:xfrm>
              <a:off x="1582248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2</a:t>
              </a:r>
              <a:endParaRPr lang="uk-UA" sz="105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04C24B7B-E6B6-43D2-A5C2-9E08F4DF673D}"/>
                </a:ext>
              </a:extLst>
            </p:cNvPr>
            <p:cNvSpPr/>
            <p:nvPr/>
          </p:nvSpPr>
          <p:spPr>
            <a:xfrm>
              <a:off x="2877644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3</a:t>
              </a:r>
              <a:endParaRPr lang="uk-UA" sz="105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AA9A4B2B-60FF-46BE-9757-1CB23C25960D}"/>
                </a:ext>
              </a:extLst>
            </p:cNvPr>
            <p:cNvSpPr/>
            <p:nvPr/>
          </p:nvSpPr>
          <p:spPr>
            <a:xfrm>
              <a:off x="4159615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4</a:t>
              </a:r>
              <a:endParaRPr lang="uk-UA" sz="1050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4658897-8FC2-4901-BFAF-D130EC18CB1B}"/>
                </a:ext>
              </a:extLst>
            </p:cNvPr>
            <p:cNvSpPr/>
            <p:nvPr/>
          </p:nvSpPr>
          <p:spPr>
            <a:xfrm>
              <a:off x="5468461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5</a:t>
              </a:r>
              <a:endParaRPr lang="uk-UA" sz="105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B49C824-8144-4D3F-9CC1-86482B6908E0}"/>
                </a:ext>
              </a:extLst>
            </p:cNvPr>
            <p:cNvSpPr/>
            <p:nvPr/>
          </p:nvSpPr>
          <p:spPr>
            <a:xfrm>
              <a:off x="6754907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6</a:t>
              </a:r>
              <a:endParaRPr lang="uk-UA" sz="1050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A1D8F8B6-EF9B-4582-9F8F-4EF46ABD4C95}"/>
                </a:ext>
              </a:extLst>
            </p:cNvPr>
            <p:cNvSpPr/>
            <p:nvPr/>
          </p:nvSpPr>
          <p:spPr>
            <a:xfrm>
              <a:off x="8041353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7</a:t>
              </a:r>
              <a:endParaRPr lang="uk-UA" sz="1050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7AB138EE-78C2-4422-871B-8D7EA2E1084B}"/>
                </a:ext>
              </a:extLst>
            </p:cNvPr>
            <p:cNvSpPr/>
            <p:nvPr/>
          </p:nvSpPr>
          <p:spPr>
            <a:xfrm>
              <a:off x="9363636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8</a:t>
              </a:r>
              <a:endParaRPr lang="uk-UA" sz="105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EED1DA22-B46B-4DB6-966F-4A89A622F398}"/>
                </a:ext>
              </a:extLst>
            </p:cNvPr>
            <p:cNvSpPr/>
            <p:nvPr/>
          </p:nvSpPr>
          <p:spPr>
            <a:xfrm>
              <a:off x="10645588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8</a:t>
              </a:r>
              <a:endParaRPr lang="uk-UA" sz="1050" dirty="0"/>
            </a:p>
          </p:txBody>
        </p:sp>
      </p:grp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4EB7613A-9294-469B-B708-F9F5FD119515}"/>
              </a:ext>
            </a:extLst>
          </p:cNvPr>
          <p:cNvSpPr/>
          <p:nvPr/>
        </p:nvSpPr>
        <p:spPr>
          <a:xfrm>
            <a:off x="7624483" y="972467"/>
            <a:ext cx="1963270" cy="2567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курс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A86B1F10-064E-4736-9080-C6569021D07B}"/>
              </a:ext>
            </a:extLst>
          </p:cNvPr>
          <p:cNvSpPr/>
          <p:nvPr/>
        </p:nvSpPr>
        <p:spPr>
          <a:xfrm>
            <a:off x="9740153" y="972467"/>
            <a:ext cx="1963270" cy="2567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Процент маржи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1CE942BB-78C7-46CC-A74E-3114AC40726D}"/>
              </a:ext>
            </a:extLst>
          </p:cNvPr>
          <p:cNvSpPr/>
          <p:nvPr/>
        </p:nvSpPr>
        <p:spPr>
          <a:xfrm>
            <a:off x="6606980" y="3656586"/>
            <a:ext cx="2303918" cy="367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err="1"/>
              <a:t>Моржинальность</a:t>
            </a:r>
            <a:r>
              <a:rPr lang="uk-UA" sz="1400" dirty="0"/>
              <a:t> %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A909B337-4FB2-4F1B-A77B-7EAD81FA5947}"/>
              </a:ext>
            </a:extLst>
          </p:cNvPr>
          <p:cNvSpPr/>
          <p:nvPr/>
        </p:nvSpPr>
        <p:spPr>
          <a:xfrm>
            <a:off x="6606980" y="4153566"/>
            <a:ext cx="2303918" cy="367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err="1"/>
              <a:t>Моржинальность</a:t>
            </a:r>
            <a:r>
              <a:rPr lang="uk-UA" sz="1400" dirty="0"/>
              <a:t> цифра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1295D8E-6792-4B83-89EC-3BE7C6F2BAA5}"/>
              </a:ext>
            </a:extLst>
          </p:cNvPr>
          <p:cNvSpPr/>
          <p:nvPr/>
        </p:nvSpPr>
        <p:spPr>
          <a:xfrm>
            <a:off x="9300901" y="3656586"/>
            <a:ext cx="2303918" cy="367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err="1"/>
              <a:t>Цена</a:t>
            </a:r>
            <a:r>
              <a:rPr lang="uk-UA" sz="1400" dirty="0"/>
              <a:t> продажи валюта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7C9E658E-7102-44B1-B76F-A8752A30BFAF}"/>
              </a:ext>
            </a:extLst>
          </p:cNvPr>
          <p:cNvSpPr/>
          <p:nvPr/>
        </p:nvSpPr>
        <p:spPr>
          <a:xfrm>
            <a:off x="9300901" y="4153566"/>
            <a:ext cx="2303918" cy="367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err="1"/>
              <a:t>Цена</a:t>
            </a:r>
            <a:r>
              <a:rPr lang="uk-UA" sz="1400" dirty="0"/>
              <a:t> продажи цифра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66E9A2F-0B01-4AD0-9AD2-0C0470D8B731}"/>
              </a:ext>
            </a:extLst>
          </p:cNvPr>
          <p:cNvSpPr/>
          <p:nvPr/>
        </p:nvSpPr>
        <p:spPr>
          <a:xfrm>
            <a:off x="246508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6FAFC468-CB32-4850-B604-5C1F2C30E7F6}"/>
              </a:ext>
            </a:extLst>
          </p:cNvPr>
          <p:cNvSpPr/>
          <p:nvPr/>
        </p:nvSpPr>
        <p:spPr>
          <a:xfrm>
            <a:off x="246508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E3B7EDF7-FFEC-4EB6-9A1F-52815BB9E70F}"/>
              </a:ext>
            </a:extLst>
          </p:cNvPr>
          <p:cNvSpPr/>
          <p:nvPr/>
        </p:nvSpPr>
        <p:spPr>
          <a:xfrm>
            <a:off x="3413307" y="344020"/>
            <a:ext cx="3164541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</a:t>
            </a:r>
            <a:r>
              <a:rPr lang="ru-RU" dirty="0" err="1"/>
              <a:t>ыбор</a:t>
            </a:r>
            <a:r>
              <a:rPr lang="ru-RU" dirty="0"/>
              <a:t> валюты</a:t>
            </a:r>
            <a:endParaRPr lang="uk-UA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D592E721-3B8E-44A3-9075-C6DF13E54EF3}"/>
              </a:ext>
            </a:extLst>
          </p:cNvPr>
          <p:cNvSpPr/>
          <p:nvPr/>
        </p:nvSpPr>
        <p:spPr>
          <a:xfrm>
            <a:off x="1555354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56FEA491-1682-44EF-81C5-53B29B94B66F}"/>
              </a:ext>
            </a:extLst>
          </p:cNvPr>
          <p:cNvSpPr/>
          <p:nvPr/>
        </p:nvSpPr>
        <p:spPr>
          <a:xfrm>
            <a:off x="1555354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5CAA6699-22BA-47EC-96E2-AB257F5ED428}"/>
              </a:ext>
            </a:extLst>
          </p:cNvPr>
          <p:cNvSpPr/>
          <p:nvPr/>
        </p:nvSpPr>
        <p:spPr>
          <a:xfrm>
            <a:off x="2850750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BAEBEA0E-6E57-445C-AEFF-223CD8F6C7B9}"/>
              </a:ext>
            </a:extLst>
          </p:cNvPr>
          <p:cNvSpPr/>
          <p:nvPr/>
        </p:nvSpPr>
        <p:spPr>
          <a:xfrm>
            <a:off x="2850750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1C0CCB07-7073-477B-8CE9-0E89CBB401F7}"/>
              </a:ext>
            </a:extLst>
          </p:cNvPr>
          <p:cNvSpPr/>
          <p:nvPr/>
        </p:nvSpPr>
        <p:spPr>
          <a:xfrm>
            <a:off x="4146146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E89EB12E-E232-44D3-9136-E1ACA3883ED7}"/>
              </a:ext>
            </a:extLst>
          </p:cNvPr>
          <p:cNvSpPr/>
          <p:nvPr/>
        </p:nvSpPr>
        <p:spPr>
          <a:xfrm>
            <a:off x="4146146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1E535F90-3595-43DF-A5E5-F53DF680FBB2}"/>
              </a:ext>
            </a:extLst>
          </p:cNvPr>
          <p:cNvSpPr/>
          <p:nvPr/>
        </p:nvSpPr>
        <p:spPr>
          <a:xfrm>
            <a:off x="5441542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6D67B832-46EB-4B16-8989-1B1F83E88835}"/>
              </a:ext>
            </a:extLst>
          </p:cNvPr>
          <p:cNvSpPr/>
          <p:nvPr/>
        </p:nvSpPr>
        <p:spPr>
          <a:xfrm>
            <a:off x="5441542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E6AF7951-CD75-4042-9E05-4B0D1D8C037E}"/>
              </a:ext>
            </a:extLst>
          </p:cNvPr>
          <p:cNvSpPr/>
          <p:nvPr/>
        </p:nvSpPr>
        <p:spPr>
          <a:xfrm>
            <a:off x="6750388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67045206-1947-4075-A3A4-C453026263EF}"/>
              </a:ext>
            </a:extLst>
          </p:cNvPr>
          <p:cNvSpPr/>
          <p:nvPr/>
        </p:nvSpPr>
        <p:spPr>
          <a:xfrm>
            <a:off x="6750388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E4B87851-4A2F-448C-8338-A6D38298054F}"/>
              </a:ext>
            </a:extLst>
          </p:cNvPr>
          <p:cNvSpPr/>
          <p:nvPr/>
        </p:nvSpPr>
        <p:spPr>
          <a:xfrm>
            <a:off x="8045784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14D680DD-3DFA-46E2-B426-6FCE2CBEA1A0}"/>
              </a:ext>
            </a:extLst>
          </p:cNvPr>
          <p:cNvSpPr/>
          <p:nvPr/>
        </p:nvSpPr>
        <p:spPr>
          <a:xfrm>
            <a:off x="8045784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81CB9AA6-B5D6-443C-A88E-9C233BDED15F}"/>
              </a:ext>
            </a:extLst>
          </p:cNvPr>
          <p:cNvSpPr/>
          <p:nvPr/>
        </p:nvSpPr>
        <p:spPr>
          <a:xfrm>
            <a:off x="9341180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E2B815AA-8A86-4337-AC4A-216D6AF12D56}"/>
              </a:ext>
            </a:extLst>
          </p:cNvPr>
          <p:cNvSpPr/>
          <p:nvPr/>
        </p:nvSpPr>
        <p:spPr>
          <a:xfrm>
            <a:off x="9341180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1C225403-F1FF-40BD-9A11-9C5D7CA5E436}"/>
              </a:ext>
            </a:extLst>
          </p:cNvPr>
          <p:cNvSpPr/>
          <p:nvPr/>
        </p:nvSpPr>
        <p:spPr>
          <a:xfrm>
            <a:off x="10618694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20EF8549-CA3C-4D0C-A6D0-82A0C3374D81}"/>
              </a:ext>
            </a:extLst>
          </p:cNvPr>
          <p:cNvSpPr/>
          <p:nvPr/>
        </p:nvSpPr>
        <p:spPr>
          <a:xfrm>
            <a:off x="10618694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81ACC1-047F-428F-9036-9C5E51EAC4D3}"/>
              </a:ext>
            </a:extLst>
          </p:cNvPr>
          <p:cNvSpPr txBox="1"/>
          <p:nvPr/>
        </p:nvSpPr>
        <p:spPr>
          <a:xfrm>
            <a:off x="2989744" y="5648967"/>
            <a:ext cx="556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>
                <a:solidFill>
                  <a:srgbClr val="FF0000"/>
                </a:solidFill>
              </a:rPr>
              <a:t>Универсальная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страница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расчета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стоимости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4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410D47-E1F5-4D92-9193-C5C2E780CBC6}"/>
              </a:ext>
            </a:extLst>
          </p:cNvPr>
          <p:cNvSpPr/>
          <p:nvPr/>
        </p:nvSpPr>
        <p:spPr>
          <a:xfrm>
            <a:off x="105592" y="665909"/>
            <a:ext cx="10206318" cy="22524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7A4D5D-648C-4B7D-B0BA-5C6E29957F8A}"/>
              </a:ext>
            </a:extLst>
          </p:cNvPr>
          <p:cNvSpPr/>
          <p:nvPr/>
        </p:nvSpPr>
        <p:spPr>
          <a:xfrm>
            <a:off x="233365" y="1101820"/>
            <a:ext cx="1084729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BDFA704-98CA-4788-8DE2-EFB1745313CF}"/>
              </a:ext>
            </a:extLst>
          </p:cNvPr>
          <p:cNvSpPr/>
          <p:nvPr/>
        </p:nvSpPr>
        <p:spPr>
          <a:xfrm>
            <a:off x="1461526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склад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4C24B7B-E6B6-43D2-A5C2-9E08F4DF673D}"/>
              </a:ext>
            </a:extLst>
          </p:cNvPr>
          <p:cNvSpPr/>
          <p:nvPr/>
        </p:nvSpPr>
        <p:spPr>
          <a:xfrm>
            <a:off x="2649583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монтаж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A9A4B2B-60FF-46BE-9757-1CB23C25960D}"/>
              </a:ext>
            </a:extLst>
          </p:cNvPr>
          <p:cNvSpPr/>
          <p:nvPr/>
        </p:nvSpPr>
        <p:spPr>
          <a:xfrm>
            <a:off x="3917848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пол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4658897-8FC2-4901-BFAF-D130EC18CB1B}"/>
              </a:ext>
            </a:extLst>
          </p:cNvPr>
          <p:cNvSpPr/>
          <p:nvPr/>
        </p:nvSpPr>
        <p:spPr>
          <a:xfrm>
            <a:off x="5130303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стеллажи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B49C824-8144-4D3F-9CC1-86482B6908E0}"/>
              </a:ext>
            </a:extLst>
          </p:cNvPr>
          <p:cNvSpPr/>
          <p:nvPr/>
        </p:nvSpPr>
        <p:spPr>
          <a:xfrm>
            <a:off x="6342758" y="110659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сендвич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1D8F8B6-EF9B-4582-9F8F-4EF46ABD4C95}"/>
              </a:ext>
            </a:extLst>
          </p:cNvPr>
          <p:cNvSpPr/>
          <p:nvPr/>
        </p:nvSpPr>
        <p:spPr>
          <a:xfrm>
            <a:off x="7521611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свет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6B85005A-5ABA-4DE2-B04D-9639B73453E2}"/>
              </a:ext>
            </a:extLst>
          </p:cNvPr>
          <p:cNvSpPr/>
          <p:nvPr/>
        </p:nvSpPr>
        <p:spPr>
          <a:xfrm>
            <a:off x="80488" y="220676"/>
            <a:ext cx="3063662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Морженальность</a:t>
            </a:r>
            <a:r>
              <a:rPr lang="uk-UA" dirty="0"/>
              <a:t> БВЗ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A11FA73-AF20-4F28-A2DA-4850C9BC65BC}"/>
              </a:ext>
            </a:extLst>
          </p:cNvPr>
          <p:cNvSpPr/>
          <p:nvPr/>
        </p:nvSpPr>
        <p:spPr>
          <a:xfrm>
            <a:off x="105592" y="3246964"/>
            <a:ext cx="10206319" cy="2252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E85773-678A-4B05-A48D-97408951A711}"/>
              </a:ext>
            </a:extLst>
          </p:cNvPr>
          <p:cNvSpPr/>
          <p:nvPr/>
        </p:nvSpPr>
        <p:spPr>
          <a:xfrm>
            <a:off x="105596" y="5843580"/>
            <a:ext cx="10206318" cy="660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F98D502-22DD-4244-8620-10107A0F414E}"/>
              </a:ext>
            </a:extLst>
          </p:cNvPr>
          <p:cNvSpPr/>
          <p:nvPr/>
        </p:nvSpPr>
        <p:spPr>
          <a:xfrm>
            <a:off x="10385134" y="1255902"/>
            <a:ext cx="1668360" cy="1105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Стоимость</a:t>
            </a:r>
            <a:r>
              <a:rPr lang="uk-UA" dirty="0"/>
              <a:t> закупки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874617-11C4-432E-961D-16E860DD286D}"/>
              </a:ext>
            </a:extLst>
          </p:cNvPr>
          <p:cNvSpPr/>
          <p:nvPr/>
        </p:nvSpPr>
        <p:spPr>
          <a:xfrm>
            <a:off x="10397620" y="3686219"/>
            <a:ext cx="1688788" cy="12544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>
                <a:solidFill>
                  <a:schemeClr val="tx1"/>
                </a:solidFill>
              </a:rPr>
              <a:t>Стоимость</a:t>
            </a:r>
            <a:r>
              <a:rPr lang="uk-UA" dirty="0">
                <a:solidFill>
                  <a:schemeClr val="tx1"/>
                </a:solidFill>
              </a:rPr>
              <a:t> продажи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2EB654DE-3EEB-42B9-A6ED-4F2704FC5992}"/>
              </a:ext>
            </a:extLst>
          </p:cNvPr>
          <p:cNvSpPr/>
          <p:nvPr/>
        </p:nvSpPr>
        <p:spPr>
          <a:xfrm>
            <a:off x="3318953" y="220675"/>
            <a:ext cx="3164541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</a:t>
            </a:r>
            <a:r>
              <a:rPr lang="ru-RU" dirty="0" err="1"/>
              <a:t>ыбор</a:t>
            </a:r>
            <a:r>
              <a:rPr lang="ru-RU" dirty="0"/>
              <a:t> валюты</a:t>
            </a:r>
            <a:endParaRPr lang="uk-UA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888827E-FC9B-4D8B-BDE6-E5DCE90496ED}"/>
              </a:ext>
            </a:extLst>
          </p:cNvPr>
          <p:cNvSpPr/>
          <p:nvPr/>
        </p:nvSpPr>
        <p:spPr>
          <a:xfrm>
            <a:off x="219919" y="1433792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1124BF9B-9CEC-4691-B3DB-16358145B358}"/>
              </a:ext>
            </a:extLst>
          </p:cNvPr>
          <p:cNvSpPr/>
          <p:nvPr/>
        </p:nvSpPr>
        <p:spPr>
          <a:xfrm>
            <a:off x="219918" y="1765764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валовая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7983CCD-6A43-498B-BEA3-D86A83338B8A}"/>
              </a:ext>
            </a:extLst>
          </p:cNvPr>
          <p:cNvSpPr/>
          <p:nvPr/>
        </p:nvSpPr>
        <p:spPr>
          <a:xfrm>
            <a:off x="219918" y="2418370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-во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единиц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381E01F4-3AD7-468E-A585-823C48B7900A}"/>
              </a:ext>
            </a:extLst>
          </p:cNvPr>
          <p:cNvSpPr/>
          <p:nvPr/>
        </p:nvSpPr>
        <p:spPr>
          <a:xfrm>
            <a:off x="1461526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0AB1647E-F48E-4A55-AF4E-46C2D4F73872}"/>
              </a:ext>
            </a:extLst>
          </p:cNvPr>
          <p:cNvSpPr/>
          <p:nvPr/>
        </p:nvSpPr>
        <p:spPr>
          <a:xfrm>
            <a:off x="2649583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ABD56492-D544-4E8A-BFE8-0AD7A5212BF8}"/>
              </a:ext>
            </a:extLst>
          </p:cNvPr>
          <p:cNvSpPr/>
          <p:nvPr/>
        </p:nvSpPr>
        <p:spPr>
          <a:xfrm>
            <a:off x="3917848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9AF9D3B4-442C-4883-80C6-1EABF5554CA9}"/>
              </a:ext>
            </a:extLst>
          </p:cNvPr>
          <p:cNvSpPr/>
          <p:nvPr/>
        </p:nvSpPr>
        <p:spPr>
          <a:xfrm>
            <a:off x="5130303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FCBDAA1-5553-4F37-8084-0DE31B68A233}"/>
              </a:ext>
            </a:extLst>
          </p:cNvPr>
          <p:cNvSpPr/>
          <p:nvPr/>
        </p:nvSpPr>
        <p:spPr>
          <a:xfrm>
            <a:off x="6342758" y="145249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4075F2FE-9FA7-411C-87FD-2FDE7F94D366}"/>
              </a:ext>
            </a:extLst>
          </p:cNvPr>
          <p:cNvSpPr/>
          <p:nvPr/>
        </p:nvSpPr>
        <p:spPr>
          <a:xfrm>
            <a:off x="7521611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3744A38-CB86-49F0-A151-D4AFFD8FBE56}"/>
              </a:ext>
            </a:extLst>
          </p:cNvPr>
          <p:cNvSpPr/>
          <p:nvPr/>
        </p:nvSpPr>
        <p:spPr>
          <a:xfrm>
            <a:off x="1461526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B2C6400-2CBC-469E-BDEF-3A9BE9594596}"/>
              </a:ext>
            </a:extLst>
          </p:cNvPr>
          <p:cNvSpPr/>
          <p:nvPr/>
        </p:nvSpPr>
        <p:spPr>
          <a:xfrm>
            <a:off x="2649583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8C654982-A93E-45FD-82E0-C0CEE12A792C}"/>
              </a:ext>
            </a:extLst>
          </p:cNvPr>
          <p:cNvSpPr/>
          <p:nvPr/>
        </p:nvSpPr>
        <p:spPr>
          <a:xfrm>
            <a:off x="3917848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8D63641-87B3-4425-9AA0-53F66E6E31FD}"/>
              </a:ext>
            </a:extLst>
          </p:cNvPr>
          <p:cNvSpPr/>
          <p:nvPr/>
        </p:nvSpPr>
        <p:spPr>
          <a:xfrm>
            <a:off x="5130303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8D99852-FA1A-41CB-B5FE-C480E858883F}"/>
              </a:ext>
            </a:extLst>
          </p:cNvPr>
          <p:cNvSpPr/>
          <p:nvPr/>
        </p:nvSpPr>
        <p:spPr>
          <a:xfrm>
            <a:off x="6342758" y="177710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D27EAC42-E23D-4AD2-8E65-05EEE35F1072}"/>
              </a:ext>
            </a:extLst>
          </p:cNvPr>
          <p:cNvSpPr/>
          <p:nvPr/>
        </p:nvSpPr>
        <p:spPr>
          <a:xfrm>
            <a:off x="7521611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1E2A08F4-6E56-4B41-A2DD-F1BB50729EF4}"/>
              </a:ext>
            </a:extLst>
          </p:cNvPr>
          <p:cNvSpPr/>
          <p:nvPr/>
        </p:nvSpPr>
        <p:spPr>
          <a:xfrm>
            <a:off x="1444659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4F1A99F3-0E7E-4CF9-9AF5-95B4ACB6F2EC}"/>
              </a:ext>
            </a:extLst>
          </p:cNvPr>
          <p:cNvSpPr/>
          <p:nvPr/>
        </p:nvSpPr>
        <p:spPr>
          <a:xfrm>
            <a:off x="2632716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828A9689-E0D3-47B3-B1B8-6C15474889C6}"/>
              </a:ext>
            </a:extLst>
          </p:cNvPr>
          <p:cNvSpPr/>
          <p:nvPr/>
        </p:nvSpPr>
        <p:spPr>
          <a:xfrm>
            <a:off x="3900981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CFF49F4B-6205-453C-BD1C-2446B6BF9C31}"/>
              </a:ext>
            </a:extLst>
          </p:cNvPr>
          <p:cNvSpPr/>
          <p:nvPr/>
        </p:nvSpPr>
        <p:spPr>
          <a:xfrm>
            <a:off x="5113436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860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A57FCCB7-1855-4238-8DCB-61674E3E6379}"/>
              </a:ext>
            </a:extLst>
          </p:cNvPr>
          <p:cNvSpPr/>
          <p:nvPr/>
        </p:nvSpPr>
        <p:spPr>
          <a:xfrm>
            <a:off x="6325891" y="242314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0D8277A3-83A9-4D93-B9CA-BB7B86BC0C5F}"/>
              </a:ext>
            </a:extLst>
          </p:cNvPr>
          <p:cNvSpPr/>
          <p:nvPr/>
        </p:nvSpPr>
        <p:spPr>
          <a:xfrm>
            <a:off x="7504744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82817870-7DC5-4628-811F-1C150ACB4523}"/>
              </a:ext>
            </a:extLst>
          </p:cNvPr>
          <p:cNvSpPr/>
          <p:nvPr/>
        </p:nvSpPr>
        <p:spPr>
          <a:xfrm>
            <a:off x="10383630" y="5642039"/>
            <a:ext cx="1743634" cy="163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 цифра</a:t>
            </a:r>
            <a:endParaRPr lang="uk-UA" sz="105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9B73F07B-7013-4286-9EC0-9CAA1CFA267D}"/>
              </a:ext>
            </a:extLst>
          </p:cNvPr>
          <p:cNvSpPr/>
          <p:nvPr/>
        </p:nvSpPr>
        <p:spPr>
          <a:xfrm>
            <a:off x="10383630" y="6533853"/>
            <a:ext cx="1743634" cy="163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 процент</a:t>
            </a:r>
            <a:endParaRPr lang="uk-UA" sz="105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9F8D57-DBDD-4CA7-A9AD-6D748B9414E4}"/>
              </a:ext>
            </a:extLst>
          </p:cNvPr>
          <p:cNvSpPr/>
          <p:nvPr/>
        </p:nvSpPr>
        <p:spPr>
          <a:xfrm>
            <a:off x="10383630" y="6185648"/>
            <a:ext cx="1743634" cy="2834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A85EC6B8-BA2C-42C2-8025-9017D322C709}"/>
              </a:ext>
            </a:extLst>
          </p:cNvPr>
          <p:cNvSpPr/>
          <p:nvPr/>
        </p:nvSpPr>
        <p:spPr>
          <a:xfrm>
            <a:off x="228689" y="3298550"/>
            <a:ext cx="1084729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Процент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моржи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185C43F-264C-43A7-A07D-798CF483A706}"/>
              </a:ext>
            </a:extLst>
          </p:cNvPr>
          <p:cNvSpPr/>
          <p:nvPr/>
        </p:nvSpPr>
        <p:spPr>
          <a:xfrm>
            <a:off x="1698898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25%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7458D43A-9981-4620-9B05-355135667B46}"/>
              </a:ext>
            </a:extLst>
          </p:cNvPr>
          <p:cNvSpPr/>
          <p:nvPr/>
        </p:nvSpPr>
        <p:spPr>
          <a:xfrm>
            <a:off x="2886955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D9D31060-6285-4750-A562-7E96DEF6E180}"/>
              </a:ext>
            </a:extLst>
          </p:cNvPr>
          <p:cNvSpPr/>
          <p:nvPr/>
        </p:nvSpPr>
        <p:spPr>
          <a:xfrm>
            <a:off x="4155220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E896B43A-DED8-4119-8656-CF9428E00E64}"/>
              </a:ext>
            </a:extLst>
          </p:cNvPr>
          <p:cNvSpPr/>
          <p:nvPr/>
        </p:nvSpPr>
        <p:spPr>
          <a:xfrm>
            <a:off x="5367674" y="3292767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889A291-B743-43BF-8251-7AB6D8DF1ACF}"/>
              </a:ext>
            </a:extLst>
          </p:cNvPr>
          <p:cNvSpPr/>
          <p:nvPr/>
        </p:nvSpPr>
        <p:spPr>
          <a:xfrm>
            <a:off x="6580130" y="329879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511EF56B-E5CA-4161-8A3F-BA91A18D724A}"/>
              </a:ext>
            </a:extLst>
          </p:cNvPr>
          <p:cNvSpPr/>
          <p:nvPr/>
        </p:nvSpPr>
        <p:spPr>
          <a:xfrm>
            <a:off x="7758983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77D3A7-7A40-4447-99C6-ED597A9B3D16}"/>
              </a:ext>
            </a:extLst>
          </p:cNvPr>
          <p:cNvSpPr/>
          <p:nvPr/>
        </p:nvSpPr>
        <p:spPr>
          <a:xfrm>
            <a:off x="219918" y="2231324"/>
            <a:ext cx="1098175" cy="129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335AA696-0361-420D-A7A8-8ABBA7DE7422}"/>
              </a:ext>
            </a:extLst>
          </p:cNvPr>
          <p:cNvSpPr/>
          <p:nvPr/>
        </p:nvSpPr>
        <p:spPr>
          <a:xfrm>
            <a:off x="1444659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881D1514-938A-4211-8DDF-F93A2F3DA81A}"/>
              </a:ext>
            </a:extLst>
          </p:cNvPr>
          <p:cNvSpPr/>
          <p:nvPr/>
        </p:nvSpPr>
        <p:spPr>
          <a:xfrm>
            <a:off x="2632716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сутки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B3FEEEE-87E1-4790-9C38-05FE0E635068}"/>
              </a:ext>
            </a:extLst>
          </p:cNvPr>
          <p:cNvSpPr/>
          <p:nvPr/>
        </p:nvSpPr>
        <p:spPr>
          <a:xfrm>
            <a:off x="3900981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196672F2-9A38-4F37-ACCA-51C32EE6C62E}"/>
              </a:ext>
            </a:extLst>
          </p:cNvPr>
          <p:cNvSpPr/>
          <p:nvPr/>
        </p:nvSpPr>
        <p:spPr>
          <a:xfrm>
            <a:off x="5113436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палетомест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7BCA7C23-3F6A-41B8-AB43-B484C028490F}"/>
              </a:ext>
            </a:extLst>
          </p:cNvPr>
          <p:cNvSpPr/>
          <p:nvPr/>
        </p:nvSpPr>
        <p:spPr>
          <a:xfrm>
            <a:off x="6325891" y="223609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FB8BCE48-5430-4EF2-94CC-5C3FE51F6071}"/>
              </a:ext>
            </a:extLst>
          </p:cNvPr>
          <p:cNvSpPr/>
          <p:nvPr/>
        </p:nvSpPr>
        <p:spPr>
          <a:xfrm>
            <a:off x="7504744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1475A0FC-2F5B-4DC6-86FB-C682F28429A2}"/>
              </a:ext>
            </a:extLst>
          </p:cNvPr>
          <p:cNvSpPr/>
          <p:nvPr/>
        </p:nvSpPr>
        <p:spPr>
          <a:xfrm>
            <a:off x="1948703" y="2730748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E612C3F4-0AC3-4284-AAF0-A71CC32B16F4}"/>
              </a:ext>
            </a:extLst>
          </p:cNvPr>
          <p:cNvSpPr/>
          <p:nvPr/>
        </p:nvSpPr>
        <p:spPr>
          <a:xfrm>
            <a:off x="3136760" y="2730748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26F1319B-223C-439A-8BC0-E1754592BFBC}"/>
              </a:ext>
            </a:extLst>
          </p:cNvPr>
          <p:cNvSpPr/>
          <p:nvPr/>
        </p:nvSpPr>
        <p:spPr>
          <a:xfrm>
            <a:off x="4405025" y="273074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D55909CB-D683-4015-8944-F3F828DAF771}"/>
              </a:ext>
            </a:extLst>
          </p:cNvPr>
          <p:cNvSpPr/>
          <p:nvPr/>
        </p:nvSpPr>
        <p:spPr>
          <a:xfrm>
            <a:off x="5617480" y="273074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BA19A290-6BB0-4023-9B17-CA7248F23C1E}"/>
              </a:ext>
            </a:extLst>
          </p:cNvPr>
          <p:cNvSpPr/>
          <p:nvPr/>
        </p:nvSpPr>
        <p:spPr>
          <a:xfrm>
            <a:off x="6829935" y="273551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0DDB9A87-7FE6-4808-B5B7-E12B2D0042EA}"/>
              </a:ext>
            </a:extLst>
          </p:cNvPr>
          <p:cNvSpPr/>
          <p:nvPr/>
        </p:nvSpPr>
        <p:spPr>
          <a:xfrm>
            <a:off x="8008788" y="273074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BF96891F-D700-4897-9558-259C56284164}"/>
              </a:ext>
            </a:extLst>
          </p:cNvPr>
          <p:cNvSpPr/>
          <p:nvPr/>
        </p:nvSpPr>
        <p:spPr>
          <a:xfrm>
            <a:off x="680438" y="2746496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0092F7B0-34B6-49F1-9114-0D58286703CB}"/>
              </a:ext>
            </a:extLst>
          </p:cNvPr>
          <p:cNvSpPr/>
          <p:nvPr/>
        </p:nvSpPr>
        <p:spPr>
          <a:xfrm>
            <a:off x="228689" y="3686219"/>
            <a:ext cx="1084729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907434CA-69EE-4795-95D3-736F7D7BCDA7}"/>
              </a:ext>
            </a:extLst>
          </p:cNvPr>
          <p:cNvSpPr/>
          <p:nvPr/>
        </p:nvSpPr>
        <p:spPr>
          <a:xfrm>
            <a:off x="1456850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склад</a:t>
            </a:r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A2E1E947-7A00-496C-A95F-EE23C5CB461C}"/>
              </a:ext>
            </a:extLst>
          </p:cNvPr>
          <p:cNvSpPr/>
          <p:nvPr/>
        </p:nvSpPr>
        <p:spPr>
          <a:xfrm>
            <a:off x="2644907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монтаж</a:t>
            </a: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EDEF0151-F2D7-4423-98A1-AA76839E35C9}"/>
              </a:ext>
            </a:extLst>
          </p:cNvPr>
          <p:cNvSpPr/>
          <p:nvPr/>
        </p:nvSpPr>
        <p:spPr>
          <a:xfrm>
            <a:off x="3913172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пол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03BED127-E511-4DB5-8B21-133CB606FA12}"/>
              </a:ext>
            </a:extLst>
          </p:cNvPr>
          <p:cNvSpPr/>
          <p:nvPr/>
        </p:nvSpPr>
        <p:spPr>
          <a:xfrm>
            <a:off x="5125627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стеллажи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249A739E-4909-4113-9036-D6E22435849C}"/>
              </a:ext>
            </a:extLst>
          </p:cNvPr>
          <p:cNvSpPr/>
          <p:nvPr/>
        </p:nvSpPr>
        <p:spPr>
          <a:xfrm>
            <a:off x="6338082" y="369098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сендвич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22B774E6-6FFD-4DFF-B7DA-D825BDB78591}"/>
              </a:ext>
            </a:extLst>
          </p:cNvPr>
          <p:cNvSpPr/>
          <p:nvPr/>
        </p:nvSpPr>
        <p:spPr>
          <a:xfrm>
            <a:off x="7516935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свет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DFCC63FC-B336-40CC-9A5A-00938FC93CAE}"/>
              </a:ext>
            </a:extLst>
          </p:cNvPr>
          <p:cNvSpPr/>
          <p:nvPr/>
        </p:nvSpPr>
        <p:spPr>
          <a:xfrm>
            <a:off x="228690" y="4013138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8C9680C9-051F-4EA1-B997-29DA6C0F9435}"/>
              </a:ext>
            </a:extLst>
          </p:cNvPr>
          <p:cNvSpPr/>
          <p:nvPr/>
        </p:nvSpPr>
        <p:spPr>
          <a:xfrm>
            <a:off x="228689" y="4345110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валовая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457E9A62-C5B5-497D-81E3-33A3994D6B04}"/>
              </a:ext>
            </a:extLst>
          </p:cNvPr>
          <p:cNvSpPr/>
          <p:nvPr/>
        </p:nvSpPr>
        <p:spPr>
          <a:xfrm>
            <a:off x="228689" y="4997716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-во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единиц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219DB792-3762-49D9-9872-DB5823169813}"/>
              </a:ext>
            </a:extLst>
          </p:cNvPr>
          <p:cNvSpPr/>
          <p:nvPr/>
        </p:nvSpPr>
        <p:spPr>
          <a:xfrm>
            <a:off x="1470297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6F9F9135-6A58-436D-A8B3-9E6E8A3045C3}"/>
              </a:ext>
            </a:extLst>
          </p:cNvPr>
          <p:cNvSpPr/>
          <p:nvPr/>
        </p:nvSpPr>
        <p:spPr>
          <a:xfrm>
            <a:off x="2658354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93ED877D-8025-49C9-8D0B-22FCC0605D25}"/>
              </a:ext>
            </a:extLst>
          </p:cNvPr>
          <p:cNvSpPr/>
          <p:nvPr/>
        </p:nvSpPr>
        <p:spPr>
          <a:xfrm>
            <a:off x="3926619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E52D4FA3-DB6F-4712-A767-A81ADB9018C5}"/>
              </a:ext>
            </a:extLst>
          </p:cNvPr>
          <p:cNvSpPr/>
          <p:nvPr/>
        </p:nvSpPr>
        <p:spPr>
          <a:xfrm>
            <a:off x="5139074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199A20ED-0887-4121-857E-0BDA8AB4B510}"/>
              </a:ext>
            </a:extLst>
          </p:cNvPr>
          <p:cNvSpPr/>
          <p:nvPr/>
        </p:nvSpPr>
        <p:spPr>
          <a:xfrm>
            <a:off x="6351529" y="403183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ADB219D8-8E05-4D38-A592-CD296CE2C89B}"/>
              </a:ext>
            </a:extLst>
          </p:cNvPr>
          <p:cNvSpPr/>
          <p:nvPr/>
        </p:nvSpPr>
        <p:spPr>
          <a:xfrm>
            <a:off x="7530382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4E9999F4-597F-4033-AD9A-3523ABC809DB}"/>
              </a:ext>
            </a:extLst>
          </p:cNvPr>
          <p:cNvSpPr/>
          <p:nvPr/>
        </p:nvSpPr>
        <p:spPr>
          <a:xfrm>
            <a:off x="1470297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8E7A3806-E25E-41A8-93C2-10BB14FB0981}"/>
              </a:ext>
            </a:extLst>
          </p:cNvPr>
          <p:cNvSpPr/>
          <p:nvPr/>
        </p:nvSpPr>
        <p:spPr>
          <a:xfrm>
            <a:off x="2658354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9D4A7EFC-CFC1-4A6C-A892-667F3C222B31}"/>
              </a:ext>
            </a:extLst>
          </p:cNvPr>
          <p:cNvSpPr/>
          <p:nvPr/>
        </p:nvSpPr>
        <p:spPr>
          <a:xfrm>
            <a:off x="3926619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366878A1-F56E-495F-8937-2123AEC95D5B}"/>
              </a:ext>
            </a:extLst>
          </p:cNvPr>
          <p:cNvSpPr/>
          <p:nvPr/>
        </p:nvSpPr>
        <p:spPr>
          <a:xfrm>
            <a:off x="5139074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34DF423E-5D74-451B-9868-5CF3B9548844}"/>
              </a:ext>
            </a:extLst>
          </p:cNvPr>
          <p:cNvSpPr/>
          <p:nvPr/>
        </p:nvSpPr>
        <p:spPr>
          <a:xfrm>
            <a:off x="6351529" y="435645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92FD4641-C07D-45D4-9D59-A9E3B7C1E71D}"/>
              </a:ext>
            </a:extLst>
          </p:cNvPr>
          <p:cNvSpPr/>
          <p:nvPr/>
        </p:nvSpPr>
        <p:spPr>
          <a:xfrm>
            <a:off x="7530382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A991E2FE-C704-46DB-A8FA-1F98F67D3B55}"/>
              </a:ext>
            </a:extLst>
          </p:cNvPr>
          <p:cNvSpPr/>
          <p:nvPr/>
        </p:nvSpPr>
        <p:spPr>
          <a:xfrm>
            <a:off x="1453430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142D0BAE-B2D3-4307-9A7F-D79F589A9358}"/>
              </a:ext>
            </a:extLst>
          </p:cNvPr>
          <p:cNvSpPr/>
          <p:nvPr/>
        </p:nvSpPr>
        <p:spPr>
          <a:xfrm>
            <a:off x="2641487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149ACD9B-03AE-4CD9-A983-F13C88735559}"/>
              </a:ext>
            </a:extLst>
          </p:cNvPr>
          <p:cNvSpPr/>
          <p:nvPr/>
        </p:nvSpPr>
        <p:spPr>
          <a:xfrm>
            <a:off x="3909752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81E76CBD-9113-48CB-AB22-22C424F3306D}"/>
              </a:ext>
            </a:extLst>
          </p:cNvPr>
          <p:cNvSpPr/>
          <p:nvPr/>
        </p:nvSpPr>
        <p:spPr>
          <a:xfrm>
            <a:off x="5122207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860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4381FAD2-73C3-4BCC-82D8-F5F496A2C6F0}"/>
              </a:ext>
            </a:extLst>
          </p:cNvPr>
          <p:cNvSpPr/>
          <p:nvPr/>
        </p:nvSpPr>
        <p:spPr>
          <a:xfrm>
            <a:off x="6334662" y="500248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FB8CEB6-659F-4EA4-B3C4-1BC41EBA98BF}"/>
              </a:ext>
            </a:extLst>
          </p:cNvPr>
          <p:cNvSpPr/>
          <p:nvPr/>
        </p:nvSpPr>
        <p:spPr>
          <a:xfrm>
            <a:off x="7513515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7BE9F36D-EDD3-4620-9A67-7F81E49E2D5F}"/>
              </a:ext>
            </a:extLst>
          </p:cNvPr>
          <p:cNvSpPr/>
          <p:nvPr/>
        </p:nvSpPr>
        <p:spPr>
          <a:xfrm>
            <a:off x="228689" y="4810670"/>
            <a:ext cx="1098175" cy="129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24058EEF-4A1C-462F-9FA3-CF03B29D4D42}"/>
              </a:ext>
            </a:extLst>
          </p:cNvPr>
          <p:cNvSpPr/>
          <p:nvPr/>
        </p:nvSpPr>
        <p:spPr>
          <a:xfrm>
            <a:off x="1453430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C799546C-2FEE-4D46-AD99-85473C331863}"/>
              </a:ext>
            </a:extLst>
          </p:cNvPr>
          <p:cNvSpPr/>
          <p:nvPr/>
        </p:nvSpPr>
        <p:spPr>
          <a:xfrm>
            <a:off x="2641487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сутки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9E327261-4890-495C-AE3A-727DA501A2E2}"/>
              </a:ext>
            </a:extLst>
          </p:cNvPr>
          <p:cNvSpPr/>
          <p:nvPr/>
        </p:nvSpPr>
        <p:spPr>
          <a:xfrm>
            <a:off x="3909752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A0F4A62D-EA86-4DE8-9D50-0AD9C71AB83F}"/>
              </a:ext>
            </a:extLst>
          </p:cNvPr>
          <p:cNvSpPr/>
          <p:nvPr/>
        </p:nvSpPr>
        <p:spPr>
          <a:xfrm>
            <a:off x="5122207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палетомест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243C537D-5F34-452C-9461-5B77EA6526BF}"/>
              </a:ext>
            </a:extLst>
          </p:cNvPr>
          <p:cNvSpPr/>
          <p:nvPr/>
        </p:nvSpPr>
        <p:spPr>
          <a:xfrm>
            <a:off x="6334662" y="481544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747B681-8AE1-4A45-BC5C-FCA69F1B3F75}"/>
              </a:ext>
            </a:extLst>
          </p:cNvPr>
          <p:cNvSpPr/>
          <p:nvPr/>
        </p:nvSpPr>
        <p:spPr>
          <a:xfrm>
            <a:off x="7513515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229AA51A-91BF-4EC2-8C99-88A0622AB33F}"/>
              </a:ext>
            </a:extLst>
          </p:cNvPr>
          <p:cNvSpPr/>
          <p:nvPr/>
        </p:nvSpPr>
        <p:spPr>
          <a:xfrm>
            <a:off x="1957474" y="5310094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2E3310DD-17EC-4861-9567-061F94808A3E}"/>
              </a:ext>
            </a:extLst>
          </p:cNvPr>
          <p:cNvSpPr/>
          <p:nvPr/>
        </p:nvSpPr>
        <p:spPr>
          <a:xfrm>
            <a:off x="3145531" y="5310094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37860B8C-ADE5-437D-8629-E9F997A93458}"/>
              </a:ext>
            </a:extLst>
          </p:cNvPr>
          <p:cNvSpPr/>
          <p:nvPr/>
        </p:nvSpPr>
        <p:spPr>
          <a:xfrm>
            <a:off x="4413796" y="531009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2E9C78E5-5D5B-48C1-BC96-A70B3F21859C}"/>
              </a:ext>
            </a:extLst>
          </p:cNvPr>
          <p:cNvSpPr/>
          <p:nvPr/>
        </p:nvSpPr>
        <p:spPr>
          <a:xfrm>
            <a:off x="5626251" y="531009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97AB4870-8CF7-4096-B861-8CEFFDA481DB}"/>
              </a:ext>
            </a:extLst>
          </p:cNvPr>
          <p:cNvSpPr/>
          <p:nvPr/>
        </p:nvSpPr>
        <p:spPr>
          <a:xfrm>
            <a:off x="6838706" y="531486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20CB4EE7-6812-418F-A3A7-CCE6CA9F8BD3}"/>
              </a:ext>
            </a:extLst>
          </p:cNvPr>
          <p:cNvSpPr/>
          <p:nvPr/>
        </p:nvSpPr>
        <p:spPr>
          <a:xfrm>
            <a:off x="8017559" y="531009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AAA4FDDF-70EA-4B82-92A4-5E544805909A}"/>
              </a:ext>
            </a:extLst>
          </p:cNvPr>
          <p:cNvSpPr/>
          <p:nvPr/>
        </p:nvSpPr>
        <p:spPr>
          <a:xfrm>
            <a:off x="689209" y="5325842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0C913146-B8F3-441E-BF57-F9C0D0769FA7}"/>
              </a:ext>
            </a:extLst>
          </p:cNvPr>
          <p:cNvSpPr/>
          <p:nvPr/>
        </p:nvSpPr>
        <p:spPr>
          <a:xfrm>
            <a:off x="10383630" y="5869799"/>
            <a:ext cx="1743634" cy="2834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9C0C1A71-AD55-4CC7-AA72-170D77F8D859}"/>
              </a:ext>
            </a:extLst>
          </p:cNvPr>
          <p:cNvSpPr/>
          <p:nvPr/>
        </p:nvSpPr>
        <p:spPr>
          <a:xfrm>
            <a:off x="1461526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E774A2DC-DA6E-45BF-AB24-34E5A4584F37}"/>
              </a:ext>
            </a:extLst>
          </p:cNvPr>
          <p:cNvSpPr/>
          <p:nvPr/>
        </p:nvSpPr>
        <p:spPr>
          <a:xfrm>
            <a:off x="2649583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765663A-298D-45F7-A6D4-5F2E31699E63}"/>
              </a:ext>
            </a:extLst>
          </p:cNvPr>
          <p:cNvSpPr/>
          <p:nvPr/>
        </p:nvSpPr>
        <p:spPr>
          <a:xfrm>
            <a:off x="3917848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E703B344-9DFB-43C3-AA27-50652731A6D1}"/>
              </a:ext>
            </a:extLst>
          </p:cNvPr>
          <p:cNvSpPr/>
          <p:nvPr/>
        </p:nvSpPr>
        <p:spPr>
          <a:xfrm>
            <a:off x="5130303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B6723630-9CB3-44C0-924C-AFC6D9E1CD16}"/>
              </a:ext>
            </a:extLst>
          </p:cNvPr>
          <p:cNvSpPr/>
          <p:nvPr/>
        </p:nvSpPr>
        <p:spPr>
          <a:xfrm>
            <a:off x="6342758" y="604445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2E56A246-B00D-4A2E-AD6C-44D2D1B4C2F4}"/>
              </a:ext>
            </a:extLst>
          </p:cNvPr>
          <p:cNvSpPr/>
          <p:nvPr/>
        </p:nvSpPr>
        <p:spPr>
          <a:xfrm>
            <a:off x="7499203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79805D23-EC52-4D34-8E75-C8762ED707E5}"/>
              </a:ext>
            </a:extLst>
          </p:cNvPr>
          <p:cNvSpPr/>
          <p:nvPr/>
        </p:nvSpPr>
        <p:spPr>
          <a:xfrm>
            <a:off x="8905740" y="1235353"/>
            <a:ext cx="1048871" cy="1048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6" name="Знак ''плюс'' 195">
            <a:extLst>
              <a:ext uri="{FF2B5EF4-FFF2-40B4-BE49-F238E27FC236}">
                <a16:creationId xmlns:a16="http://schemas.microsoft.com/office/drawing/2014/main" id="{82DFDE4D-2E04-4295-A833-38CB05728E41}"/>
              </a:ext>
            </a:extLst>
          </p:cNvPr>
          <p:cNvSpPr/>
          <p:nvPr/>
        </p:nvSpPr>
        <p:spPr>
          <a:xfrm>
            <a:off x="8900745" y="3827413"/>
            <a:ext cx="1048871" cy="1048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D88615B-223E-49D1-B33A-C6AC639C2983}"/>
              </a:ext>
            </a:extLst>
          </p:cNvPr>
          <p:cNvSpPr/>
          <p:nvPr/>
        </p:nvSpPr>
        <p:spPr>
          <a:xfrm>
            <a:off x="179815" y="6039684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565A76-EB15-459A-9DBF-5DDC21C0F744}"/>
              </a:ext>
            </a:extLst>
          </p:cNvPr>
          <p:cNvSpPr txBox="1"/>
          <p:nvPr/>
        </p:nvSpPr>
        <p:spPr>
          <a:xfrm>
            <a:off x="6544433" y="25337"/>
            <a:ext cx="556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Страница </a:t>
            </a:r>
            <a:r>
              <a:rPr lang="ru-RU" sz="1600" dirty="0" err="1">
                <a:solidFill>
                  <a:srgbClr val="FF0000"/>
                </a:solidFill>
              </a:rPr>
              <a:t>лида</a:t>
            </a:r>
            <a:r>
              <a:rPr lang="ru-RU" sz="1600" dirty="0">
                <a:solidFill>
                  <a:srgbClr val="FF0000"/>
                </a:solidFill>
              </a:rPr>
              <a:t>, берет инфо с расчета и добавляет поле комментариев</a:t>
            </a:r>
            <a:endParaRPr lang="uk-U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8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410D47-E1F5-4D92-9193-C5C2E780CBC6}"/>
              </a:ext>
            </a:extLst>
          </p:cNvPr>
          <p:cNvSpPr/>
          <p:nvPr/>
        </p:nvSpPr>
        <p:spPr>
          <a:xfrm>
            <a:off x="105592" y="665909"/>
            <a:ext cx="10206318" cy="22524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7A4D5D-648C-4B7D-B0BA-5C6E29957F8A}"/>
              </a:ext>
            </a:extLst>
          </p:cNvPr>
          <p:cNvSpPr/>
          <p:nvPr/>
        </p:nvSpPr>
        <p:spPr>
          <a:xfrm>
            <a:off x="233365" y="1101820"/>
            <a:ext cx="1084729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BDFA704-98CA-4788-8DE2-EFB1745313CF}"/>
              </a:ext>
            </a:extLst>
          </p:cNvPr>
          <p:cNvSpPr/>
          <p:nvPr/>
        </p:nvSpPr>
        <p:spPr>
          <a:xfrm>
            <a:off x="1461526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склад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4C24B7B-E6B6-43D2-A5C2-9E08F4DF673D}"/>
              </a:ext>
            </a:extLst>
          </p:cNvPr>
          <p:cNvSpPr/>
          <p:nvPr/>
        </p:nvSpPr>
        <p:spPr>
          <a:xfrm>
            <a:off x="2649583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монтаж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A9A4B2B-60FF-46BE-9757-1CB23C25960D}"/>
              </a:ext>
            </a:extLst>
          </p:cNvPr>
          <p:cNvSpPr/>
          <p:nvPr/>
        </p:nvSpPr>
        <p:spPr>
          <a:xfrm>
            <a:off x="3917848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пол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4658897-8FC2-4901-BFAF-D130EC18CB1B}"/>
              </a:ext>
            </a:extLst>
          </p:cNvPr>
          <p:cNvSpPr/>
          <p:nvPr/>
        </p:nvSpPr>
        <p:spPr>
          <a:xfrm>
            <a:off x="5130303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стеллажи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B49C824-8144-4D3F-9CC1-86482B6908E0}"/>
              </a:ext>
            </a:extLst>
          </p:cNvPr>
          <p:cNvSpPr/>
          <p:nvPr/>
        </p:nvSpPr>
        <p:spPr>
          <a:xfrm>
            <a:off x="6342758" y="110659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сендвич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1D8F8B6-EF9B-4582-9F8F-4EF46ABD4C95}"/>
              </a:ext>
            </a:extLst>
          </p:cNvPr>
          <p:cNvSpPr/>
          <p:nvPr/>
        </p:nvSpPr>
        <p:spPr>
          <a:xfrm>
            <a:off x="7521611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свет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6B85005A-5ABA-4DE2-B04D-9639B73453E2}"/>
              </a:ext>
            </a:extLst>
          </p:cNvPr>
          <p:cNvSpPr/>
          <p:nvPr/>
        </p:nvSpPr>
        <p:spPr>
          <a:xfrm>
            <a:off x="80488" y="220676"/>
            <a:ext cx="3063662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Морженальность</a:t>
            </a:r>
            <a:r>
              <a:rPr lang="uk-UA" dirty="0"/>
              <a:t> БВЗ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A11FA73-AF20-4F28-A2DA-4850C9BC65BC}"/>
              </a:ext>
            </a:extLst>
          </p:cNvPr>
          <p:cNvSpPr/>
          <p:nvPr/>
        </p:nvSpPr>
        <p:spPr>
          <a:xfrm>
            <a:off x="105592" y="3246964"/>
            <a:ext cx="10206319" cy="2252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E85773-678A-4B05-A48D-97408951A711}"/>
              </a:ext>
            </a:extLst>
          </p:cNvPr>
          <p:cNvSpPr/>
          <p:nvPr/>
        </p:nvSpPr>
        <p:spPr>
          <a:xfrm>
            <a:off x="105596" y="5843580"/>
            <a:ext cx="10206318" cy="660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F98D502-22DD-4244-8620-10107A0F414E}"/>
              </a:ext>
            </a:extLst>
          </p:cNvPr>
          <p:cNvSpPr/>
          <p:nvPr/>
        </p:nvSpPr>
        <p:spPr>
          <a:xfrm>
            <a:off x="10385134" y="1255902"/>
            <a:ext cx="1668360" cy="1105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Стоимость</a:t>
            </a:r>
            <a:r>
              <a:rPr lang="uk-UA" dirty="0"/>
              <a:t> закупки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874617-11C4-432E-961D-16E860DD286D}"/>
              </a:ext>
            </a:extLst>
          </p:cNvPr>
          <p:cNvSpPr/>
          <p:nvPr/>
        </p:nvSpPr>
        <p:spPr>
          <a:xfrm>
            <a:off x="10374920" y="3686219"/>
            <a:ext cx="1688788" cy="12544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>
                <a:solidFill>
                  <a:schemeClr val="tx1"/>
                </a:solidFill>
              </a:rPr>
              <a:t>Стоимость</a:t>
            </a:r>
            <a:r>
              <a:rPr lang="uk-UA" dirty="0">
                <a:solidFill>
                  <a:schemeClr val="tx1"/>
                </a:solidFill>
              </a:rPr>
              <a:t> продажи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2EB654DE-3EEB-42B9-A6ED-4F2704FC5992}"/>
              </a:ext>
            </a:extLst>
          </p:cNvPr>
          <p:cNvSpPr/>
          <p:nvPr/>
        </p:nvSpPr>
        <p:spPr>
          <a:xfrm>
            <a:off x="3318953" y="220675"/>
            <a:ext cx="3164541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</a:t>
            </a:r>
            <a:r>
              <a:rPr lang="ru-RU" dirty="0" err="1"/>
              <a:t>ыбор</a:t>
            </a:r>
            <a:r>
              <a:rPr lang="ru-RU" dirty="0"/>
              <a:t> валюты</a:t>
            </a:r>
            <a:endParaRPr lang="uk-UA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888827E-FC9B-4D8B-BDE6-E5DCE90496ED}"/>
              </a:ext>
            </a:extLst>
          </p:cNvPr>
          <p:cNvSpPr/>
          <p:nvPr/>
        </p:nvSpPr>
        <p:spPr>
          <a:xfrm>
            <a:off x="219919" y="1433792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1124BF9B-9CEC-4691-B3DB-16358145B358}"/>
              </a:ext>
            </a:extLst>
          </p:cNvPr>
          <p:cNvSpPr/>
          <p:nvPr/>
        </p:nvSpPr>
        <p:spPr>
          <a:xfrm>
            <a:off x="219918" y="1765764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валовая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7983CCD-6A43-498B-BEA3-D86A83338B8A}"/>
              </a:ext>
            </a:extLst>
          </p:cNvPr>
          <p:cNvSpPr/>
          <p:nvPr/>
        </p:nvSpPr>
        <p:spPr>
          <a:xfrm>
            <a:off x="219918" y="2418370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-во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единиц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381E01F4-3AD7-468E-A585-823C48B7900A}"/>
              </a:ext>
            </a:extLst>
          </p:cNvPr>
          <p:cNvSpPr/>
          <p:nvPr/>
        </p:nvSpPr>
        <p:spPr>
          <a:xfrm>
            <a:off x="1461526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0AB1647E-F48E-4A55-AF4E-46C2D4F73872}"/>
              </a:ext>
            </a:extLst>
          </p:cNvPr>
          <p:cNvSpPr/>
          <p:nvPr/>
        </p:nvSpPr>
        <p:spPr>
          <a:xfrm>
            <a:off x="2649583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ABD56492-D544-4E8A-BFE8-0AD7A5212BF8}"/>
              </a:ext>
            </a:extLst>
          </p:cNvPr>
          <p:cNvSpPr/>
          <p:nvPr/>
        </p:nvSpPr>
        <p:spPr>
          <a:xfrm>
            <a:off x="3917848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9AF9D3B4-442C-4883-80C6-1EABF5554CA9}"/>
              </a:ext>
            </a:extLst>
          </p:cNvPr>
          <p:cNvSpPr/>
          <p:nvPr/>
        </p:nvSpPr>
        <p:spPr>
          <a:xfrm>
            <a:off x="5130303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FCBDAA1-5553-4F37-8084-0DE31B68A233}"/>
              </a:ext>
            </a:extLst>
          </p:cNvPr>
          <p:cNvSpPr/>
          <p:nvPr/>
        </p:nvSpPr>
        <p:spPr>
          <a:xfrm>
            <a:off x="6342758" y="145249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4075F2FE-9FA7-411C-87FD-2FDE7F94D366}"/>
              </a:ext>
            </a:extLst>
          </p:cNvPr>
          <p:cNvSpPr/>
          <p:nvPr/>
        </p:nvSpPr>
        <p:spPr>
          <a:xfrm>
            <a:off x="7521611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3744A38-CB86-49F0-A151-D4AFFD8FBE56}"/>
              </a:ext>
            </a:extLst>
          </p:cNvPr>
          <p:cNvSpPr/>
          <p:nvPr/>
        </p:nvSpPr>
        <p:spPr>
          <a:xfrm>
            <a:off x="1461526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B2C6400-2CBC-469E-BDEF-3A9BE9594596}"/>
              </a:ext>
            </a:extLst>
          </p:cNvPr>
          <p:cNvSpPr/>
          <p:nvPr/>
        </p:nvSpPr>
        <p:spPr>
          <a:xfrm>
            <a:off x="2649583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8C654982-A93E-45FD-82E0-C0CEE12A792C}"/>
              </a:ext>
            </a:extLst>
          </p:cNvPr>
          <p:cNvSpPr/>
          <p:nvPr/>
        </p:nvSpPr>
        <p:spPr>
          <a:xfrm>
            <a:off x="3917848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8D63641-87B3-4425-9AA0-53F66E6E31FD}"/>
              </a:ext>
            </a:extLst>
          </p:cNvPr>
          <p:cNvSpPr/>
          <p:nvPr/>
        </p:nvSpPr>
        <p:spPr>
          <a:xfrm>
            <a:off x="5130303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8D99852-FA1A-41CB-B5FE-C480E858883F}"/>
              </a:ext>
            </a:extLst>
          </p:cNvPr>
          <p:cNvSpPr/>
          <p:nvPr/>
        </p:nvSpPr>
        <p:spPr>
          <a:xfrm>
            <a:off x="6342758" y="177710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D27EAC42-E23D-4AD2-8E65-05EEE35F1072}"/>
              </a:ext>
            </a:extLst>
          </p:cNvPr>
          <p:cNvSpPr/>
          <p:nvPr/>
        </p:nvSpPr>
        <p:spPr>
          <a:xfrm>
            <a:off x="7521611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1E2A08F4-6E56-4B41-A2DD-F1BB50729EF4}"/>
              </a:ext>
            </a:extLst>
          </p:cNvPr>
          <p:cNvSpPr/>
          <p:nvPr/>
        </p:nvSpPr>
        <p:spPr>
          <a:xfrm>
            <a:off x="1444659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4F1A99F3-0E7E-4CF9-9AF5-95B4ACB6F2EC}"/>
              </a:ext>
            </a:extLst>
          </p:cNvPr>
          <p:cNvSpPr/>
          <p:nvPr/>
        </p:nvSpPr>
        <p:spPr>
          <a:xfrm>
            <a:off x="2632716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828A9689-E0D3-47B3-B1B8-6C15474889C6}"/>
              </a:ext>
            </a:extLst>
          </p:cNvPr>
          <p:cNvSpPr/>
          <p:nvPr/>
        </p:nvSpPr>
        <p:spPr>
          <a:xfrm>
            <a:off x="3900981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CFF49F4B-6205-453C-BD1C-2446B6BF9C31}"/>
              </a:ext>
            </a:extLst>
          </p:cNvPr>
          <p:cNvSpPr/>
          <p:nvPr/>
        </p:nvSpPr>
        <p:spPr>
          <a:xfrm>
            <a:off x="5113436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860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A57FCCB7-1855-4238-8DCB-61674E3E6379}"/>
              </a:ext>
            </a:extLst>
          </p:cNvPr>
          <p:cNvSpPr/>
          <p:nvPr/>
        </p:nvSpPr>
        <p:spPr>
          <a:xfrm>
            <a:off x="6325891" y="242314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0D8277A3-83A9-4D93-B9CA-BB7B86BC0C5F}"/>
              </a:ext>
            </a:extLst>
          </p:cNvPr>
          <p:cNvSpPr/>
          <p:nvPr/>
        </p:nvSpPr>
        <p:spPr>
          <a:xfrm>
            <a:off x="7504744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82817870-7DC5-4628-811F-1C150ACB4523}"/>
              </a:ext>
            </a:extLst>
          </p:cNvPr>
          <p:cNvSpPr/>
          <p:nvPr/>
        </p:nvSpPr>
        <p:spPr>
          <a:xfrm>
            <a:off x="10383630" y="5642039"/>
            <a:ext cx="1743634" cy="163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 цифра</a:t>
            </a:r>
            <a:endParaRPr lang="uk-UA" sz="105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9B73F07B-7013-4286-9EC0-9CAA1CFA267D}"/>
              </a:ext>
            </a:extLst>
          </p:cNvPr>
          <p:cNvSpPr/>
          <p:nvPr/>
        </p:nvSpPr>
        <p:spPr>
          <a:xfrm>
            <a:off x="10383630" y="6533853"/>
            <a:ext cx="1743634" cy="163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 процент</a:t>
            </a:r>
            <a:endParaRPr lang="uk-UA" sz="105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9F8D57-DBDD-4CA7-A9AD-6D748B9414E4}"/>
              </a:ext>
            </a:extLst>
          </p:cNvPr>
          <p:cNvSpPr/>
          <p:nvPr/>
        </p:nvSpPr>
        <p:spPr>
          <a:xfrm>
            <a:off x="10383630" y="6185648"/>
            <a:ext cx="1743634" cy="2834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A85EC6B8-BA2C-42C2-8025-9017D322C709}"/>
              </a:ext>
            </a:extLst>
          </p:cNvPr>
          <p:cNvSpPr/>
          <p:nvPr/>
        </p:nvSpPr>
        <p:spPr>
          <a:xfrm>
            <a:off x="228689" y="3298550"/>
            <a:ext cx="1084729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Процент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моржи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185C43F-264C-43A7-A07D-798CF483A706}"/>
              </a:ext>
            </a:extLst>
          </p:cNvPr>
          <p:cNvSpPr/>
          <p:nvPr/>
        </p:nvSpPr>
        <p:spPr>
          <a:xfrm>
            <a:off x="1698898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25%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7458D43A-9981-4620-9B05-355135667B46}"/>
              </a:ext>
            </a:extLst>
          </p:cNvPr>
          <p:cNvSpPr/>
          <p:nvPr/>
        </p:nvSpPr>
        <p:spPr>
          <a:xfrm>
            <a:off x="2886955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D9D31060-6285-4750-A562-7E96DEF6E180}"/>
              </a:ext>
            </a:extLst>
          </p:cNvPr>
          <p:cNvSpPr/>
          <p:nvPr/>
        </p:nvSpPr>
        <p:spPr>
          <a:xfrm>
            <a:off x="4155220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E896B43A-DED8-4119-8656-CF9428E00E64}"/>
              </a:ext>
            </a:extLst>
          </p:cNvPr>
          <p:cNvSpPr/>
          <p:nvPr/>
        </p:nvSpPr>
        <p:spPr>
          <a:xfrm>
            <a:off x="5367674" y="3292767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889A291-B743-43BF-8251-7AB6D8DF1ACF}"/>
              </a:ext>
            </a:extLst>
          </p:cNvPr>
          <p:cNvSpPr/>
          <p:nvPr/>
        </p:nvSpPr>
        <p:spPr>
          <a:xfrm>
            <a:off x="6580130" y="329879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511EF56B-E5CA-4161-8A3F-BA91A18D724A}"/>
              </a:ext>
            </a:extLst>
          </p:cNvPr>
          <p:cNvSpPr/>
          <p:nvPr/>
        </p:nvSpPr>
        <p:spPr>
          <a:xfrm>
            <a:off x="7758983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77D3A7-7A40-4447-99C6-ED597A9B3D16}"/>
              </a:ext>
            </a:extLst>
          </p:cNvPr>
          <p:cNvSpPr/>
          <p:nvPr/>
        </p:nvSpPr>
        <p:spPr>
          <a:xfrm>
            <a:off x="219918" y="2231324"/>
            <a:ext cx="1098175" cy="129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335AA696-0361-420D-A7A8-8ABBA7DE7422}"/>
              </a:ext>
            </a:extLst>
          </p:cNvPr>
          <p:cNvSpPr/>
          <p:nvPr/>
        </p:nvSpPr>
        <p:spPr>
          <a:xfrm>
            <a:off x="1444659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881D1514-938A-4211-8DDF-F93A2F3DA81A}"/>
              </a:ext>
            </a:extLst>
          </p:cNvPr>
          <p:cNvSpPr/>
          <p:nvPr/>
        </p:nvSpPr>
        <p:spPr>
          <a:xfrm>
            <a:off x="2632716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сутки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B3FEEEE-87E1-4790-9C38-05FE0E635068}"/>
              </a:ext>
            </a:extLst>
          </p:cNvPr>
          <p:cNvSpPr/>
          <p:nvPr/>
        </p:nvSpPr>
        <p:spPr>
          <a:xfrm>
            <a:off x="3900981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196672F2-9A38-4F37-ACCA-51C32EE6C62E}"/>
              </a:ext>
            </a:extLst>
          </p:cNvPr>
          <p:cNvSpPr/>
          <p:nvPr/>
        </p:nvSpPr>
        <p:spPr>
          <a:xfrm>
            <a:off x="5113436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палетомест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7BCA7C23-3F6A-41B8-AB43-B484C028490F}"/>
              </a:ext>
            </a:extLst>
          </p:cNvPr>
          <p:cNvSpPr/>
          <p:nvPr/>
        </p:nvSpPr>
        <p:spPr>
          <a:xfrm>
            <a:off x="6325891" y="223609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FB8BCE48-5430-4EF2-94CC-5C3FE51F6071}"/>
              </a:ext>
            </a:extLst>
          </p:cNvPr>
          <p:cNvSpPr/>
          <p:nvPr/>
        </p:nvSpPr>
        <p:spPr>
          <a:xfrm>
            <a:off x="7504744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1475A0FC-2F5B-4DC6-86FB-C682F28429A2}"/>
              </a:ext>
            </a:extLst>
          </p:cNvPr>
          <p:cNvSpPr/>
          <p:nvPr/>
        </p:nvSpPr>
        <p:spPr>
          <a:xfrm>
            <a:off x="1948703" y="2730748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E612C3F4-0AC3-4284-AAF0-A71CC32B16F4}"/>
              </a:ext>
            </a:extLst>
          </p:cNvPr>
          <p:cNvSpPr/>
          <p:nvPr/>
        </p:nvSpPr>
        <p:spPr>
          <a:xfrm>
            <a:off x="3136760" y="2730748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26F1319B-223C-439A-8BC0-E1754592BFBC}"/>
              </a:ext>
            </a:extLst>
          </p:cNvPr>
          <p:cNvSpPr/>
          <p:nvPr/>
        </p:nvSpPr>
        <p:spPr>
          <a:xfrm>
            <a:off x="4405025" y="273074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D55909CB-D683-4015-8944-F3F828DAF771}"/>
              </a:ext>
            </a:extLst>
          </p:cNvPr>
          <p:cNvSpPr/>
          <p:nvPr/>
        </p:nvSpPr>
        <p:spPr>
          <a:xfrm>
            <a:off x="5617480" y="273074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BA19A290-6BB0-4023-9B17-CA7248F23C1E}"/>
              </a:ext>
            </a:extLst>
          </p:cNvPr>
          <p:cNvSpPr/>
          <p:nvPr/>
        </p:nvSpPr>
        <p:spPr>
          <a:xfrm>
            <a:off x="6829935" y="273551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0DDB9A87-7FE6-4808-B5B7-E12B2D0042EA}"/>
              </a:ext>
            </a:extLst>
          </p:cNvPr>
          <p:cNvSpPr/>
          <p:nvPr/>
        </p:nvSpPr>
        <p:spPr>
          <a:xfrm>
            <a:off x="8008788" y="273074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BF96891F-D700-4897-9558-259C56284164}"/>
              </a:ext>
            </a:extLst>
          </p:cNvPr>
          <p:cNvSpPr/>
          <p:nvPr/>
        </p:nvSpPr>
        <p:spPr>
          <a:xfrm>
            <a:off x="680438" y="2746496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0092F7B0-34B6-49F1-9114-0D58286703CB}"/>
              </a:ext>
            </a:extLst>
          </p:cNvPr>
          <p:cNvSpPr/>
          <p:nvPr/>
        </p:nvSpPr>
        <p:spPr>
          <a:xfrm>
            <a:off x="228689" y="3686219"/>
            <a:ext cx="1084729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907434CA-69EE-4795-95D3-736F7D7BCDA7}"/>
              </a:ext>
            </a:extLst>
          </p:cNvPr>
          <p:cNvSpPr/>
          <p:nvPr/>
        </p:nvSpPr>
        <p:spPr>
          <a:xfrm>
            <a:off x="1456850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склад</a:t>
            </a:r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A2E1E947-7A00-496C-A95F-EE23C5CB461C}"/>
              </a:ext>
            </a:extLst>
          </p:cNvPr>
          <p:cNvSpPr/>
          <p:nvPr/>
        </p:nvSpPr>
        <p:spPr>
          <a:xfrm>
            <a:off x="2644907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монтаж</a:t>
            </a: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EDEF0151-F2D7-4423-98A1-AA76839E35C9}"/>
              </a:ext>
            </a:extLst>
          </p:cNvPr>
          <p:cNvSpPr/>
          <p:nvPr/>
        </p:nvSpPr>
        <p:spPr>
          <a:xfrm>
            <a:off x="3913172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пол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03BED127-E511-4DB5-8B21-133CB606FA12}"/>
              </a:ext>
            </a:extLst>
          </p:cNvPr>
          <p:cNvSpPr/>
          <p:nvPr/>
        </p:nvSpPr>
        <p:spPr>
          <a:xfrm>
            <a:off x="5125627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стеллажи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249A739E-4909-4113-9036-D6E22435849C}"/>
              </a:ext>
            </a:extLst>
          </p:cNvPr>
          <p:cNvSpPr/>
          <p:nvPr/>
        </p:nvSpPr>
        <p:spPr>
          <a:xfrm>
            <a:off x="6338082" y="369098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сендвич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22B774E6-6FFD-4DFF-B7DA-D825BDB78591}"/>
              </a:ext>
            </a:extLst>
          </p:cNvPr>
          <p:cNvSpPr/>
          <p:nvPr/>
        </p:nvSpPr>
        <p:spPr>
          <a:xfrm>
            <a:off x="7516935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свет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DFCC63FC-B336-40CC-9A5A-00938FC93CAE}"/>
              </a:ext>
            </a:extLst>
          </p:cNvPr>
          <p:cNvSpPr/>
          <p:nvPr/>
        </p:nvSpPr>
        <p:spPr>
          <a:xfrm>
            <a:off x="228690" y="4013138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8C9680C9-051F-4EA1-B997-29DA6C0F9435}"/>
              </a:ext>
            </a:extLst>
          </p:cNvPr>
          <p:cNvSpPr/>
          <p:nvPr/>
        </p:nvSpPr>
        <p:spPr>
          <a:xfrm>
            <a:off x="228689" y="4345110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валовая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457E9A62-C5B5-497D-81E3-33A3994D6B04}"/>
              </a:ext>
            </a:extLst>
          </p:cNvPr>
          <p:cNvSpPr/>
          <p:nvPr/>
        </p:nvSpPr>
        <p:spPr>
          <a:xfrm>
            <a:off x="228689" y="4997716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-во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единиц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219DB792-3762-49D9-9872-DB5823169813}"/>
              </a:ext>
            </a:extLst>
          </p:cNvPr>
          <p:cNvSpPr/>
          <p:nvPr/>
        </p:nvSpPr>
        <p:spPr>
          <a:xfrm>
            <a:off x="1470297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6F9F9135-6A58-436D-A8B3-9E6E8A3045C3}"/>
              </a:ext>
            </a:extLst>
          </p:cNvPr>
          <p:cNvSpPr/>
          <p:nvPr/>
        </p:nvSpPr>
        <p:spPr>
          <a:xfrm>
            <a:off x="2658354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93ED877D-8025-49C9-8D0B-22FCC0605D25}"/>
              </a:ext>
            </a:extLst>
          </p:cNvPr>
          <p:cNvSpPr/>
          <p:nvPr/>
        </p:nvSpPr>
        <p:spPr>
          <a:xfrm>
            <a:off x="3926619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E52D4FA3-DB6F-4712-A767-A81ADB9018C5}"/>
              </a:ext>
            </a:extLst>
          </p:cNvPr>
          <p:cNvSpPr/>
          <p:nvPr/>
        </p:nvSpPr>
        <p:spPr>
          <a:xfrm>
            <a:off x="5139074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199A20ED-0887-4121-857E-0BDA8AB4B510}"/>
              </a:ext>
            </a:extLst>
          </p:cNvPr>
          <p:cNvSpPr/>
          <p:nvPr/>
        </p:nvSpPr>
        <p:spPr>
          <a:xfrm>
            <a:off x="6351529" y="403183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ADB219D8-8E05-4D38-A592-CD296CE2C89B}"/>
              </a:ext>
            </a:extLst>
          </p:cNvPr>
          <p:cNvSpPr/>
          <p:nvPr/>
        </p:nvSpPr>
        <p:spPr>
          <a:xfrm>
            <a:off x="7530382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4E9999F4-597F-4033-AD9A-3523ABC809DB}"/>
              </a:ext>
            </a:extLst>
          </p:cNvPr>
          <p:cNvSpPr/>
          <p:nvPr/>
        </p:nvSpPr>
        <p:spPr>
          <a:xfrm>
            <a:off x="1470297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8E7A3806-E25E-41A8-93C2-10BB14FB0981}"/>
              </a:ext>
            </a:extLst>
          </p:cNvPr>
          <p:cNvSpPr/>
          <p:nvPr/>
        </p:nvSpPr>
        <p:spPr>
          <a:xfrm>
            <a:off x="2658354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9D4A7EFC-CFC1-4A6C-A892-667F3C222B31}"/>
              </a:ext>
            </a:extLst>
          </p:cNvPr>
          <p:cNvSpPr/>
          <p:nvPr/>
        </p:nvSpPr>
        <p:spPr>
          <a:xfrm>
            <a:off x="3926619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366878A1-F56E-495F-8937-2123AEC95D5B}"/>
              </a:ext>
            </a:extLst>
          </p:cNvPr>
          <p:cNvSpPr/>
          <p:nvPr/>
        </p:nvSpPr>
        <p:spPr>
          <a:xfrm>
            <a:off x="5139074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34DF423E-5D74-451B-9868-5CF3B9548844}"/>
              </a:ext>
            </a:extLst>
          </p:cNvPr>
          <p:cNvSpPr/>
          <p:nvPr/>
        </p:nvSpPr>
        <p:spPr>
          <a:xfrm>
            <a:off x="6351529" y="435645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92FD4641-C07D-45D4-9D59-A9E3B7C1E71D}"/>
              </a:ext>
            </a:extLst>
          </p:cNvPr>
          <p:cNvSpPr/>
          <p:nvPr/>
        </p:nvSpPr>
        <p:spPr>
          <a:xfrm>
            <a:off x="7530382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A991E2FE-C704-46DB-A8FA-1F98F67D3B55}"/>
              </a:ext>
            </a:extLst>
          </p:cNvPr>
          <p:cNvSpPr/>
          <p:nvPr/>
        </p:nvSpPr>
        <p:spPr>
          <a:xfrm>
            <a:off x="1453430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142D0BAE-B2D3-4307-9A7F-D79F589A9358}"/>
              </a:ext>
            </a:extLst>
          </p:cNvPr>
          <p:cNvSpPr/>
          <p:nvPr/>
        </p:nvSpPr>
        <p:spPr>
          <a:xfrm>
            <a:off x="2641487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149ACD9B-03AE-4CD9-A983-F13C88735559}"/>
              </a:ext>
            </a:extLst>
          </p:cNvPr>
          <p:cNvSpPr/>
          <p:nvPr/>
        </p:nvSpPr>
        <p:spPr>
          <a:xfrm>
            <a:off x="3909752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81E76CBD-9113-48CB-AB22-22C424F3306D}"/>
              </a:ext>
            </a:extLst>
          </p:cNvPr>
          <p:cNvSpPr/>
          <p:nvPr/>
        </p:nvSpPr>
        <p:spPr>
          <a:xfrm>
            <a:off x="5122207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860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4381FAD2-73C3-4BCC-82D8-F5F496A2C6F0}"/>
              </a:ext>
            </a:extLst>
          </p:cNvPr>
          <p:cNvSpPr/>
          <p:nvPr/>
        </p:nvSpPr>
        <p:spPr>
          <a:xfrm>
            <a:off x="6334662" y="500248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FB8CEB6-659F-4EA4-B3C4-1BC41EBA98BF}"/>
              </a:ext>
            </a:extLst>
          </p:cNvPr>
          <p:cNvSpPr/>
          <p:nvPr/>
        </p:nvSpPr>
        <p:spPr>
          <a:xfrm>
            <a:off x="7513515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7BE9F36D-EDD3-4620-9A67-7F81E49E2D5F}"/>
              </a:ext>
            </a:extLst>
          </p:cNvPr>
          <p:cNvSpPr/>
          <p:nvPr/>
        </p:nvSpPr>
        <p:spPr>
          <a:xfrm>
            <a:off x="228689" y="4810670"/>
            <a:ext cx="1098175" cy="129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24058EEF-4A1C-462F-9FA3-CF03B29D4D42}"/>
              </a:ext>
            </a:extLst>
          </p:cNvPr>
          <p:cNvSpPr/>
          <p:nvPr/>
        </p:nvSpPr>
        <p:spPr>
          <a:xfrm>
            <a:off x="1453430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C799546C-2FEE-4D46-AD99-85473C331863}"/>
              </a:ext>
            </a:extLst>
          </p:cNvPr>
          <p:cNvSpPr/>
          <p:nvPr/>
        </p:nvSpPr>
        <p:spPr>
          <a:xfrm>
            <a:off x="2641487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сутки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9E327261-4890-495C-AE3A-727DA501A2E2}"/>
              </a:ext>
            </a:extLst>
          </p:cNvPr>
          <p:cNvSpPr/>
          <p:nvPr/>
        </p:nvSpPr>
        <p:spPr>
          <a:xfrm>
            <a:off x="3909752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A0F4A62D-EA86-4DE8-9D50-0AD9C71AB83F}"/>
              </a:ext>
            </a:extLst>
          </p:cNvPr>
          <p:cNvSpPr/>
          <p:nvPr/>
        </p:nvSpPr>
        <p:spPr>
          <a:xfrm>
            <a:off x="5122207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палетомест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243C537D-5F34-452C-9461-5B77EA6526BF}"/>
              </a:ext>
            </a:extLst>
          </p:cNvPr>
          <p:cNvSpPr/>
          <p:nvPr/>
        </p:nvSpPr>
        <p:spPr>
          <a:xfrm>
            <a:off x="6334662" y="481544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747B681-8AE1-4A45-BC5C-FCA69F1B3F75}"/>
              </a:ext>
            </a:extLst>
          </p:cNvPr>
          <p:cNvSpPr/>
          <p:nvPr/>
        </p:nvSpPr>
        <p:spPr>
          <a:xfrm>
            <a:off x="7513515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229AA51A-91BF-4EC2-8C99-88A0622AB33F}"/>
              </a:ext>
            </a:extLst>
          </p:cNvPr>
          <p:cNvSpPr/>
          <p:nvPr/>
        </p:nvSpPr>
        <p:spPr>
          <a:xfrm>
            <a:off x="1957474" y="5310094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2E3310DD-17EC-4861-9567-061F94808A3E}"/>
              </a:ext>
            </a:extLst>
          </p:cNvPr>
          <p:cNvSpPr/>
          <p:nvPr/>
        </p:nvSpPr>
        <p:spPr>
          <a:xfrm>
            <a:off x="3145531" y="5310094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37860B8C-ADE5-437D-8629-E9F997A93458}"/>
              </a:ext>
            </a:extLst>
          </p:cNvPr>
          <p:cNvSpPr/>
          <p:nvPr/>
        </p:nvSpPr>
        <p:spPr>
          <a:xfrm>
            <a:off x="4413796" y="531009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2E9C78E5-5D5B-48C1-BC96-A70B3F21859C}"/>
              </a:ext>
            </a:extLst>
          </p:cNvPr>
          <p:cNvSpPr/>
          <p:nvPr/>
        </p:nvSpPr>
        <p:spPr>
          <a:xfrm>
            <a:off x="5626251" y="531009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97AB4870-8CF7-4096-B861-8CEFFDA481DB}"/>
              </a:ext>
            </a:extLst>
          </p:cNvPr>
          <p:cNvSpPr/>
          <p:nvPr/>
        </p:nvSpPr>
        <p:spPr>
          <a:xfrm>
            <a:off x="6838706" y="531486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20CB4EE7-6812-418F-A3A7-CCE6CA9F8BD3}"/>
              </a:ext>
            </a:extLst>
          </p:cNvPr>
          <p:cNvSpPr/>
          <p:nvPr/>
        </p:nvSpPr>
        <p:spPr>
          <a:xfrm>
            <a:off x="8017559" y="531009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AAA4FDDF-70EA-4B82-92A4-5E544805909A}"/>
              </a:ext>
            </a:extLst>
          </p:cNvPr>
          <p:cNvSpPr/>
          <p:nvPr/>
        </p:nvSpPr>
        <p:spPr>
          <a:xfrm>
            <a:off x="689209" y="5325842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0C913146-B8F3-441E-BF57-F9C0D0769FA7}"/>
              </a:ext>
            </a:extLst>
          </p:cNvPr>
          <p:cNvSpPr/>
          <p:nvPr/>
        </p:nvSpPr>
        <p:spPr>
          <a:xfrm>
            <a:off x="10383630" y="5869799"/>
            <a:ext cx="1743634" cy="2834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9C0C1A71-AD55-4CC7-AA72-170D77F8D859}"/>
              </a:ext>
            </a:extLst>
          </p:cNvPr>
          <p:cNvSpPr/>
          <p:nvPr/>
        </p:nvSpPr>
        <p:spPr>
          <a:xfrm>
            <a:off x="1461526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E774A2DC-DA6E-45BF-AB24-34E5A4584F37}"/>
              </a:ext>
            </a:extLst>
          </p:cNvPr>
          <p:cNvSpPr/>
          <p:nvPr/>
        </p:nvSpPr>
        <p:spPr>
          <a:xfrm>
            <a:off x="2649583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765663A-298D-45F7-A6D4-5F2E31699E63}"/>
              </a:ext>
            </a:extLst>
          </p:cNvPr>
          <p:cNvSpPr/>
          <p:nvPr/>
        </p:nvSpPr>
        <p:spPr>
          <a:xfrm>
            <a:off x="3917848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E703B344-9DFB-43C3-AA27-50652731A6D1}"/>
              </a:ext>
            </a:extLst>
          </p:cNvPr>
          <p:cNvSpPr/>
          <p:nvPr/>
        </p:nvSpPr>
        <p:spPr>
          <a:xfrm>
            <a:off x="5130303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B6723630-9CB3-44C0-924C-AFC6D9E1CD16}"/>
              </a:ext>
            </a:extLst>
          </p:cNvPr>
          <p:cNvSpPr/>
          <p:nvPr/>
        </p:nvSpPr>
        <p:spPr>
          <a:xfrm>
            <a:off x="6342758" y="604445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2E56A246-B00D-4A2E-AD6C-44D2D1B4C2F4}"/>
              </a:ext>
            </a:extLst>
          </p:cNvPr>
          <p:cNvSpPr/>
          <p:nvPr/>
        </p:nvSpPr>
        <p:spPr>
          <a:xfrm>
            <a:off x="7521611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79805D23-EC52-4D34-8E75-C8762ED707E5}"/>
              </a:ext>
            </a:extLst>
          </p:cNvPr>
          <p:cNvSpPr/>
          <p:nvPr/>
        </p:nvSpPr>
        <p:spPr>
          <a:xfrm>
            <a:off x="8905740" y="1235353"/>
            <a:ext cx="1048871" cy="1048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6" name="Знак ''плюс'' 195">
            <a:extLst>
              <a:ext uri="{FF2B5EF4-FFF2-40B4-BE49-F238E27FC236}">
                <a16:creationId xmlns:a16="http://schemas.microsoft.com/office/drawing/2014/main" id="{82DFDE4D-2E04-4295-A833-38CB05728E41}"/>
              </a:ext>
            </a:extLst>
          </p:cNvPr>
          <p:cNvSpPr/>
          <p:nvPr/>
        </p:nvSpPr>
        <p:spPr>
          <a:xfrm>
            <a:off x="8900745" y="3827413"/>
            <a:ext cx="1048871" cy="1048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D88615B-223E-49D1-B33A-C6AC639C2983}"/>
              </a:ext>
            </a:extLst>
          </p:cNvPr>
          <p:cNvSpPr/>
          <p:nvPr/>
        </p:nvSpPr>
        <p:spPr>
          <a:xfrm>
            <a:off x="179815" y="6039684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565A76-EB15-459A-9DBF-5DDC21C0F744}"/>
              </a:ext>
            </a:extLst>
          </p:cNvPr>
          <p:cNvSpPr txBox="1"/>
          <p:nvPr/>
        </p:nvSpPr>
        <p:spPr>
          <a:xfrm>
            <a:off x="6560185" y="98380"/>
            <a:ext cx="556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>
                <a:solidFill>
                  <a:srgbClr val="FF0000"/>
                </a:solidFill>
              </a:rPr>
              <a:t>Рассчет</a:t>
            </a:r>
            <a:r>
              <a:rPr lang="ru-RU" sz="1600" dirty="0">
                <a:solidFill>
                  <a:srgbClr val="FF0000"/>
                </a:solidFill>
              </a:rPr>
              <a:t> стоимости продукта БВЗ, продукты можно добавлять и под каждый я буду формировать свою таблицу</a:t>
            </a:r>
            <a:endParaRPr lang="uk-U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8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295A0A-90B7-477C-94B0-E9C02C8F4D7C}"/>
              </a:ext>
            </a:extLst>
          </p:cNvPr>
          <p:cNvSpPr/>
          <p:nvPr/>
        </p:nvSpPr>
        <p:spPr>
          <a:xfrm>
            <a:off x="941294" y="197224"/>
            <a:ext cx="10712824" cy="98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База данных юзеров (менеджеры)</a:t>
            </a:r>
            <a:endParaRPr lang="uk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B48B06-657E-45C0-A6AC-109656918CBE}"/>
              </a:ext>
            </a:extLst>
          </p:cNvPr>
          <p:cNvSpPr/>
          <p:nvPr/>
        </p:nvSpPr>
        <p:spPr>
          <a:xfrm>
            <a:off x="941294" y="1443317"/>
            <a:ext cx="10721787" cy="82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База данных </a:t>
            </a:r>
            <a:r>
              <a:rPr lang="ru-RU" dirty="0" err="1"/>
              <a:t>лидов</a:t>
            </a:r>
            <a:r>
              <a:rPr lang="ru-RU" dirty="0"/>
              <a:t> (</a:t>
            </a:r>
            <a:r>
              <a:rPr lang="ru-RU" dirty="0" err="1"/>
              <a:t>лпры</a:t>
            </a:r>
            <a:r>
              <a:rPr lang="ru-RU" dirty="0"/>
              <a:t>, контакты)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A6A937-E323-4FEC-9F19-D8FA88EAA6A9}"/>
              </a:ext>
            </a:extLst>
          </p:cNvPr>
          <p:cNvSpPr/>
          <p:nvPr/>
        </p:nvSpPr>
        <p:spPr>
          <a:xfrm>
            <a:off x="1118333" y="1840537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ФИО</a:t>
            </a:r>
            <a:endParaRPr lang="uk-UA" sz="105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65875D-D4FC-43CC-BB1A-2F820AAA36F7}"/>
              </a:ext>
            </a:extLst>
          </p:cNvPr>
          <p:cNvSpPr/>
          <p:nvPr/>
        </p:nvSpPr>
        <p:spPr>
          <a:xfrm>
            <a:off x="2344241" y="1840537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телефон</a:t>
            </a:r>
            <a:endParaRPr lang="uk-UA" sz="105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7BAD26-6A22-46A6-B845-05DF704B605C}"/>
              </a:ext>
            </a:extLst>
          </p:cNvPr>
          <p:cNvSpPr/>
          <p:nvPr/>
        </p:nvSpPr>
        <p:spPr>
          <a:xfrm>
            <a:off x="3570149" y="1840537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почта</a:t>
            </a:r>
            <a:endParaRPr lang="uk-UA" sz="10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03F05EA-BDCB-4991-9DBF-6DEC8D3578AC}"/>
              </a:ext>
            </a:extLst>
          </p:cNvPr>
          <p:cNvSpPr/>
          <p:nvPr/>
        </p:nvSpPr>
        <p:spPr>
          <a:xfrm>
            <a:off x="6002968" y="18556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компания</a:t>
            </a:r>
            <a:endParaRPr lang="uk-UA" sz="10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6E9218-2C46-4BB0-9693-EA5C19A867FE}"/>
              </a:ext>
            </a:extLst>
          </p:cNvPr>
          <p:cNvSpPr/>
          <p:nvPr/>
        </p:nvSpPr>
        <p:spPr>
          <a:xfrm>
            <a:off x="7209879" y="18556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должность</a:t>
            </a:r>
            <a:endParaRPr lang="uk-UA" sz="10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6AEDBAA-667C-44BA-91BF-57FEAFE22131}"/>
              </a:ext>
            </a:extLst>
          </p:cNvPr>
          <p:cNvSpPr/>
          <p:nvPr/>
        </p:nvSpPr>
        <p:spPr>
          <a:xfrm>
            <a:off x="8435787" y="1855694"/>
            <a:ext cx="293145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Описание личности</a:t>
            </a:r>
            <a:endParaRPr lang="uk-UA" sz="10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D4C7DB7-6FCC-47AD-AA9E-D9EDCBB827AB}"/>
              </a:ext>
            </a:extLst>
          </p:cNvPr>
          <p:cNvSpPr/>
          <p:nvPr/>
        </p:nvSpPr>
        <p:spPr>
          <a:xfrm>
            <a:off x="1118333" y="735218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Никнейм</a:t>
            </a:r>
            <a:endParaRPr lang="uk-UA" sz="105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7A04025-C2C1-4FD2-91B1-3A29E84544B5}"/>
              </a:ext>
            </a:extLst>
          </p:cNvPr>
          <p:cNvSpPr/>
          <p:nvPr/>
        </p:nvSpPr>
        <p:spPr>
          <a:xfrm>
            <a:off x="2344241" y="735218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ФИО</a:t>
            </a:r>
            <a:endParaRPr lang="uk-UA" sz="10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77772E6-DA66-4BB8-B99C-09DAF99436D0}"/>
              </a:ext>
            </a:extLst>
          </p:cNvPr>
          <p:cNvSpPr/>
          <p:nvPr/>
        </p:nvSpPr>
        <p:spPr>
          <a:xfrm>
            <a:off x="3570149" y="735218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почта</a:t>
            </a:r>
            <a:endParaRPr lang="uk-UA" sz="105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632F961-0000-43AB-BA92-202589BB578F}"/>
              </a:ext>
            </a:extLst>
          </p:cNvPr>
          <p:cNvSpPr/>
          <p:nvPr/>
        </p:nvSpPr>
        <p:spPr>
          <a:xfrm>
            <a:off x="4796057" y="735218"/>
            <a:ext cx="1685425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Зашифрованный пароль</a:t>
            </a:r>
            <a:endParaRPr lang="uk-UA" sz="105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F21AE10-E751-46C9-8ABC-A28139DAF412}"/>
              </a:ext>
            </a:extLst>
          </p:cNvPr>
          <p:cNvSpPr/>
          <p:nvPr/>
        </p:nvSpPr>
        <p:spPr>
          <a:xfrm>
            <a:off x="4796057" y="1840537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статус</a:t>
            </a:r>
            <a:endParaRPr lang="uk-UA" sz="105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AB13AA5-F02E-46C9-8472-26CA5DD53215}"/>
              </a:ext>
            </a:extLst>
          </p:cNvPr>
          <p:cNvSpPr/>
          <p:nvPr/>
        </p:nvSpPr>
        <p:spPr>
          <a:xfrm>
            <a:off x="941294" y="2474259"/>
            <a:ext cx="10721787" cy="82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База данных компаний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395AF6-4F4E-4378-A830-3908664308E6}"/>
              </a:ext>
            </a:extLst>
          </p:cNvPr>
          <p:cNvSpPr/>
          <p:nvPr/>
        </p:nvSpPr>
        <p:spPr>
          <a:xfrm>
            <a:off x="1118333" y="2871479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Название</a:t>
            </a:r>
            <a:endParaRPr lang="uk-UA" sz="105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897B444-834E-49F8-9E2A-0FF487CF7E51}"/>
              </a:ext>
            </a:extLst>
          </p:cNvPr>
          <p:cNvSpPr/>
          <p:nvPr/>
        </p:nvSpPr>
        <p:spPr>
          <a:xfrm>
            <a:off x="2344241" y="2871479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направление</a:t>
            </a:r>
            <a:endParaRPr lang="uk-UA" sz="105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094F26-6767-405B-BFCE-9EBEC64FDF05}"/>
              </a:ext>
            </a:extLst>
          </p:cNvPr>
          <p:cNvSpPr/>
          <p:nvPr/>
        </p:nvSpPr>
        <p:spPr>
          <a:xfrm>
            <a:off x="3570149" y="2871479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сайт</a:t>
            </a:r>
            <a:endParaRPr lang="uk-UA" sz="105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4BAB3CDA-2E54-4867-93B0-C940DDAD4FDC}"/>
              </a:ext>
            </a:extLst>
          </p:cNvPr>
          <p:cNvSpPr/>
          <p:nvPr/>
        </p:nvSpPr>
        <p:spPr>
          <a:xfrm>
            <a:off x="6002968" y="2886636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A0496D9-EAAA-4E8B-8739-EF957B55F0C8}"/>
              </a:ext>
            </a:extLst>
          </p:cNvPr>
          <p:cNvSpPr/>
          <p:nvPr/>
        </p:nvSpPr>
        <p:spPr>
          <a:xfrm>
            <a:off x="7209879" y="2886636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875BC40-808B-41E6-92A1-5E801FD6A1F6}"/>
              </a:ext>
            </a:extLst>
          </p:cNvPr>
          <p:cNvSpPr/>
          <p:nvPr/>
        </p:nvSpPr>
        <p:spPr>
          <a:xfrm>
            <a:off x="8435787" y="2886636"/>
            <a:ext cx="293145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AA0BC7E-2771-4393-9D9A-349A29E774B6}"/>
              </a:ext>
            </a:extLst>
          </p:cNvPr>
          <p:cNvSpPr/>
          <p:nvPr/>
        </p:nvSpPr>
        <p:spPr>
          <a:xfrm>
            <a:off x="4796057" y="2871479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</a:rPr>
              <a:t>статус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FCE0F82-36CF-4D33-9850-FA8F76886B59}"/>
              </a:ext>
            </a:extLst>
          </p:cNvPr>
          <p:cNvSpPr/>
          <p:nvPr/>
        </p:nvSpPr>
        <p:spPr>
          <a:xfrm>
            <a:off x="941294" y="3599350"/>
            <a:ext cx="10721787" cy="82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База данных проектов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3133198-3B87-45B4-9CE9-33F2718FDF76}"/>
              </a:ext>
            </a:extLst>
          </p:cNvPr>
          <p:cNvSpPr/>
          <p:nvPr/>
        </p:nvSpPr>
        <p:spPr>
          <a:xfrm>
            <a:off x="1118333" y="3996570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Название</a:t>
            </a:r>
            <a:endParaRPr lang="uk-UA" sz="105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66EEF0-9A5D-4E55-A381-7AD954785A5E}"/>
              </a:ext>
            </a:extLst>
          </p:cNvPr>
          <p:cNvSpPr/>
          <p:nvPr/>
        </p:nvSpPr>
        <p:spPr>
          <a:xfrm>
            <a:off x="2344241" y="3996570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направление</a:t>
            </a:r>
            <a:endParaRPr lang="uk-UA" sz="105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89EFAED-DF4A-4E07-8CF1-86BB9EBBE225}"/>
              </a:ext>
            </a:extLst>
          </p:cNvPr>
          <p:cNvSpPr/>
          <p:nvPr/>
        </p:nvSpPr>
        <p:spPr>
          <a:xfrm>
            <a:off x="3570149" y="3996570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бюджет</a:t>
            </a:r>
            <a:endParaRPr lang="uk-UA" sz="105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5C26809-474E-416C-89E9-CDF401FF499F}"/>
              </a:ext>
            </a:extLst>
          </p:cNvPr>
          <p:cNvSpPr/>
          <p:nvPr/>
        </p:nvSpPr>
        <p:spPr>
          <a:xfrm>
            <a:off x="6002968" y="4011727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4D7913EF-4C5E-4192-B7E4-EC85D88EB7A6}"/>
              </a:ext>
            </a:extLst>
          </p:cNvPr>
          <p:cNvSpPr/>
          <p:nvPr/>
        </p:nvSpPr>
        <p:spPr>
          <a:xfrm>
            <a:off x="7209879" y="4011727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A79000B0-BC46-4292-A27D-FC1230B13586}"/>
              </a:ext>
            </a:extLst>
          </p:cNvPr>
          <p:cNvSpPr/>
          <p:nvPr/>
        </p:nvSpPr>
        <p:spPr>
          <a:xfrm>
            <a:off x="8435787" y="4011727"/>
            <a:ext cx="293145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6F4E443-252B-4130-A844-0D59247E534D}"/>
              </a:ext>
            </a:extLst>
          </p:cNvPr>
          <p:cNvSpPr/>
          <p:nvPr/>
        </p:nvSpPr>
        <p:spPr>
          <a:xfrm>
            <a:off x="4796057" y="3996570"/>
            <a:ext cx="1084729" cy="320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</a:rPr>
              <a:t>статус</a:t>
            </a:r>
            <a:endParaRPr lang="uk-UA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300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365</Words>
  <Application>Microsoft Office PowerPoint</Application>
  <PresentationFormat>Широкоэкранный</PresentationFormat>
  <Paragraphs>215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Filobokov</dc:creator>
  <cp:lastModifiedBy>Andrey Filobokov</cp:lastModifiedBy>
  <cp:revision>14</cp:revision>
  <dcterms:created xsi:type="dcterms:W3CDTF">2023-03-27T10:26:30Z</dcterms:created>
  <dcterms:modified xsi:type="dcterms:W3CDTF">2023-04-09T13:11:26Z</dcterms:modified>
</cp:coreProperties>
</file>