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"/>
  </p:notesMasterIdLst>
  <p:sldIdLst>
    <p:sldId id="270" r:id="rId2"/>
    <p:sldId id="257" r:id="rId3"/>
    <p:sldId id="262" r:id="rId4"/>
    <p:sldId id="265" r:id="rId5"/>
    <p:sldId id="259" r:id="rId6"/>
    <p:sldId id="268" r:id="rId7"/>
    <p:sldId id="261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2EE739F-F81A-4A6A-8E99-521C6C8E3789}">
          <p14:sldIdLst>
            <p14:sldId id="270"/>
            <p14:sldId id="257"/>
            <p14:sldId id="262"/>
            <p14:sldId id="265"/>
            <p14:sldId id="259"/>
            <p14:sldId id="268"/>
            <p14:sldId id="261"/>
            <p14:sldId id="269"/>
            <p14:sldId id="267"/>
          </p14:sldIdLst>
        </p14:section>
        <p14:section name="Раздел без заголовка" id="{1C881DDE-8496-4AF5-93B7-A61A4CC52FB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7889E-977C-4D5E-94D0-F8AD2C019D04}" v="129" dt="2025-02-07T09:22:23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ana Ushakova" userId="6cdf2a268e14967a" providerId="LiveId" clId="{D967889E-977C-4D5E-94D0-F8AD2C019D04}"/>
    <pc:docChg chg="undo custSel delSld modSld sldOrd modSection">
      <pc:chgData name="Svetlana Ushakova" userId="6cdf2a268e14967a" providerId="LiveId" clId="{D967889E-977C-4D5E-94D0-F8AD2C019D04}" dt="2025-02-07T09:22:32.672" v="2615" actId="20577"/>
      <pc:docMkLst>
        <pc:docMk/>
      </pc:docMkLst>
      <pc:sldChg chg="del">
        <pc:chgData name="Svetlana Ushakova" userId="6cdf2a268e14967a" providerId="LiveId" clId="{D967889E-977C-4D5E-94D0-F8AD2C019D04}" dt="2025-02-03T12:55:24.033" v="0" actId="2696"/>
        <pc:sldMkLst>
          <pc:docMk/>
          <pc:sldMk cId="1064567962" sldId="256"/>
        </pc:sldMkLst>
      </pc:sldChg>
      <pc:sldChg chg="modSp mod">
        <pc:chgData name="Svetlana Ushakova" userId="6cdf2a268e14967a" providerId="LiveId" clId="{D967889E-977C-4D5E-94D0-F8AD2C019D04}" dt="2025-02-07T09:22:32.672" v="2615" actId="20577"/>
        <pc:sldMkLst>
          <pc:docMk/>
          <pc:sldMk cId="1535899089" sldId="257"/>
        </pc:sldMkLst>
        <pc:spChg chg="mod">
          <ac:chgData name="Svetlana Ushakova" userId="6cdf2a268e14967a" providerId="LiveId" clId="{D967889E-977C-4D5E-94D0-F8AD2C019D04}" dt="2025-02-03T14:04:27.213" v="1663" actId="14100"/>
          <ac:spMkLst>
            <pc:docMk/>
            <pc:sldMk cId="1535899089" sldId="257"/>
            <ac:spMk id="2" creationId="{D8E1BC07-A3C3-5785-2995-6B4BA5CDB6A1}"/>
          </ac:spMkLst>
        </pc:spChg>
        <pc:spChg chg="mod">
          <ac:chgData name="Svetlana Ushakova" userId="6cdf2a268e14967a" providerId="LiveId" clId="{D967889E-977C-4D5E-94D0-F8AD2C019D04}" dt="2025-02-07T09:22:32.672" v="2615" actId="20577"/>
          <ac:spMkLst>
            <pc:docMk/>
            <pc:sldMk cId="1535899089" sldId="257"/>
            <ac:spMk id="4" creationId="{093F821C-7C5B-DB9C-EB4D-3F48366463CA}"/>
          </ac:spMkLst>
        </pc:spChg>
        <pc:picChg chg="mod">
          <ac:chgData name="Svetlana Ushakova" userId="6cdf2a268e14967a" providerId="LiveId" clId="{D967889E-977C-4D5E-94D0-F8AD2C019D04}" dt="2025-02-06T10:07:27.568" v="2166" actId="1076"/>
          <ac:picMkLst>
            <pc:docMk/>
            <pc:sldMk cId="1535899089" sldId="257"/>
            <ac:picMk id="9" creationId="{D9F027CA-967A-6432-EE60-B5828176251D}"/>
          </ac:picMkLst>
        </pc:picChg>
      </pc:sldChg>
      <pc:sldChg chg="addSp delSp modSp mod ord setBg">
        <pc:chgData name="Svetlana Ushakova" userId="6cdf2a268e14967a" providerId="LiveId" clId="{D967889E-977C-4D5E-94D0-F8AD2C019D04}" dt="2025-02-06T10:40:52.046" v="2568" actId="20577"/>
        <pc:sldMkLst>
          <pc:docMk/>
          <pc:sldMk cId="653678516" sldId="259"/>
        </pc:sldMkLst>
        <pc:spChg chg="mod">
          <ac:chgData name="Svetlana Ushakova" userId="6cdf2a268e14967a" providerId="LiveId" clId="{D967889E-977C-4D5E-94D0-F8AD2C019D04}" dt="2025-02-06T10:40:52.046" v="2568" actId="20577"/>
          <ac:spMkLst>
            <pc:docMk/>
            <pc:sldMk cId="653678516" sldId="259"/>
            <ac:spMk id="2" creationId="{5B54E815-CA49-81AC-A19A-E326876B797A}"/>
          </ac:spMkLst>
        </pc:spChg>
        <pc:spChg chg="add">
          <ac:chgData name="Svetlana Ushakova" userId="6cdf2a268e14967a" providerId="LiveId" clId="{D967889E-977C-4D5E-94D0-F8AD2C019D04}" dt="2025-02-03T14:02:56.002" v="1650" actId="26606"/>
          <ac:spMkLst>
            <pc:docMk/>
            <pc:sldMk cId="653678516" sldId="259"/>
            <ac:spMk id="104" creationId="{1F72CB4B-A086-E546-83B0-DD8F407892A1}"/>
          </ac:spMkLst>
        </pc:spChg>
        <pc:grpChg chg="add">
          <ac:chgData name="Svetlana Ushakova" userId="6cdf2a268e14967a" providerId="LiveId" clId="{D967889E-977C-4D5E-94D0-F8AD2C019D04}" dt="2025-02-03T14:02:56.002" v="1650" actId="26606"/>
          <ac:grpSpMkLst>
            <pc:docMk/>
            <pc:sldMk cId="653678516" sldId="259"/>
            <ac:grpSpMk id="99" creationId="{D206359A-F1E3-49EE-BBC2-40888C4A3628}"/>
          </ac:grpSpMkLst>
        </pc:grpChg>
        <pc:graphicFrameChg chg="mod ord modGraphic">
          <ac:chgData name="Svetlana Ushakova" userId="6cdf2a268e14967a" providerId="LiveId" clId="{D967889E-977C-4D5E-94D0-F8AD2C019D04}" dt="2025-02-06T10:37:58.401" v="2553" actId="1076"/>
          <ac:graphicFrameMkLst>
            <pc:docMk/>
            <pc:sldMk cId="653678516" sldId="259"/>
            <ac:graphicFrameMk id="14" creationId="{C4192E7C-ACDF-6556-77CB-C64988FCEBA5}"/>
          </ac:graphicFrameMkLst>
        </pc:graphicFrameChg>
        <pc:picChg chg="add mod ord">
          <ac:chgData name="Svetlana Ushakova" userId="6cdf2a268e14967a" providerId="LiveId" clId="{D967889E-977C-4D5E-94D0-F8AD2C019D04}" dt="2025-02-06T10:38:03.822" v="2554" actId="1076"/>
          <ac:picMkLst>
            <pc:docMk/>
            <pc:sldMk cId="653678516" sldId="259"/>
            <ac:picMk id="7" creationId="{46725BDD-5D8F-72B0-928F-4B6A103A219E}"/>
          </ac:picMkLst>
        </pc:picChg>
        <pc:cxnChg chg="add">
          <ac:chgData name="Svetlana Ushakova" userId="6cdf2a268e14967a" providerId="LiveId" clId="{D967889E-977C-4D5E-94D0-F8AD2C019D04}" dt="2025-02-03T14:02:56.002" v="1650" actId="26606"/>
          <ac:cxnSpMkLst>
            <pc:docMk/>
            <pc:sldMk cId="653678516" sldId="259"/>
            <ac:cxnSpMk id="105" creationId="{49151340-7EF2-0647-A719-394EFC3A180B}"/>
          </ac:cxnSpMkLst>
        </pc:cxnChg>
      </pc:sldChg>
      <pc:sldChg chg="addSp modSp mod ord">
        <pc:chgData name="Svetlana Ushakova" userId="6cdf2a268e14967a" providerId="LiveId" clId="{D967889E-977C-4D5E-94D0-F8AD2C019D04}" dt="2025-02-06T10:49:07.567" v="2575" actId="20577"/>
        <pc:sldMkLst>
          <pc:docMk/>
          <pc:sldMk cId="3316191461" sldId="261"/>
        </pc:sldMkLst>
        <pc:spChg chg="mod">
          <ac:chgData name="Svetlana Ushakova" userId="6cdf2a268e14967a" providerId="LiveId" clId="{D967889E-977C-4D5E-94D0-F8AD2C019D04}" dt="2025-02-06T10:49:07.567" v="2575" actId="20577"/>
          <ac:spMkLst>
            <pc:docMk/>
            <pc:sldMk cId="3316191461" sldId="261"/>
            <ac:spMk id="7" creationId="{30C4A023-03B1-48AE-6D36-4D495068C14A}"/>
          </ac:spMkLst>
        </pc:spChg>
        <pc:picChg chg="mod">
          <ac:chgData name="Svetlana Ushakova" userId="6cdf2a268e14967a" providerId="LiveId" clId="{D967889E-977C-4D5E-94D0-F8AD2C019D04}" dt="2025-02-03T14:23:43.721" v="1855" actId="14826"/>
          <ac:picMkLst>
            <pc:docMk/>
            <pc:sldMk cId="3316191461" sldId="261"/>
            <ac:picMk id="5" creationId="{B2B96429-AD05-4700-F276-0A7B9E2687A2}"/>
          </ac:picMkLst>
        </pc:picChg>
      </pc:sldChg>
      <pc:sldChg chg="addSp delSp modSp mod ord">
        <pc:chgData name="Svetlana Ushakova" userId="6cdf2a268e14967a" providerId="LiveId" clId="{D967889E-977C-4D5E-94D0-F8AD2C019D04}" dt="2025-02-06T10:44:07.283" v="2573" actId="20577"/>
        <pc:sldMkLst>
          <pc:docMk/>
          <pc:sldMk cId="2907969458" sldId="262"/>
        </pc:sldMkLst>
        <pc:spChg chg="mod">
          <ac:chgData name="Svetlana Ushakova" userId="6cdf2a268e14967a" providerId="LiveId" clId="{D967889E-977C-4D5E-94D0-F8AD2C019D04}" dt="2025-02-03T14:08:32.627" v="1698" actId="14100"/>
          <ac:spMkLst>
            <pc:docMk/>
            <pc:sldMk cId="2907969458" sldId="262"/>
            <ac:spMk id="2" creationId="{3C806C8E-6A05-830D-8A95-AA149B9CEAA8}"/>
          </ac:spMkLst>
        </pc:spChg>
        <pc:spChg chg="mod">
          <ac:chgData name="Svetlana Ushakova" userId="6cdf2a268e14967a" providerId="LiveId" clId="{D967889E-977C-4D5E-94D0-F8AD2C019D04}" dt="2025-02-06T10:44:07.283" v="2573" actId="20577"/>
          <ac:spMkLst>
            <pc:docMk/>
            <pc:sldMk cId="2907969458" sldId="262"/>
            <ac:spMk id="4" creationId="{D9C1C009-6AB7-02DE-004F-993B9F5554B4}"/>
          </ac:spMkLst>
        </pc:spChg>
        <pc:picChg chg="mod">
          <ac:chgData name="Svetlana Ushakova" userId="6cdf2a268e14967a" providerId="LiveId" clId="{D967889E-977C-4D5E-94D0-F8AD2C019D04}" dt="2025-02-06T10:29:22.316" v="2439" actId="14826"/>
          <ac:picMkLst>
            <pc:docMk/>
            <pc:sldMk cId="2907969458" sldId="262"/>
            <ac:picMk id="9" creationId="{2065AE8C-BE8D-7EC0-53CB-66E53EE40399}"/>
          </ac:picMkLst>
        </pc:picChg>
      </pc:sldChg>
      <pc:sldChg chg="del ord">
        <pc:chgData name="Svetlana Ushakova" userId="6cdf2a268e14967a" providerId="LiveId" clId="{D967889E-977C-4D5E-94D0-F8AD2C019D04}" dt="2025-02-03T14:47:23.096" v="2103" actId="47"/>
        <pc:sldMkLst>
          <pc:docMk/>
          <pc:sldMk cId="270874963" sldId="263"/>
        </pc:sldMkLst>
      </pc:sldChg>
      <pc:sldChg chg="modSp mod ord">
        <pc:chgData name="Svetlana Ushakova" userId="6cdf2a268e14967a" providerId="LiveId" clId="{D967889E-977C-4D5E-94D0-F8AD2C019D04}" dt="2025-02-03T14:15:01.781" v="1748" actId="14100"/>
        <pc:sldMkLst>
          <pc:docMk/>
          <pc:sldMk cId="341877431" sldId="265"/>
        </pc:sldMkLst>
        <pc:spChg chg="mod">
          <ac:chgData name="Svetlana Ushakova" userId="6cdf2a268e14967a" providerId="LiveId" clId="{D967889E-977C-4D5E-94D0-F8AD2C019D04}" dt="2025-02-03T14:15:01.781" v="1748" actId="14100"/>
          <ac:spMkLst>
            <pc:docMk/>
            <pc:sldMk cId="341877431" sldId="265"/>
            <ac:spMk id="2" creationId="{793FBE57-B806-A17F-8118-17A98F258BD9}"/>
          </ac:spMkLst>
        </pc:spChg>
        <pc:spChg chg="mod">
          <ac:chgData name="Svetlana Ushakova" userId="6cdf2a268e14967a" providerId="LiveId" clId="{D967889E-977C-4D5E-94D0-F8AD2C019D04}" dt="2025-02-03T14:14:40.675" v="1745" actId="14100"/>
          <ac:spMkLst>
            <pc:docMk/>
            <pc:sldMk cId="341877431" sldId="265"/>
            <ac:spMk id="4" creationId="{C14DD17B-3DF1-DCE2-ABD4-F4124C70D33D}"/>
          </ac:spMkLst>
        </pc:spChg>
        <pc:picChg chg="mod">
          <ac:chgData name="Svetlana Ushakova" userId="6cdf2a268e14967a" providerId="LiveId" clId="{D967889E-977C-4D5E-94D0-F8AD2C019D04}" dt="2025-02-03T14:14:48.220" v="1746" actId="14100"/>
          <ac:picMkLst>
            <pc:docMk/>
            <pc:sldMk cId="341877431" sldId="265"/>
            <ac:picMk id="9" creationId="{F2ED072B-78F3-A5DE-E615-3236750DD949}"/>
          </ac:picMkLst>
        </pc:picChg>
      </pc:sldChg>
      <pc:sldChg chg="modSp mod ord">
        <pc:chgData name="Svetlana Ushakova" userId="6cdf2a268e14967a" providerId="LiveId" clId="{D967889E-977C-4D5E-94D0-F8AD2C019D04}" dt="2025-02-06T10:51:16.858" v="2583" actId="14100"/>
        <pc:sldMkLst>
          <pc:docMk/>
          <pc:sldMk cId="306698197" sldId="267"/>
        </pc:sldMkLst>
        <pc:picChg chg="mod">
          <ac:chgData name="Svetlana Ushakova" userId="6cdf2a268e14967a" providerId="LiveId" clId="{D967889E-977C-4D5E-94D0-F8AD2C019D04}" dt="2025-02-06T10:51:16.858" v="2583" actId="14100"/>
          <ac:picMkLst>
            <pc:docMk/>
            <pc:sldMk cId="306698197" sldId="267"/>
            <ac:picMk id="7" creationId="{0EFA2B3E-9E23-D14C-DE86-209EEA3BA20F}"/>
          </ac:picMkLst>
        </pc:picChg>
      </pc:sldChg>
      <pc:sldChg chg="modSp del mod ord">
        <pc:chgData name="Svetlana Ushakova" userId="6cdf2a268e14967a" providerId="LiveId" clId="{D967889E-977C-4D5E-94D0-F8AD2C019D04}" dt="2025-02-03T14:43:35.271" v="1972" actId="122"/>
        <pc:sldMkLst>
          <pc:docMk/>
          <pc:sldMk cId="94631157" sldId="268"/>
        </pc:sldMkLst>
        <pc:spChg chg="mod">
          <ac:chgData name="Svetlana Ushakova" userId="6cdf2a268e14967a" providerId="LiveId" clId="{D967889E-977C-4D5E-94D0-F8AD2C019D04}" dt="2025-02-03T14:43:35.271" v="1972" actId="122"/>
          <ac:spMkLst>
            <pc:docMk/>
            <pc:sldMk cId="94631157" sldId="268"/>
            <ac:spMk id="2" creationId="{A017901C-3BE8-6C49-117D-0C43DCA12C98}"/>
          </ac:spMkLst>
        </pc:spChg>
        <pc:picChg chg="mod">
          <ac:chgData name="Svetlana Ushakova" userId="6cdf2a268e14967a" providerId="LiveId" clId="{D967889E-977C-4D5E-94D0-F8AD2C019D04}" dt="2025-02-03T14:36:26.988" v="1899" actId="1076"/>
          <ac:picMkLst>
            <pc:docMk/>
            <pc:sldMk cId="94631157" sldId="268"/>
            <ac:picMk id="6" creationId="{BCC77A11-708C-7BA2-CFDC-C24A90C6AF0F}"/>
          </ac:picMkLst>
        </pc:picChg>
        <pc:picChg chg="mod">
          <ac:chgData name="Svetlana Ushakova" userId="6cdf2a268e14967a" providerId="LiveId" clId="{D967889E-977C-4D5E-94D0-F8AD2C019D04}" dt="2025-02-03T14:36:35.439" v="1901" actId="1076"/>
          <ac:picMkLst>
            <pc:docMk/>
            <pc:sldMk cId="94631157" sldId="268"/>
            <ac:picMk id="8" creationId="{609C5826-2570-BC23-F972-A2A080F70AC1}"/>
          </ac:picMkLst>
        </pc:picChg>
      </pc:sldChg>
      <pc:sldChg chg="modSp mod ord">
        <pc:chgData name="Svetlana Ushakova" userId="6cdf2a268e14967a" providerId="LiveId" clId="{D967889E-977C-4D5E-94D0-F8AD2C019D04}" dt="2025-02-06T10:50:46.701" v="2582" actId="14100"/>
        <pc:sldMkLst>
          <pc:docMk/>
          <pc:sldMk cId="1289378251" sldId="269"/>
        </pc:sldMkLst>
        <pc:spChg chg="mod">
          <ac:chgData name="Svetlana Ushakova" userId="6cdf2a268e14967a" providerId="LiveId" clId="{D967889E-977C-4D5E-94D0-F8AD2C019D04}" dt="2025-02-06T10:50:46.701" v="2582" actId="14100"/>
          <ac:spMkLst>
            <pc:docMk/>
            <pc:sldMk cId="1289378251" sldId="269"/>
            <ac:spMk id="2" creationId="{B1CCE24A-4309-4489-76F5-84421A91AF56}"/>
          </ac:spMkLst>
        </pc:spChg>
        <pc:picChg chg="mod">
          <ac:chgData name="Svetlana Ushakova" userId="6cdf2a268e14967a" providerId="LiveId" clId="{D967889E-977C-4D5E-94D0-F8AD2C019D04}" dt="2025-02-03T14:47:16.487" v="2102" actId="1076"/>
          <ac:picMkLst>
            <pc:docMk/>
            <pc:sldMk cId="1289378251" sldId="269"/>
            <ac:picMk id="5" creationId="{F982B932-D0B1-1ABC-1D2F-3F1DBEBB6F37}"/>
          </ac:picMkLst>
        </pc:picChg>
      </pc:sldChg>
      <pc:sldChg chg="addSp delSp modSp mod setBg">
        <pc:chgData name="Svetlana Ushakova" userId="6cdf2a268e14967a" providerId="LiveId" clId="{D967889E-977C-4D5E-94D0-F8AD2C019D04}" dt="2025-02-06T10:05:49.301" v="2152" actId="113"/>
        <pc:sldMkLst>
          <pc:docMk/>
          <pc:sldMk cId="826288815" sldId="270"/>
        </pc:sldMkLst>
        <pc:spChg chg="mod ord">
          <ac:chgData name="Svetlana Ushakova" userId="6cdf2a268e14967a" providerId="LiveId" clId="{D967889E-977C-4D5E-94D0-F8AD2C019D04}" dt="2025-02-06T10:05:49.301" v="2152" actId="113"/>
          <ac:spMkLst>
            <pc:docMk/>
            <pc:sldMk cId="826288815" sldId="270"/>
            <ac:spMk id="2" creationId="{9BB42A4F-19E8-D760-37F2-10087F43480C}"/>
          </ac:spMkLst>
        </pc:spChg>
        <pc:spChg chg="add del mod">
          <ac:chgData name="Svetlana Ushakova" userId="6cdf2a268e14967a" providerId="LiveId" clId="{D967889E-977C-4D5E-94D0-F8AD2C019D04}" dt="2025-02-06T10:03:56.727" v="2136" actId="26606"/>
          <ac:spMkLst>
            <pc:docMk/>
            <pc:sldMk cId="826288815" sldId="270"/>
            <ac:spMk id="4" creationId="{5F01DBE9-EEFE-CCB6-7B1D-20E66EB67F9D}"/>
          </ac:spMkLst>
        </pc:spChg>
        <pc:spChg chg="add">
          <ac:chgData name="Svetlana Ushakova" userId="6cdf2a268e14967a" providerId="LiveId" clId="{D967889E-977C-4D5E-94D0-F8AD2C019D04}" dt="2025-02-06T10:03:56.727" v="2136" actId="26606"/>
          <ac:spMkLst>
            <pc:docMk/>
            <pc:sldMk cId="826288815" sldId="270"/>
            <ac:spMk id="10" creationId="{02856439-F4E3-D54F-9416-42ABDCE1DE66}"/>
          </ac:spMkLst>
        </pc:spChg>
        <pc:spChg chg="add">
          <ac:chgData name="Svetlana Ushakova" userId="6cdf2a268e14967a" providerId="LiveId" clId="{D967889E-977C-4D5E-94D0-F8AD2C019D04}" dt="2025-02-06T10:03:56.727" v="2136" actId="26606"/>
          <ac:spMkLst>
            <pc:docMk/>
            <pc:sldMk cId="826288815" sldId="270"/>
            <ac:spMk id="11" creationId="{C364144C-8BB1-450F-812B-D7D09A795CBF}"/>
          </ac:spMkLst>
        </pc:spChg>
        <pc:spChg chg="add del">
          <ac:chgData name="Svetlana Ushakova" userId="6cdf2a268e14967a" providerId="LiveId" clId="{D967889E-977C-4D5E-94D0-F8AD2C019D04}" dt="2025-02-06T10:03:48.774" v="2134" actId="26606"/>
          <ac:spMkLst>
            <pc:docMk/>
            <pc:sldMk cId="826288815" sldId="270"/>
            <ac:spMk id="18" creationId="{02856439-F4E3-D54F-9416-42ABDCE1DE66}"/>
          </ac:spMkLst>
        </pc:spChg>
        <pc:spChg chg="add del">
          <ac:chgData name="Svetlana Ushakova" userId="6cdf2a268e14967a" providerId="LiveId" clId="{D967889E-977C-4D5E-94D0-F8AD2C019D04}" dt="2025-02-06T10:03:48.774" v="2134" actId="26606"/>
          <ac:spMkLst>
            <pc:docMk/>
            <pc:sldMk cId="826288815" sldId="270"/>
            <ac:spMk id="20" creationId="{C364144C-8BB1-450F-812B-D7D09A795CBF}"/>
          </ac:spMkLst>
        </pc:spChg>
        <pc:grpChg chg="add">
          <ac:chgData name="Svetlana Ushakova" userId="6cdf2a268e14967a" providerId="LiveId" clId="{D967889E-977C-4D5E-94D0-F8AD2C019D04}" dt="2025-02-06T10:03:56.727" v="2136" actId="26606"/>
          <ac:grpSpMkLst>
            <pc:docMk/>
            <pc:sldMk cId="826288815" sldId="270"/>
            <ac:grpSpMk id="9" creationId="{D206359A-F1E3-49EE-BBC2-40888C4A3628}"/>
          </ac:grpSpMkLst>
        </pc:grpChg>
        <pc:grpChg chg="add del">
          <ac:chgData name="Svetlana Ushakova" userId="6cdf2a268e14967a" providerId="LiveId" clId="{D967889E-977C-4D5E-94D0-F8AD2C019D04}" dt="2025-02-06T10:03:48.774" v="2134" actId="26606"/>
          <ac:grpSpMkLst>
            <pc:docMk/>
            <pc:sldMk cId="826288815" sldId="270"/>
            <ac:grpSpMk id="12" creationId="{D206359A-F1E3-49EE-BBC2-40888C4A3628}"/>
          </ac:grpSpMkLst>
        </pc:grpChg>
        <pc:picChg chg="del mod">
          <ac:chgData name="Svetlana Ushakova" userId="6cdf2a268e14967a" providerId="LiveId" clId="{D967889E-977C-4D5E-94D0-F8AD2C019D04}" dt="2025-02-06T10:03:33.884" v="2131" actId="478"/>
          <ac:picMkLst>
            <pc:docMk/>
            <pc:sldMk cId="826288815" sldId="270"/>
            <ac:picMk id="5" creationId="{F93B1AD9-D176-E8D5-0692-CE31E3DA300A}"/>
          </ac:picMkLst>
        </pc:picChg>
        <pc:picChg chg="add mod">
          <ac:chgData name="Svetlana Ushakova" userId="6cdf2a268e14967a" providerId="LiveId" clId="{D967889E-977C-4D5E-94D0-F8AD2C019D04}" dt="2025-02-06T10:04:41.845" v="2145" actId="1076"/>
          <ac:picMkLst>
            <pc:docMk/>
            <pc:sldMk cId="826288815" sldId="270"/>
            <ac:picMk id="7" creationId="{A38B5FD4-4968-5B76-7A8E-2B17365862D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EA3FD-FCA3-4605-B1AF-2AD373C69CFB}" type="doc">
      <dgm:prSet loTypeId="urn:microsoft.com/office/officeart/2005/8/layout/defaul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8FAF266-9E7D-4B68-944E-C25FC851AEAE}">
      <dgm:prSet/>
      <dgm:spPr/>
      <dgm:t>
        <a:bodyPr/>
        <a:lstStyle/>
        <a:p>
          <a:r>
            <a:rPr lang="ru-RU" dirty="0"/>
            <a:t>Собирай вишенки</a:t>
          </a:r>
          <a:endParaRPr lang="en-US" dirty="0"/>
        </a:p>
      </dgm:t>
    </dgm:pt>
    <dgm:pt modelId="{6B0EDFF5-5737-40DC-B45C-CBE2788081D0}" type="parTrans" cxnId="{2FF6022C-FBAE-44CC-A1EE-87E33295C3A6}">
      <dgm:prSet/>
      <dgm:spPr/>
      <dgm:t>
        <a:bodyPr/>
        <a:lstStyle/>
        <a:p>
          <a:endParaRPr lang="en-US"/>
        </a:p>
      </dgm:t>
    </dgm:pt>
    <dgm:pt modelId="{C371E789-0CED-43FF-84B1-5B461A443278}" type="sibTrans" cxnId="{2FF6022C-FBAE-44CC-A1EE-87E33295C3A6}">
      <dgm:prSet/>
      <dgm:spPr/>
      <dgm:t>
        <a:bodyPr/>
        <a:lstStyle/>
        <a:p>
          <a:endParaRPr lang="en-US"/>
        </a:p>
      </dgm:t>
    </dgm:pt>
    <dgm:pt modelId="{0F4BBDA9-016E-4DD9-9233-0F891B3CAC2D}">
      <dgm:prSet/>
      <dgm:spPr/>
      <dgm:t>
        <a:bodyPr/>
        <a:lstStyle/>
        <a:p>
          <a:r>
            <a:rPr lang="ru-RU" dirty="0"/>
            <a:t>Избегай шипов</a:t>
          </a:r>
          <a:endParaRPr lang="en-US" dirty="0"/>
        </a:p>
      </dgm:t>
    </dgm:pt>
    <dgm:pt modelId="{F0DF3AEA-9FC0-429C-B6FD-B7B7532BAE7B}" type="parTrans" cxnId="{79323484-B3AF-49BB-8E9C-972677EECAB1}">
      <dgm:prSet/>
      <dgm:spPr/>
      <dgm:t>
        <a:bodyPr/>
        <a:lstStyle/>
        <a:p>
          <a:endParaRPr lang="en-US"/>
        </a:p>
      </dgm:t>
    </dgm:pt>
    <dgm:pt modelId="{A5ECAF57-35F1-45C9-A02E-55887C8DE77A}" type="sibTrans" cxnId="{79323484-B3AF-49BB-8E9C-972677EECAB1}">
      <dgm:prSet/>
      <dgm:spPr/>
      <dgm:t>
        <a:bodyPr/>
        <a:lstStyle/>
        <a:p>
          <a:endParaRPr lang="en-US"/>
        </a:p>
      </dgm:t>
    </dgm:pt>
    <dgm:pt modelId="{83213826-23A1-4086-8CE4-C8CEBB75C323}">
      <dgm:prSet/>
      <dgm:spPr/>
      <dgm:t>
        <a:bodyPr/>
        <a:lstStyle/>
        <a:p>
          <a:r>
            <a:rPr lang="ru-RU" dirty="0"/>
            <a:t>Найди выход!!!</a:t>
          </a:r>
        </a:p>
      </dgm:t>
    </dgm:pt>
    <dgm:pt modelId="{C27473BE-57CA-41B1-860B-DEF9F7407C8C}" type="parTrans" cxnId="{594D9146-2E32-417E-8076-3C2B6ABBCBB8}">
      <dgm:prSet/>
      <dgm:spPr/>
      <dgm:t>
        <a:bodyPr/>
        <a:lstStyle/>
        <a:p>
          <a:endParaRPr lang="en-US"/>
        </a:p>
      </dgm:t>
    </dgm:pt>
    <dgm:pt modelId="{FB1EE375-0235-401B-AC29-1E12CEF795C3}" type="sibTrans" cxnId="{594D9146-2E32-417E-8076-3C2B6ABBCBB8}">
      <dgm:prSet/>
      <dgm:spPr/>
      <dgm:t>
        <a:bodyPr/>
        <a:lstStyle/>
        <a:p>
          <a:endParaRPr lang="en-US"/>
        </a:p>
      </dgm:t>
    </dgm:pt>
    <dgm:pt modelId="{45D0A26B-A7DE-4E3B-B3F7-FC9BDA6136AF}" type="pres">
      <dgm:prSet presAssocID="{895EA3FD-FCA3-4605-B1AF-2AD373C69CFB}" presName="diagram" presStyleCnt="0">
        <dgm:presLayoutVars>
          <dgm:dir/>
          <dgm:resizeHandles val="exact"/>
        </dgm:presLayoutVars>
      </dgm:prSet>
      <dgm:spPr/>
    </dgm:pt>
    <dgm:pt modelId="{55FE6889-B92A-46E1-8450-892DD84423E8}" type="pres">
      <dgm:prSet presAssocID="{28FAF266-9E7D-4B68-944E-C25FC851AEAE}" presName="node" presStyleLbl="node1" presStyleIdx="0" presStyleCnt="3">
        <dgm:presLayoutVars>
          <dgm:bulletEnabled val="1"/>
        </dgm:presLayoutVars>
      </dgm:prSet>
      <dgm:spPr/>
    </dgm:pt>
    <dgm:pt modelId="{8EAD9C3D-F5AC-4C0F-A37F-56936CC47AAE}" type="pres">
      <dgm:prSet presAssocID="{C371E789-0CED-43FF-84B1-5B461A443278}" presName="sibTrans" presStyleCnt="0"/>
      <dgm:spPr/>
    </dgm:pt>
    <dgm:pt modelId="{79ACC220-B34C-41CE-A6F4-CE76A1DEFA2A}" type="pres">
      <dgm:prSet presAssocID="{0F4BBDA9-016E-4DD9-9233-0F891B3CAC2D}" presName="node" presStyleLbl="node1" presStyleIdx="1" presStyleCnt="3">
        <dgm:presLayoutVars>
          <dgm:bulletEnabled val="1"/>
        </dgm:presLayoutVars>
      </dgm:prSet>
      <dgm:spPr/>
    </dgm:pt>
    <dgm:pt modelId="{15AED1EA-5C14-4189-B3A4-27777C273562}" type="pres">
      <dgm:prSet presAssocID="{A5ECAF57-35F1-45C9-A02E-55887C8DE77A}" presName="sibTrans" presStyleCnt="0"/>
      <dgm:spPr/>
    </dgm:pt>
    <dgm:pt modelId="{FA549257-20CA-4CA8-8971-41167DE2EDB0}" type="pres">
      <dgm:prSet presAssocID="{83213826-23A1-4086-8CE4-C8CEBB75C323}" presName="node" presStyleLbl="node1" presStyleIdx="2" presStyleCnt="3">
        <dgm:presLayoutVars>
          <dgm:bulletEnabled val="1"/>
        </dgm:presLayoutVars>
      </dgm:prSet>
      <dgm:spPr/>
    </dgm:pt>
  </dgm:ptLst>
  <dgm:cxnLst>
    <dgm:cxn modelId="{60D2B60F-3E80-4500-BDD3-9ED5C03603E8}" type="presOf" srcId="{83213826-23A1-4086-8CE4-C8CEBB75C323}" destId="{FA549257-20CA-4CA8-8971-41167DE2EDB0}" srcOrd="0" destOrd="0" presId="urn:microsoft.com/office/officeart/2005/8/layout/default"/>
    <dgm:cxn modelId="{2FF6022C-FBAE-44CC-A1EE-87E33295C3A6}" srcId="{895EA3FD-FCA3-4605-B1AF-2AD373C69CFB}" destId="{28FAF266-9E7D-4B68-944E-C25FC851AEAE}" srcOrd="0" destOrd="0" parTransId="{6B0EDFF5-5737-40DC-B45C-CBE2788081D0}" sibTransId="{C371E789-0CED-43FF-84B1-5B461A443278}"/>
    <dgm:cxn modelId="{594D9146-2E32-417E-8076-3C2B6ABBCBB8}" srcId="{895EA3FD-FCA3-4605-B1AF-2AD373C69CFB}" destId="{83213826-23A1-4086-8CE4-C8CEBB75C323}" srcOrd="2" destOrd="0" parTransId="{C27473BE-57CA-41B1-860B-DEF9F7407C8C}" sibTransId="{FB1EE375-0235-401B-AC29-1E12CEF795C3}"/>
    <dgm:cxn modelId="{3D942459-7C52-44FF-BC33-AE7A3390F0D5}" type="presOf" srcId="{28FAF266-9E7D-4B68-944E-C25FC851AEAE}" destId="{55FE6889-B92A-46E1-8450-892DD84423E8}" srcOrd="0" destOrd="0" presId="urn:microsoft.com/office/officeart/2005/8/layout/default"/>
    <dgm:cxn modelId="{E69FDC59-402B-4E08-8094-6A080C864BA4}" type="presOf" srcId="{0F4BBDA9-016E-4DD9-9233-0F891B3CAC2D}" destId="{79ACC220-B34C-41CE-A6F4-CE76A1DEFA2A}" srcOrd="0" destOrd="0" presId="urn:microsoft.com/office/officeart/2005/8/layout/default"/>
    <dgm:cxn modelId="{79323484-B3AF-49BB-8E9C-972677EECAB1}" srcId="{895EA3FD-FCA3-4605-B1AF-2AD373C69CFB}" destId="{0F4BBDA9-016E-4DD9-9233-0F891B3CAC2D}" srcOrd="1" destOrd="0" parTransId="{F0DF3AEA-9FC0-429C-B6FD-B7B7532BAE7B}" sibTransId="{A5ECAF57-35F1-45C9-A02E-55887C8DE77A}"/>
    <dgm:cxn modelId="{EF150292-0AD5-4B83-A3EB-2A0D50BC6A45}" type="presOf" srcId="{895EA3FD-FCA3-4605-B1AF-2AD373C69CFB}" destId="{45D0A26B-A7DE-4E3B-B3F7-FC9BDA6136AF}" srcOrd="0" destOrd="0" presId="urn:microsoft.com/office/officeart/2005/8/layout/default"/>
    <dgm:cxn modelId="{43C53FC2-1C3E-4278-BA3C-5771C4FBF11D}" type="presParOf" srcId="{45D0A26B-A7DE-4E3B-B3F7-FC9BDA6136AF}" destId="{55FE6889-B92A-46E1-8450-892DD84423E8}" srcOrd="0" destOrd="0" presId="urn:microsoft.com/office/officeart/2005/8/layout/default"/>
    <dgm:cxn modelId="{55943997-D9FE-4BAD-AA4A-9661FBF4A479}" type="presParOf" srcId="{45D0A26B-A7DE-4E3B-B3F7-FC9BDA6136AF}" destId="{8EAD9C3D-F5AC-4C0F-A37F-56936CC47AAE}" srcOrd="1" destOrd="0" presId="urn:microsoft.com/office/officeart/2005/8/layout/default"/>
    <dgm:cxn modelId="{751820A3-B658-45B9-A3D0-4B9D996395CC}" type="presParOf" srcId="{45D0A26B-A7DE-4E3B-B3F7-FC9BDA6136AF}" destId="{79ACC220-B34C-41CE-A6F4-CE76A1DEFA2A}" srcOrd="2" destOrd="0" presId="urn:microsoft.com/office/officeart/2005/8/layout/default"/>
    <dgm:cxn modelId="{17781F01-6A36-466B-9ECE-744CE7D637AE}" type="presParOf" srcId="{45D0A26B-A7DE-4E3B-B3F7-FC9BDA6136AF}" destId="{15AED1EA-5C14-4189-B3A4-27777C273562}" srcOrd="3" destOrd="0" presId="urn:microsoft.com/office/officeart/2005/8/layout/default"/>
    <dgm:cxn modelId="{24A18649-72D0-412A-986E-90583DA729F3}" type="presParOf" srcId="{45D0A26B-A7DE-4E3B-B3F7-FC9BDA6136AF}" destId="{FA549257-20CA-4CA8-8971-41167DE2EDB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E6889-B92A-46E1-8450-892DD84423E8}">
      <dsp:nvSpPr>
        <dsp:cNvPr id="0" name=""/>
        <dsp:cNvSpPr/>
      </dsp:nvSpPr>
      <dsp:spPr>
        <a:xfrm>
          <a:off x="312804" y="378"/>
          <a:ext cx="2642882" cy="15857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Собирай вишенки</a:t>
          </a:r>
          <a:endParaRPr lang="en-US" sz="4400" kern="1200" dirty="0"/>
        </a:p>
      </dsp:txBody>
      <dsp:txXfrm>
        <a:off x="312804" y="378"/>
        <a:ext cx="2642882" cy="1585729"/>
      </dsp:txXfrm>
    </dsp:sp>
    <dsp:sp modelId="{79ACC220-B34C-41CE-A6F4-CE76A1DEFA2A}">
      <dsp:nvSpPr>
        <dsp:cNvPr id="0" name=""/>
        <dsp:cNvSpPr/>
      </dsp:nvSpPr>
      <dsp:spPr>
        <a:xfrm>
          <a:off x="312804" y="1850395"/>
          <a:ext cx="2642882" cy="15857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Избегай шипов</a:t>
          </a:r>
          <a:endParaRPr lang="en-US" sz="4400" kern="1200" dirty="0"/>
        </a:p>
      </dsp:txBody>
      <dsp:txXfrm>
        <a:off x="312804" y="1850395"/>
        <a:ext cx="2642882" cy="1585729"/>
      </dsp:txXfrm>
    </dsp:sp>
    <dsp:sp modelId="{FA549257-20CA-4CA8-8971-41167DE2EDB0}">
      <dsp:nvSpPr>
        <dsp:cNvPr id="0" name=""/>
        <dsp:cNvSpPr/>
      </dsp:nvSpPr>
      <dsp:spPr>
        <a:xfrm>
          <a:off x="312804" y="3700413"/>
          <a:ext cx="2642882" cy="15857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400" kern="1200" dirty="0"/>
            <a:t>Найди выход!!!</a:t>
          </a:r>
        </a:p>
      </dsp:txBody>
      <dsp:txXfrm>
        <a:off x="312804" y="3700413"/>
        <a:ext cx="2642882" cy="1585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56BB-0EF5-4C77-8728-79EBDE70867A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02605-A341-4CF3-BFD4-89A9F6AD3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7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7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6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" name="Rectangle 17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38B5FD4-4968-5B76-7A8E-2B1736586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32" b="1006"/>
          <a:stretch/>
        </p:blipFill>
        <p:spPr>
          <a:xfrm>
            <a:off x="-140656" y="-7611"/>
            <a:ext cx="12191979" cy="6857989"/>
          </a:xfrm>
          <a:prstGeom prst="rect">
            <a:avLst/>
          </a:prstGeom>
        </p:spPr>
      </p:pic>
      <p:sp>
        <p:nvSpPr>
          <p:cNvPr id="11" name="Rectangle 19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42A4F-19E8-D760-37F2-10087F43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888" y="3771219"/>
            <a:ext cx="7235826" cy="21704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</a:rPr>
              <a:t>Игра-лабиринт</a:t>
            </a:r>
            <a:r>
              <a:rPr lang="en-US" sz="4400" b="1" dirty="0">
                <a:solidFill>
                  <a:srgbClr val="FFFFFF"/>
                </a:solidFill>
              </a:rPr>
              <a:t> </a:t>
            </a:r>
            <a:r>
              <a:rPr lang="en-US" sz="4400" b="1" dirty="0" err="1">
                <a:solidFill>
                  <a:srgbClr val="FFFFFF"/>
                </a:solidFill>
              </a:rPr>
              <a:t>CheerryMaze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 err="1">
                <a:solidFill>
                  <a:srgbClr val="FFFFFF"/>
                </a:solidFill>
              </a:rPr>
              <a:t>Разработчики</a:t>
            </a:r>
            <a:r>
              <a:rPr lang="en-US" sz="4400" b="1" dirty="0">
                <a:solidFill>
                  <a:srgbClr val="FFFFFF"/>
                </a:solidFill>
              </a:rPr>
              <a:t>: </a:t>
            </a:r>
            <a:r>
              <a:rPr lang="en-US" sz="4400" dirty="0" err="1">
                <a:solidFill>
                  <a:srgbClr val="FFFFFF"/>
                </a:solidFill>
              </a:rPr>
              <a:t>Дуброва</a:t>
            </a:r>
            <a:r>
              <a:rPr lang="en-US" sz="4400" dirty="0">
                <a:solidFill>
                  <a:srgbClr val="FFFFFF"/>
                </a:solidFill>
              </a:rPr>
              <a:t> А., </a:t>
            </a:r>
            <a:r>
              <a:rPr lang="en-US" sz="4400" dirty="0" err="1">
                <a:solidFill>
                  <a:srgbClr val="FFFFFF"/>
                </a:solidFill>
              </a:rPr>
              <a:t>Проскура</a:t>
            </a:r>
            <a:r>
              <a:rPr lang="en-US" sz="4400" dirty="0">
                <a:solidFill>
                  <a:srgbClr val="FFFFFF"/>
                </a:solidFill>
              </a:rPr>
              <a:t> А., </a:t>
            </a:r>
            <a:r>
              <a:rPr lang="en-US" sz="4400" dirty="0" err="1">
                <a:solidFill>
                  <a:srgbClr val="FFFFFF"/>
                </a:solidFill>
              </a:rPr>
              <a:t>Соболь</a:t>
            </a:r>
            <a:r>
              <a:rPr lang="en-US" sz="4400" dirty="0">
                <a:solidFill>
                  <a:srgbClr val="FFFFFF"/>
                </a:solidFill>
              </a:rPr>
              <a:t> А.</a:t>
            </a:r>
          </a:p>
        </p:txBody>
      </p:sp>
    </p:spTree>
    <p:extLst>
      <p:ext uri="{BB962C8B-B14F-4D97-AF65-F5344CB8AC3E}">
        <p14:creationId xmlns:p14="http://schemas.microsoft.com/office/powerpoint/2010/main" val="82628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1BC07-A3C3-5785-2995-6B4BA5CD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80" y="7622"/>
            <a:ext cx="3209280" cy="11110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Идея проекта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3F821C-7C5B-DB9C-EB4D-3F483664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732" y="1118681"/>
            <a:ext cx="4231532" cy="5087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Игра </a:t>
            </a:r>
            <a:r>
              <a:rPr lang="en-US" altLang="zh-CN" sz="2000" b="1" dirty="0" err="1"/>
              <a:t>CheerryMaze</a:t>
            </a:r>
            <a:r>
              <a:rPr lang="ru-RU" altLang="zh-CN" sz="2000" dirty="0"/>
              <a:t> 4+ для приятного времяпрепровождения</a:t>
            </a:r>
            <a:r>
              <a:rPr lang="en-US" altLang="zh-CN" sz="2000" dirty="0"/>
              <a:t>.</a:t>
            </a:r>
            <a:r>
              <a:rPr lang="ru-RU" altLang="zh-CN" sz="2000" dirty="0"/>
              <a:t> </a:t>
            </a:r>
          </a:p>
          <a:p>
            <a:r>
              <a:rPr lang="ru-RU" sz="2000" dirty="0"/>
              <a:t>Ее особенность – каждый раз генерируется новый лабиринт, и его размер зависит от выбранного уровня</a:t>
            </a:r>
            <a:r>
              <a:rPr lang="en-US" sz="2000"/>
              <a:t>.</a:t>
            </a: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В игре три уровня:</a:t>
            </a:r>
          </a:p>
          <a:p>
            <a:pPr>
              <a:spcBef>
                <a:spcPts val="0"/>
              </a:spcBef>
            </a:pPr>
            <a:r>
              <a:rPr lang="ru-RU" sz="2000" dirty="0"/>
              <a:t>легкий, средний и сложный</a:t>
            </a:r>
            <a:r>
              <a:rPr lang="en-US" altLang="zh-CN" sz="2000" dirty="0"/>
              <a:t>.</a:t>
            </a:r>
            <a:endParaRPr lang="ru-RU" sz="2000" dirty="0"/>
          </a:p>
          <a:p>
            <a:r>
              <a:rPr lang="ru-RU" altLang="zh-CN" sz="2000" dirty="0"/>
              <a:t>Усложняют проход по лабиринту и лишают жизни шипы, а собранные вишни</a:t>
            </a:r>
            <a:r>
              <a:rPr lang="ru-RU" sz="2000" dirty="0"/>
              <a:t> </a:t>
            </a:r>
            <a:r>
              <a:rPr lang="ru-RU" altLang="zh-CN" sz="2000" dirty="0"/>
              <a:t>добавляют жизни</a:t>
            </a:r>
            <a:r>
              <a:rPr lang="en-US" altLang="zh-CN" sz="2000" b="1" dirty="0"/>
              <a:t>.</a:t>
            </a:r>
            <a:r>
              <a:rPr lang="ru-RU" altLang="zh-CN" sz="2000" b="1" dirty="0"/>
              <a:t> 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9F027CA-967A-6432-EE60-B5828176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6128" y="763698"/>
            <a:ext cx="7377160" cy="53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90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DEDB3-CD94-52DD-F748-76D29CF58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CAFB896-4C2D-33AE-B236-D75749D9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D939691-F312-1030-D3AE-B7213CED5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708B7A9-2DC7-C84B-8861-0AB90EB6F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500DB61-CF66-1FB8-D426-435C7A69F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D1E1509-C7C2-058F-5966-EAD35CE2C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B1D0CC16-1453-2B90-01C3-2740D3A58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06C8E-6A05-830D-8A95-AA149B9C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2" y="268358"/>
            <a:ext cx="3982434" cy="6940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Главная страница</a:t>
            </a: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C1C009-6AB7-02DE-004F-993B9F55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819" y="1050586"/>
            <a:ext cx="3565873" cy="52918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800" dirty="0"/>
              <a:t>Играть можно как зарегистрированным, так и незарегистрированным пользователям. Для зарегистрированных будет сохранена статистика</a:t>
            </a:r>
            <a:r>
              <a:rPr lang="en-US" altLang="zh-CN" sz="1800" b="1" dirty="0"/>
              <a:t>.</a:t>
            </a:r>
            <a:r>
              <a:rPr lang="ru-RU" altLang="zh-CN" sz="1800" b="1" dirty="0"/>
              <a:t> </a:t>
            </a:r>
            <a:r>
              <a:rPr lang="en-US" altLang="zh-CN" sz="1800" b="1" dirty="0"/>
              <a:t> </a:t>
            </a:r>
          </a:p>
          <a:p>
            <a:r>
              <a:rPr lang="ru-RU" sz="1800" dirty="0"/>
              <a:t>Пользователь может выбрать персонажа: </a:t>
            </a:r>
            <a:r>
              <a:rPr lang="ru-RU" sz="1800" dirty="0" err="1"/>
              <a:t>ниндзю</a:t>
            </a:r>
            <a:r>
              <a:rPr lang="ru-RU" sz="1800" dirty="0"/>
              <a:t>, эльфа или мафиози – и играть с ним</a:t>
            </a:r>
            <a:r>
              <a:rPr lang="en-US" sz="1800" dirty="0"/>
              <a:t>.</a:t>
            </a:r>
            <a:r>
              <a:rPr lang="ru-RU" sz="1800" dirty="0"/>
              <a:t> </a:t>
            </a:r>
          </a:p>
          <a:p>
            <a:r>
              <a:rPr lang="ru-RU" sz="1800" dirty="0"/>
              <a:t>Нажав на глаз, пользователь откроет меню, где сможет: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Авторизоваться;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Посмотреть статистику;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Прочитать инструкцию</a:t>
            </a:r>
            <a:r>
              <a:rPr lang="en-US" sz="1800" dirty="0"/>
              <a:t>;</a:t>
            </a:r>
            <a:endParaRPr lang="ru-R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Выйти</a:t>
            </a:r>
            <a:r>
              <a:rPr lang="en-US" sz="1800" dirty="0"/>
              <a:t>.</a:t>
            </a:r>
            <a:endParaRPr lang="ru-RU" sz="1800" dirty="0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2D8003-E7BF-2E61-520E-0F40E8B2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065AE8C-BE8D-7EC0-53CB-66E53EE40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7710" y="854412"/>
            <a:ext cx="7610272" cy="514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6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BAB61-139E-61CC-6126-206AA70F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AA63DC1-E1C0-A194-6001-ADDAC166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5ECD53A-E519-F898-C929-630E8707C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EB4793B-4756-962A-082E-1C192CC16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A491B58-6367-7B16-CEAB-606CC94A0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05682CD-12D8-E3B0-028B-9D620C324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912B48C8-2CA0-3794-98EE-44DD686D6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FBE57-B806-A17F-8118-17A98F25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72" y="583660"/>
            <a:ext cx="3861881" cy="457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Личный кабинет</a:t>
            </a:r>
            <a:br>
              <a:rPr lang="ru-RU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DD17B-3DF1-DCE2-ABD4-F4124C70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5286" y="1177047"/>
            <a:ext cx="2929002" cy="37744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Пользователь может: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изменить данные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выйти из аккаунта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удалить аккаунт  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E5E9608-08EE-6B07-7B0D-029BD64D9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2ED072B-78F3-A5DE-E615-3236750DD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2457" y="486384"/>
            <a:ext cx="7857189" cy="54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0" name="Freeform: Shape 6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6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6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6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4" name="Rectangle 7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4E815-CA49-81AC-A19A-E326876B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83" y="5734535"/>
            <a:ext cx="10916669" cy="977273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altLang="zh-CN" sz="1800" dirty="0"/>
            </a:br>
            <a:r>
              <a:rPr lang="ru-RU" altLang="zh-CN" sz="2000" b="1" dirty="0"/>
              <a:t>Слоган игры: </a:t>
            </a:r>
            <a:br>
              <a:rPr lang="ru-RU" altLang="zh-CN" sz="1800" dirty="0"/>
            </a:br>
            <a:r>
              <a:rPr lang="en-US" altLang="zh-CN" sz="1800" dirty="0" err="1"/>
              <a:t>Cheerry</a:t>
            </a:r>
            <a:r>
              <a:rPr lang="ru-RU" altLang="zh-CN" sz="1800" dirty="0"/>
              <a:t>-</a:t>
            </a:r>
            <a:r>
              <a:rPr lang="en-US" altLang="zh-CN" sz="1800" dirty="0" err="1"/>
              <a:t>cheerry</a:t>
            </a:r>
            <a:r>
              <a:rPr lang="en-US" altLang="zh-CN" sz="1800" dirty="0"/>
              <a:t> mazy </a:t>
            </a:r>
            <a:r>
              <a:rPr lang="ru-RU" altLang="zh-CN" sz="1800" dirty="0"/>
              <a:t>/</a:t>
            </a:r>
            <a:r>
              <a:rPr lang="en-US" altLang="zh-CN" sz="1800" dirty="0"/>
              <a:t>Going through spike motion</a:t>
            </a:r>
            <a:r>
              <a:rPr lang="ru-RU" altLang="zh-CN" sz="1800" dirty="0"/>
              <a:t>/</a:t>
            </a:r>
            <a:r>
              <a:rPr lang="en-US" altLang="zh-CN" sz="1800" dirty="0"/>
              <a:t>Life</a:t>
            </a:r>
            <a:r>
              <a:rPr lang="ru-RU" altLang="zh-CN" sz="1800" dirty="0"/>
              <a:t> </a:t>
            </a:r>
            <a:r>
              <a:rPr lang="en-US" altLang="zh-CN" sz="1800" dirty="0"/>
              <a:t>is where you find it</a:t>
            </a:r>
            <a:r>
              <a:rPr lang="ru-RU" altLang="zh-CN" sz="1800" dirty="0"/>
              <a:t>/</a:t>
            </a:r>
            <a:r>
              <a:rPr lang="en-US" altLang="zh-CN" sz="1800" dirty="0"/>
              <a:t>Cherry is your heart</a:t>
            </a:r>
            <a:r>
              <a:rPr lang="zh-CN" altLang="ru-RU" sz="1800" dirty="0"/>
              <a:t>🍒</a:t>
            </a:r>
            <a:br>
              <a:rPr lang="ru-RU" altLang="zh-CN" sz="1800" dirty="0"/>
            </a:br>
            <a:endParaRPr lang="en-US" sz="1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5" name="Straight Connector 7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725BDD-5D8F-72B0-928F-4B6A103A2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3478" y="196970"/>
            <a:ext cx="7424441" cy="5454753"/>
          </a:xfrm>
          <a:prstGeom prst="rect">
            <a:avLst/>
          </a:prstGeom>
        </p:spPr>
      </p:pic>
      <p:graphicFrame>
        <p:nvGraphicFramePr>
          <p:cNvPr id="14" name="Текст 3">
            <a:extLst>
              <a:ext uri="{FF2B5EF4-FFF2-40B4-BE49-F238E27FC236}">
                <a16:creationId xmlns:a16="http://schemas.microsoft.com/office/drawing/2014/main" id="{C4192E7C-ACDF-6556-77CB-C64988FCE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8417297"/>
              </p:ext>
            </p:extLst>
          </p:nvPr>
        </p:nvGraphicFramePr>
        <p:xfrm>
          <a:off x="613239" y="301822"/>
          <a:ext cx="3268492" cy="52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367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7901C-3BE8-6C49-117D-0C43DCA1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86" y="753626"/>
            <a:ext cx="9811266" cy="663192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Результат игры выводится с разной музыкой</a:t>
            </a:r>
            <a:br>
              <a:rPr lang="ru-RU" sz="3200" dirty="0"/>
            </a:br>
            <a:br>
              <a:rPr lang="ru-RU" sz="3200" dirty="0"/>
            </a:b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CC77A11-708C-7BA2-CFDC-C24A90C6AF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5620" y="1546698"/>
            <a:ext cx="4446587" cy="470070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609C5826-2570-BC23-F972-A2A080F70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1380" y="1546697"/>
            <a:ext cx="4445000" cy="4700704"/>
          </a:xfrm>
        </p:spPr>
      </p:pic>
    </p:spTree>
    <p:extLst>
      <p:ext uri="{BB962C8B-B14F-4D97-AF65-F5344CB8AC3E}">
        <p14:creationId xmlns:p14="http://schemas.microsoft.com/office/powerpoint/2010/main" val="9463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469751-ED16-BB35-9F4D-D9155039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27098"/>
            <a:ext cx="3932237" cy="528309"/>
          </a:xfrm>
        </p:spPr>
        <p:txBody>
          <a:bodyPr>
            <a:normAutofit fontScale="90000"/>
          </a:bodyPr>
          <a:lstStyle/>
          <a:p>
            <a:r>
              <a:rPr lang="ru-RU"/>
              <a:t>Структура</a:t>
            </a:r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2B96429-AD05-4700-F276-0A7B9E268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6707" y="418289"/>
            <a:ext cx="7688096" cy="602357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30C4A023-03B1-48AE-6D36-4D495068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7" y="1157591"/>
            <a:ext cx="3258769" cy="48735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Программа написана на </a:t>
            </a:r>
            <a:r>
              <a:rPr lang="en-US" sz="2000" dirty="0"/>
              <a:t>Pygame</a:t>
            </a:r>
            <a:r>
              <a:rPr lang="en-US" dirty="0"/>
              <a:t>. </a:t>
            </a:r>
            <a:endParaRPr lang="ru-RU" dirty="0"/>
          </a:p>
          <a:p>
            <a:pPr>
              <a:spcBef>
                <a:spcPts val="800"/>
              </a:spcBef>
            </a:pPr>
            <a:r>
              <a:rPr lang="ru-RU" dirty="0"/>
              <a:t>Использованы библиотеки: </a:t>
            </a:r>
          </a:p>
          <a:p>
            <a:pPr>
              <a:spcBef>
                <a:spcPts val="0"/>
              </a:spcBef>
            </a:pPr>
            <a:r>
              <a:rPr lang="en-US" b="1" dirty="0"/>
              <a:t>Pygame</a:t>
            </a:r>
            <a:r>
              <a:rPr lang="ru-RU" b="1" dirty="0"/>
              <a:t>_</a:t>
            </a:r>
            <a:r>
              <a:rPr lang="en-US" b="1" dirty="0" err="1"/>
              <a:t>gui</a:t>
            </a:r>
            <a:r>
              <a:rPr lang="en-US" dirty="0"/>
              <a:t> – </a:t>
            </a:r>
            <a:r>
              <a:rPr lang="ru-RU" dirty="0"/>
              <a:t>для отображения виджетов, привычных пользователям; </a:t>
            </a:r>
          </a:p>
          <a:p>
            <a:r>
              <a:rPr lang="en-US" altLang="zh-CN" b="1" dirty="0"/>
              <a:t>sqlite3</a:t>
            </a:r>
            <a:r>
              <a:rPr lang="en-US" dirty="0"/>
              <a:t> –</a:t>
            </a:r>
            <a:r>
              <a:rPr lang="ru-RU" dirty="0"/>
              <a:t> для хранения информации о пользователе;</a:t>
            </a:r>
          </a:p>
          <a:p>
            <a:r>
              <a:rPr lang="en-US" b="1" dirty="0"/>
              <a:t>Pymorphy3</a:t>
            </a:r>
            <a:r>
              <a:rPr lang="en-US" dirty="0"/>
              <a:t> – </a:t>
            </a:r>
            <a:r>
              <a:rPr lang="ru-RU" dirty="0"/>
              <a:t>для работы с морфологией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ru-RU" dirty="0"/>
              <a:t>В программе восемь классов: </a:t>
            </a:r>
          </a:p>
          <a:p>
            <a:pPr>
              <a:spcBef>
                <a:spcPts val="0"/>
              </a:spcBef>
            </a:pPr>
            <a:r>
              <a:rPr lang="ru-RU" dirty="0"/>
              <a:t>класс Игрока, класс Вишенок,</a:t>
            </a:r>
          </a:p>
          <a:p>
            <a:pPr>
              <a:spcBef>
                <a:spcPts val="0"/>
              </a:spcBef>
            </a:pPr>
            <a:r>
              <a:rPr lang="ru-RU" dirty="0"/>
              <a:t>класс Шипов, класс Лабиринта,</a:t>
            </a:r>
          </a:p>
          <a:p>
            <a:pPr>
              <a:spcBef>
                <a:spcPts val="0"/>
              </a:spcBef>
            </a:pPr>
            <a:r>
              <a:rPr lang="ru-RU" dirty="0"/>
              <a:t>класс Кнопки, класс Стены, класс Сетки, класс Клетки</a:t>
            </a:r>
            <a:r>
              <a:rPr lang="en-US" dirty="0"/>
              <a:t>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CE24A-4309-4489-76F5-84421A91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30" y="376623"/>
            <a:ext cx="3493940" cy="5780985"/>
          </a:xfrm>
        </p:spPr>
        <p:txBody>
          <a:bodyPr>
            <a:noAutofit/>
          </a:bodyPr>
          <a:lstStyle/>
          <a:p>
            <a:pPr marL="0" indent="0"/>
            <a:r>
              <a:rPr lang="ru-RU" sz="3600" dirty="0"/>
              <a:t>Заключение </a:t>
            </a:r>
            <a:br>
              <a:rPr lang="ru-RU" sz="1800" dirty="0"/>
            </a:b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Цели проекта достигнуты. 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Игра корректно работает</a:t>
            </a:r>
            <a:r>
              <a:rPr lang="en-US" sz="1800" dirty="0"/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Пользователь может выбрать любой уровень сложности</a:t>
            </a:r>
            <a:r>
              <a:rPr lang="en-US" sz="1800" dirty="0"/>
              <a:t>.</a:t>
            </a:r>
            <a:r>
              <a:rPr lang="ru-RU" sz="1800" dirty="0"/>
              <a:t> 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Для дальнейшего улучшения программы можно дополнить игру врагами, преследующими игрока.</a:t>
            </a:r>
            <a:br>
              <a:rPr lang="en-US" sz="1800" dirty="0"/>
            </a:br>
            <a:endParaRPr lang="ru-RU" sz="1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82B932-D0B1-1ABC-1D2F-3F1DBEBB6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6964" y="620177"/>
            <a:ext cx="7846006" cy="5617646"/>
          </a:xfrm>
        </p:spPr>
      </p:pic>
    </p:spTree>
    <p:extLst>
      <p:ext uri="{BB962C8B-B14F-4D97-AF65-F5344CB8AC3E}">
        <p14:creationId xmlns:p14="http://schemas.microsoft.com/office/powerpoint/2010/main" val="12893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48B72D-0640-01C1-168E-6CD6FE11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416559"/>
            <a:ext cx="7238913" cy="35559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EFA2B3E-9E23-D14C-DE86-209EEA3BA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7004" y="0"/>
            <a:ext cx="12550941" cy="6959600"/>
          </a:xfrm>
        </p:spPr>
      </p:pic>
    </p:spTree>
    <p:extLst>
      <p:ext uri="{BB962C8B-B14F-4D97-AF65-F5344CB8AC3E}">
        <p14:creationId xmlns:p14="http://schemas.microsoft.com/office/powerpoint/2010/main" val="30669819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HS-Portal. Construction</Template>
  <TotalTime>226</TotalTime>
  <Words>280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Aptos</vt:lpstr>
      <vt:lpstr>Arial</vt:lpstr>
      <vt:lpstr>Goudy Old Style</vt:lpstr>
      <vt:lpstr>MarrakeshVTI</vt:lpstr>
      <vt:lpstr>Игра-лабиринт CheerryMaze Разработчики: Дуброва А., Проскура А., Соболь А.</vt:lpstr>
      <vt:lpstr>Идея проекта</vt:lpstr>
      <vt:lpstr>Главная страница</vt:lpstr>
      <vt:lpstr>Личный кабинет </vt:lpstr>
      <vt:lpstr> Слоган игры:  Cheerry-cheerry mazy /Going through spike motion/Life is where you find it/Cherry is your heart🍒 </vt:lpstr>
      <vt:lpstr>Результат игры выводится с разной музыкой  </vt:lpstr>
      <vt:lpstr>Структура</vt:lpstr>
      <vt:lpstr>Заключение    Цели проекта достигнуты.   Игра корректно работает.  Пользователь может выбрать любой уровень сложности.   Для дальнейшего улучшения программы можно дополнить игру врагами, преследующими игрока.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Svetlana Ushakova</dc:creator>
  <cp:lastModifiedBy>Svetlana Ushakova</cp:lastModifiedBy>
  <cp:revision>1</cp:revision>
  <dcterms:created xsi:type="dcterms:W3CDTF">2025-02-03T12:37:42Z</dcterms:created>
  <dcterms:modified xsi:type="dcterms:W3CDTF">2025-02-07T09:22:35Z</dcterms:modified>
</cp:coreProperties>
</file>