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1350"/>
    <p:restoredTop sz="950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итульный слайд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ru-RU" altLang="en-US"/>
              <a:pPr lvl="0">
                <a:defRPr/>
              </a:pPr>
              <a:t>06-05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Встави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ru-RU" altLang="en-US" smtClean="0"/>
              <a:t>Введение</a:t>
            </a:r>
            <a:endParaRPr lang="ru-RU" altLang="en-US"/>
          </a:p>
          <a:p>
            <a:pPr lvl="0"/>
            <a:r>
              <a:rPr lang="ru-RU" altLang="en-US" smtClean="0"/>
              <a:t>Основной текст 1</a:t>
            </a:r>
            <a:endParaRPr lang="ru-RU" altLang="en-US"/>
          </a:p>
          <a:p>
            <a:pPr lvl="0"/>
            <a:r>
              <a:rPr lang="ru-RU" altLang="en-US" smtClean="0"/>
              <a:t>Основной текст 2</a:t>
            </a:r>
            <a:endParaRPr lang="ru-RU" altLang="en-US"/>
          </a:p>
          <a:p>
            <a:pPr lvl="0"/>
            <a:r>
              <a:rPr lang="ru-RU" altLang="en-US" smtClean="0"/>
              <a:t>Основной текст 3</a:t>
            </a:r>
            <a:endParaRPr lang="ru-RU" altLang="en-US"/>
          </a:p>
          <a:p>
            <a:pPr lvl="0"/>
            <a:r>
              <a:rPr lang="ru-RU" altLang="en-US" smtClean="0"/>
              <a:t>Заключение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ru-RU" altLang="en-US"/>
              <a:pPr lvl="0">
                <a:defRPr/>
              </a:pPr>
              <a:t>06-05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ru-RU" altLang="en-US"/>
              <a:pPr lvl="0"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ru-RU" altLang="en-US" smtClean="0"/>
              <a:t>Вставка таблицы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  <a:endParaRPr lang="ru-RU" alt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altLang="en-US" smtClean="0"/>
              <a:t>Вставка картинки</a:t>
            </a:r>
            <a:endParaRPr lang="ru-RU" alt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ru-RU" altLang="en-US" smtClean="0"/>
              <a:t>Образец текста</a:t>
            </a:r>
            <a:endParaRPr lang="ru-RU" alt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 smtClean="0"/>
              <a:t>Образец заголовка</a:t>
            </a:r>
            <a:endParaRPr lang="ru-RU" alt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 dirty="0" smtClean="0"/>
              <a:t>Образец текста</a:t>
            </a:r>
          </a:p>
          <a:p>
            <a:pPr lvl="1"/>
            <a:r>
              <a:rPr lang="ru-RU" altLang="en-US" dirty="0" smtClean="0"/>
              <a:t>Второй уровень</a:t>
            </a:r>
          </a:p>
          <a:p>
            <a:pPr lvl="2"/>
            <a:r>
              <a:rPr lang="ru-RU" altLang="en-US" dirty="0" smtClean="0"/>
              <a:t>Третий уровень</a:t>
            </a:r>
          </a:p>
          <a:p>
            <a:pPr lvl="3"/>
            <a:r>
              <a:rPr lang="ru-RU" altLang="en-US" dirty="0" smtClean="0"/>
              <a:t>Четвертый уровень</a:t>
            </a:r>
          </a:p>
          <a:p>
            <a:pPr lvl="4"/>
            <a:r>
              <a:rPr lang="ru-RU" altLang="en-US" dirty="0" smtClean="0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ru-RU" altLang="en-US" smtClean="0"/>
              <a:pPr/>
              <a:t>2009-12-07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Веб</a:t>
            </a:r>
            <a:r>
              <a:rPr lang="en-US" altLang="ru-RU"/>
              <a:t>-</a:t>
            </a:r>
            <a:r>
              <a:rPr lang="ru-RU" altLang="en-US"/>
              <a:t>приложение для поиска друзей по всему миру </a:t>
            </a:r>
            <a:r>
              <a:rPr lang="en-US" altLang="ru-RU"/>
              <a:t>“Penfriends”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Костенко Анфиса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Идея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Проект поможет тем людям</a:t>
            </a:r>
            <a:r>
              <a:rPr lang="en-US" altLang="ru-RU"/>
              <a:t>, </a:t>
            </a:r>
            <a:r>
              <a:rPr lang="ru-RU" altLang="en-US"/>
              <a:t>которые хотят путешествовать</a:t>
            </a:r>
            <a:r>
              <a:rPr lang="en-US" altLang="ru-RU"/>
              <a:t>,</a:t>
            </a:r>
            <a:r>
              <a:rPr lang="ru-RU" altLang="en-US"/>
              <a:t> узнавать о культуре других стран и заводить новые знакомства</a:t>
            </a:r>
            <a:r>
              <a:rPr lang="en-US" altLang="ru-RU"/>
              <a:t>,</a:t>
            </a:r>
            <a:r>
              <a:rPr lang="ru-RU" altLang="en-US"/>
              <a:t> но не имеют такой возможности</a:t>
            </a:r>
            <a:r>
              <a:rPr lang="en-US" altLang="ru-RU"/>
              <a:t>.</a:t>
            </a:r>
            <a:endParaRPr lang="en-US" altLang="ru-RU"/>
          </a:p>
          <a:p>
            <a:pPr>
              <a:defRPr/>
            </a:pPr>
            <a:r>
              <a:rPr lang="ru-RU" altLang="en-US"/>
              <a:t>В веб</a:t>
            </a:r>
            <a:r>
              <a:rPr lang="en-US" altLang="ru-RU"/>
              <a:t>-</a:t>
            </a:r>
            <a:r>
              <a:rPr lang="ru-RU" altLang="en-US"/>
              <a:t>приложении </a:t>
            </a:r>
            <a:r>
              <a:rPr lang="en-US" altLang="ru-RU"/>
              <a:t>“Penfriends” </a:t>
            </a:r>
            <a:r>
              <a:rPr lang="ru-RU" altLang="en-US"/>
              <a:t>вы можете добавлять интересных вам людей в друзья</a:t>
            </a:r>
            <a:r>
              <a:rPr lang="en-US" altLang="ru-RU"/>
              <a:t>.</a:t>
            </a:r>
            <a:r>
              <a:rPr lang="ru-RU" altLang="en-US"/>
              <a:t> Если ваше желание общаться взаимно </a:t>
            </a:r>
            <a:r>
              <a:rPr lang="en-US" altLang="ru-RU"/>
              <a:t>-</a:t>
            </a:r>
            <a:r>
              <a:rPr lang="ru-RU" altLang="en-US"/>
              <a:t> вы сможете увидеть </a:t>
            </a:r>
            <a:r>
              <a:rPr lang="en-US" altLang="ru-RU"/>
              <a:t>e-mail </a:t>
            </a:r>
            <a:r>
              <a:rPr lang="ru-RU" altLang="en-US"/>
              <a:t>пользователя и связаться с ним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Структура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Использовала библиотеки</a:t>
            </a:r>
            <a:r>
              <a:rPr lang="en-US" altLang="ru-RU"/>
              <a:t>: flask, flask-login, os</a:t>
            </a:r>
            <a:endParaRPr lang="en-US" altLang="ru-RU"/>
          </a:p>
          <a:p>
            <a:pPr>
              <a:defRPr/>
            </a:pPr>
            <a:r>
              <a:rPr lang="ru-RU" altLang="en-US"/>
              <a:t>Формы</a:t>
            </a:r>
            <a:r>
              <a:rPr lang="en-US" altLang="ru-RU"/>
              <a:t>: RegisterForm, LoginForm, ProfileForm, DeleteForm, NotesForm, ParametersForm, AddFriendsForm, RequestForm</a:t>
            </a:r>
            <a:endParaRPr lang="en-US" altLang="ru-RU"/>
          </a:p>
          <a:p>
            <a:pPr>
              <a:defRPr/>
            </a:pP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ru-RU" altLang="en-US"/>
              <a:t>Возможности для улучшения проекта</a:t>
            </a:r>
            <a:r>
              <a:rPr lang="en-US" altLang="ru-RU"/>
              <a:t>: </a:t>
            </a:r>
            <a:endParaRPr lang="en-US" altLang="ru-RU"/>
          </a:p>
          <a:p>
            <a:pPr>
              <a:defRPr/>
            </a:pPr>
            <a:r>
              <a:rPr lang="ru-RU" altLang="en-US"/>
              <a:t>возможность добавлять изображение в анкету</a:t>
            </a:r>
            <a:endParaRPr lang="ru-RU" altLang="en-US"/>
          </a:p>
          <a:p>
            <a:pPr>
              <a:defRPr/>
            </a:pPr>
            <a:r>
              <a:rPr lang="ru-RU" altLang="en-US"/>
              <a:t>исправить некоторые маленькие недочеты</a:t>
            </a:r>
            <a:r>
              <a:rPr lang="en-US" altLang="ru-RU"/>
              <a:t>:</a:t>
            </a:r>
            <a:r>
              <a:rPr lang="ru-RU" altLang="en-US"/>
              <a:t> добавить кнопку сброса параметров</a:t>
            </a:r>
            <a:r>
              <a:rPr lang="en-US" altLang="ru-RU"/>
              <a:t>,</a:t>
            </a:r>
            <a:r>
              <a:rPr lang="ru-RU" altLang="en-US"/>
              <a:t>  поработать над удобным отправлением запросов</a:t>
            </a:r>
            <a:r>
              <a:rPr lang="en-US" altLang="ru-RU"/>
              <a:t>,</a:t>
            </a:r>
            <a:r>
              <a:rPr lang="ru-RU" altLang="en-US"/>
              <a:t> добавить возможность сразу переходить на почту после добавления в друзья и так далее</a:t>
            </a:r>
            <a:r>
              <a:rPr lang="en-US" altLang="ru-RU"/>
              <a:t>.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hinkfree Office">
  <a:themeElements>
    <a:clrScheme name="Thinkfree Office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Thinkfree Office">
      <a:maj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HCR Dotum"/>
        <a:ea typeface=""/>
        <a:cs typeface="Times New Roman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inkfre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107</ep:Words>
  <ep:PresentationFormat>Экран (4:3)</ep:PresentationFormat>
  <ep:Paragraphs>12</ep:Paragraphs>
  <ep:Slides>4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4</vt:i4>
      </vt:variant>
    </vt:vector>
  </ep:HeadingPairs>
  <ep:TitlesOfParts>
    <vt:vector size="5" baseType="lpstr">
      <vt:lpstr>Thinkfree Office</vt:lpstr>
      <vt:lpstr>Веб-приложение для поиска друзей по всему миру “Penfriends”</vt:lpstr>
      <vt:lpstr>Идея</vt:lpstr>
      <vt:lpstr>Структура</vt:lpstr>
      <vt:lpstr>Заключение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2020-05-06T17:49:52.099</dcterms:created>
  <dc:creator>USER</dc:creator>
  <cp:lastModifiedBy>USER</cp:lastModifiedBy>
  <dcterms:modified xsi:type="dcterms:W3CDTF">2020-05-06T19:07:31.195</dcterms:modified>
  <cp:revision>8</cp:revision>
  <dc:title>Веб-</dc:title>
  <cp:version>0906.0100.01</cp:version>
</cp:coreProperties>
</file>