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Proxima Nova"/>
      <p:regular r:id="rId12"/>
      <p:bold r:id="rId13"/>
      <p:italic r:id="rId14"/>
      <p:boldItalic r:id="rId15"/>
    </p:embeddedFont>
    <p:embeddedFont>
      <p:font typeface="Alfa Slab One"/>
      <p:regular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roximaNova-bold.fntdata"/><Relationship Id="rId12" Type="http://schemas.openxmlformats.org/officeDocument/2006/relationships/font" Target="fonts/ProximaNova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boldItalic.fntdata"/><Relationship Id="rId14" Type="http://schemas.openxmlformats.org/officeDocument/2006/relationships/font" Target="fonts/ProximaNova-italic.fntdata"/><Relationship Id="rId16" Type="http://schemas.openxmlformats.org/officeDocument/2006/relationships/font" Target="fonts/AlfaSlabOn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c8b2cb25aa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c8b2cb25aa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c8b2cb25aa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c8b2cb25aa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c8b2cb25aa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c8b2cb25aa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c8b2cb25aa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c8b2cb25aa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c8b2cb25aa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c8b2cb25aa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Змейка в pygame 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выполнила Ус Анфиса 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проект о создании игры ‘змейка’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320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225" y="1074500"/>
            <a:ext cx="3035650" cy="384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93050" y="1242775"/>
            <a:ext cx="3503852" cy="35038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7118675" y="8635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12" y="250038"/>
            <a:ext cx="8327575" cy="464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Работа программы 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ru"/>
              <a:t>подключаем библиотеку pygame и метод random.randomrange()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ru"/>
              <a:t>создаём главный цикл while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ru"/>
              <a:t>закрашиваем в чёрный цвет поверхность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ru"/>
              <a:t>рисуем змейку, яблоко, ложный кубик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ru"/>
              <a:t>создаём счётчик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ru"/>
              <a:t>создаём движение змейке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ru"/>
              <a:t>удлиняем змейку при поедании яблока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ru"/>
              <a:t>условия окончания игры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ru"/>
              <a:t>управление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Используемые библиотеки 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2355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pygame </a:t>
            </a:r>
            <a:endParaRPr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02125"/>
            <a:ext cx="8520602" cy="33741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Возникшие сложности 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2035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их нет </a:t>
            </a:r>
            <a:endParaRPr/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0725" y="1154150"/>
            <a:ext cx="5488206" cy="3416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